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81" r:id="rId3"/>
    <p:sldId id="289" r:id="rId4"/>
    <p:sldId id="284" r:id="rId5"/>
    <p:sldId id="285" r:id="rId6"/>
    <p:sldId id="290" r:id="rId7"/>
    <p:sldId id="29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56FE468-3FCD-42F7-8778-95563A0E14BF}" type="datetimeFigureOut">
              <a:rPr lang="en-US" smtClean="0"/>
              <a:pPr/>
              <a:t>1/20/2018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3AB10A0-4B5A-4DCD-B16A-446011273B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/>
          <a:lstStyle/>
          <a:p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Freshers’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Week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90800"/>
            <a:ext cx="8001000" cy="1752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1.17 Real- time Writing</a:t>
            </a: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Application form and a personal Statement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108" y="5105400"/>
            <a:ext cx="2967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Prepared by: Harem H.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Qadir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53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Objectives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Arial" charset="0"/>
              <a:buChar char="•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Complete a simple application form for a club</a:t>
            </a:r>
          </a:p>
          <a:p>
            <a:pPr algn="just">
              <a:buFont typeface="Arial" charset="0"/>
              <a:buChar char="•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Follow instructions for university application forms</a:t>
            </a:r>
          </a:p>
          <a:p>
            <a:pPr algn="just">
              <a:buFont typeface="Arial" charset="0"/>
              <a:buChar char="•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Show understanding of the purpose and discourse structure of a Personal Statement.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Font typeface="Arial" charset="0"/>
              <a:buChar char="•"/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When do we fill in (complete) application forms? </a:t>
            </a:r>
          </a:p>
          <a:p>
            <a:pPr algn="just">
              <a:buNone/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(To join clubs, organizations,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universities, etc., and to apply for jobs.)</a:t>
            </a:r>
          </a:p>
          <a:p>
            <a:pPr algn="just">
              <a:buFont typeface="Arial" charset="0"/>
              <a:buChar char="•"/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Why has Ricardo completed this form? </a:t>
            </a:r>
          </a:p>
          <a:p>
            <a:pPr algn="just">
              <a:buNone/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(He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wants to join the university sports club.)</a:t>
            </a:r>
          </a:p>
          <a:p>
            <a:pPr algn="just">
              <a:buNone/>
            </a:pP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Answers</a:t>
            </a:r>
          </a:p>
          <a:p>
            <a:pPr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 See table in the book.</a:t>
            </a:r>
          </a:p>
          <a:p>
            <a:pPr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 Ricardo has (among other errors):</a:t>
            </a:r>
          </a:p>
          <a:p>
            <a:pPr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• used more than one letter for each space</a:t>
            </a:r>
          </a:p>
          <a:p>
            <a:pPr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• not used black ink</a:t>
            </a:r>
          </a:p>
          <a:p>
            <a:pPr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• written in the last column</a:t>
            </a:r>
          </a:p>
          <a:p>
            <a:pPr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• put crosses in boxes (not ticks) and used more than one box</a:t>
            </a:r>
          </a:p>
          <a:p>
            <a:pPr algn="just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• not written date in correct format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A. Understanding a Discourse Structure (1)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B. Performing a Real- World Task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Answers depend on students.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C. Understanding a Discourse Structure (2)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you want to apply to a British university you must do two things: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complete an application form;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• write a Personal Statement.</a:t>
            </a:r>
          </a:p>
          <a:p>
            <a:pPr algn="just">
              <a:buFont typeface="Arial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is also necessary when applying for many jobs; instead of a Personal Statement, you may be asked to write about your previous work experience and why you are applying for the job.</a:t>
            </a: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0" algn="just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My name is Olivia Amanda Martins and I am 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eighteen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years old. I am British. I was born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London on 15th April 1992.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I am </a:t>
            </a:r>
            <a:r>
              <a:rPr lang="en-US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single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. I live in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Lymington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on the south coast of England.</a:t>
            </a:r>
          </a:p>
          <a:p>
            <a:pPr indent="0" algn="just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I am applying for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BA course in Education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. I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want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study Education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because I enjoy learning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about this subject very much. I am particularly interested in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primary education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0" algn="just">
              <a:buNone/>
            </a:pP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I hope to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become </a:t>
            </a:r>
            <a:r>
              <a:rPr lang="en-US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primary teacher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0" algn="just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 attended Pennington Primary School from September 1998 to July 2004. I went to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Lymington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Secondary School </a:t>
            </a:r>
            <a:r>
              <a:rPr lang="en-US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from September 2004 to July 2009.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Then I enrolled at sixth form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college. </a:t>
            </a:r>
          </a:p>
          <a:p>
            <a:pPr indent="0" algn="just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 am studying at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Brockenhurst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Sixth Form College now. I </a:t>
            </a:r>
            <a:r>
              <a:rPr lang="en-US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started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 in September 2009. I </a:t>
            </a:r>
            <a:r>
              <a:rPr lang="en-US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 taking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English, Psychology and Drama in the sixth form. </a:t>
            </a:r>
          </a:p>
          <a:p>
            <a:pPr indent="0" algn="just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At the end of secondary school, I obtained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ten GCSEs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in a wide range of subjects, including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Maths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Biology and French. Next year, I hope to get </a:t>
            </a:r>
            <a:r>
              <a:rPr lang="en-US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B in English and Psychology and a C in Drama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0" algn="just">
              <a:buNone/>
            </a:pP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I am trained in first aid, and I also have</a:t>
            </a:r>
            <a:r>
              <a:rPr lang="en-US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life-saving certificate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0" algn="just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At secondary school, I was </a:t>
            </a:r>
            <a:r>
              <a:rPr lang="en-US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captain of the girls’ football team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. Out of school, I go to Guides.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 also participate in </a:t>
            </a:r>
            <a:r>
              <a:rPr lang="en-US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local youth theatre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0" algn="just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At the moment, I </a:t>
            </a:r>
            <a:r>
              <a:rPr lang="en-US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 working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part-time for a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local publishing company. I </a:t>
            </a:r>
            <a:r>
              <a:rPr lang="en-US" sz="1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 doing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research for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 series of books for primary children. </a:t>
            </a:r>
          </a:p>
          <a:p>
            <a:pPr indent="0" algn="just"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In conclusion, I am a hardworking student. I get on well with people of all kinds. I believe that primary teaching is the career for me because I like working with young children.</a:t>
            </a:r>
          </a:p>
          <a:p>
            <a:pPr indent="0" algn="just"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Personal Statement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Full name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Place and date of birth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Names of schools and dates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Place of study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Subjects and/or exams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 Hobbies, part time jobs, etc.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C. Producing Key Patterns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973</TotalTime>
  <Words>594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Freshers’ Week</vt:lpstr>
      <vt:lpstr>Objectives</vt:lpstr>
      <vt:lpstr>A. Understanding a Discourse Structure (1)</vt:lpstr>
      <vt:lpstr>B. Performing a Real- World Task</vt:lpstr>
      <vt:lpstr>C. Understanding a Discourse Structure (2)</vt:lpstr>
      <vt:lpstr>Personal Statement</vt:lpstr>
      <vt:lpstr>C. Producing Key Patterns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Freshers’ week</dc:title>
  <dc:creator>Mohamme89d</dc:creator>
  <cp:lastModifiedBy>Harem</cp:lastModifiedBy>
  <cp:revision>115</cp:revision>
  <dcterms:created xsi:type="dcterms:W3CDTF">2013-12-02T20:06:15Z</dcterms:created>
  <dcterms:modified xsi:type="dcterms:W3CDTF">2018-01-20T16:36:57Z</dcterms:modified>
</cp:coreProperties>
</file>