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81" r:id="rId3"/>
    <p:sldId id="292" r:id="rId4"/>
    <p:sldId id="289" r:id="rId5"/>
    <p:sldId id="284" r:id="rId6"/>
    <p:sldId id="285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576" autoAdjust="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56FE468-3FCD-42F7-8778-95563A0E14BF}" type="datetimeFigureOut">
              <a:rPr lang="en-US" smtClean="0"/>
              <a:pPr/>
              <a:t>4/5/2017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3AB10A0-4B5A-4DCD-B16A-446011273B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56FE468-3FCD-42F7-8778-95563A0E14BF}" type="datetimeFigureOut">
              <a:rPr lang="en-US" smtClean="0"/>
              <a:pPr/>
              <a:t>4/5/2017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AB10A0-4B5A-4DCD-B16A-446011273B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56FE468-3FCD-42F7-8778-95563A0E14BF}" type="datetimeFigureOut">
              <a:rPr lang="en-US" smtClean="0"/>
              <a:pPr/>
              <a:t>4/5/2017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AB10A0-4B5A-4DCD-B16A-446011273B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56FE468-3FCD-42F7-8778-95563A0E14BF}" type="datetimeFigureOut">
              <a:rPr lang="en-US" smtClean="0"/>
              <a:pPr/>
              <a:t>4/5/2017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AB10A0-4B5A-4DCD-B16A-446011273B5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56FE468-3FCD-42F7-8778-95563A0E14BF}" type="datetimeFigureOut">
              <a:rPr lang="en-US" smtClean="0"/>
              <a:pPr/>
              <a:t>4/5/2017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AB10A0-4B5A-4DCD-B16A-446011273B5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56FE468-3FCD-42F7-8778-95563A0E14BF}" type="datetimeFigureOut">
              <a:rPr lang="en-US" smtClean="0"/>
              <a:pPr/>
              <a:t>4/5/2017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AB10A0-4B5A-4DCD-B16A-446011273B5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56FE468-3FCD-42F7-8778-95563A0E14BF}" type="datetimeFigureOut">
              <a:rPr lang="en-US" smtClean="0"/>
              <a:pPr/>
              <a:t>4/5/2017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AB10A0-4B5A-4DCD-B16A-446011273B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56FE468-3FCD-42F7-8778-95563A0E14BF}" type="datetimeFigureOut">
              <a:rPr lang="en-US" smtClean="0"/>
              <a:pPr/>
              <a:t>4/5/2017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AB10A0-4B5A-4DCD-B16A-446011273B5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56FE468-3FCD-42F7-8778-95563A0E14BF}" type="datetimeFigureOut">
              <a:rPr lang="en-US" smtClean="0"/>
              <a:pPr/>
              <a:t>4/5/2017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AB10A0-4B5A-4DCD-B16A-446011273B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456FE468-3FCD-42F7-8778-95563A0E14BF}" type="datetimeFigureOut">
              <a:rPr lang="en-US" smtClean="0"/>
              <a:pPr/>
              <a:t>4/5/2017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AB10A0-4B5A-4DCD-B16A-446011273B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56FE468-3FCD-42F7-8778-95563A0E14BF}" type="datetimeFigureOut">
              <a:rPr lang="en-US" smtClean="0"/>
              <a:pPr/>
              <a:t>4/5/2017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3AB10A0-4B5A-4DCD-B16A-446011273B5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456FE468-3FCD-42F7-8778-95563A0E14BF}" type="datetimeFigureOut">
              <a:rPr lang="en-US" smtClean="0"/>
              <a:pPr/>
              <a:t>4/5/2017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33AB10A0-4B5A-4DCD-B16A-446011273B5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533400"/>
            <a:ext cx="7772400" cy="1470025"/>
          </a:xfrm>
        </p:spPr>
        <p:txBody>
          <a:bodyPr/>
          <a:lstStyle/>
          <a:p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Freshers’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Week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2590800"/>
            <a:ext cx="8001000" cy="1752600"/>
          </a:xfrm>
        </p:spPr>
        <p:txBody>
          <a:bodyPr>
            <a:normAutofit/>
          </a:bodyPr>
          <a:lstStyle/>
          <a:p>
            <a:pPr algn="l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1.18 Learning New Writing Skills</a:t>
            </a:r>
          </a:p>
          <a:p>
            <a:pPr algn="ctr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Paragraphs from a Personal Statement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68108" y="5105400"/>
            <a:ext cx="290977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Prepared by: Harem H. </a:t>
            </a:r>
            <a:r>
              <a:rPr lang="en-US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Qadir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Date</a:t>
            </a:r>
            <a:r>
              <a:rPr lang="en-US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Apr</a:t>
            </a:r>
            <a:r>
              <a:rPr lang="en-US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baseline="30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nd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2017</a:t>
            </a:r>
          </a:p>
        </p:txBody>
      </p:sp>
    </p:spTree>
    <p:extLst>
      <p:ext uri="{BB962C8B-B14F-4D97-AF65-F5344CB8AC3E}">
        <p14:creationId xmlns:p14="http://schemas.microsoft.com/office/powerpoint/2010/main" val="2233538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Objectives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>
              <a:buFont typeface="Arial" charset="0"/>
              <a:buChar char="•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Spell words with the sound /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:/</a:t>
            </a:r>
          </a:p>
          <a:p>
            <a:pPr algn="just">
              <a:buFont typeface="Arial" charset="0"/>
              <a:buChar char="•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Demonstrate understanding of organization of information into paragraphs in a Personal Statement.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sz="3000" b="1" i="1" dirty="0" smtClean="0">
                <a:latin typeface="Times New Roman" pitchFamily="18" charset="0"/>
                <a:cs typeface="Times New Roman" pitchFamily="18" charset="0"/>
              </a:rPr>
              <a:t>Organize</a:t>
            </a:r>
          </a:p>
          <a:p>
            <a:pPr>
              <a:buNone/>
            </a:pPr>
            <a:endParaRPr lang="en-US" sz="3000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3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Children are organized into classes.</a:t>
            </a:r>
          </a:p>
          <a:p>
            <a:pPr>
              <a:buNone/>
            </a:pP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The day is organized into lessons.</a:t>
            </a:r>
          </a:p>
          <a:p>
            <a:pPr>
              <a:buNone/>
            </a:pP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Classrooms must be organized.</a:t>
            </a:r>
          </a:p>
          <a:p>
            <a:pPr>
              <a:buNone/>
            </a:pP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A timetable is organized.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What would happen if the children were not organized into classes? (it would be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disorganized).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Are you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organized or disorganized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Introduction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1. </a:t>
            </a:r>
          </a:p>
          <a:p>
            <a:pPr algn="just">
              <a:buNone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a. increase               f. study</a:t>
            </a:r>
          </a:p>
          <a:p>
            <a:pPr algn="just">
              <a:buNone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b. Eighteen              g. teach</a:t>
            </a:r>
          </a:p>
          <a:p>
            <a:pPr algn="just">
              <a:buNone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c. faculty                 h. mean</a:t>
            </a:r>
          </a:p>
          <a:p>
            <a:pPr algn="just">
              <a:buNone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d. Read                   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 leave</a:t>
            </a:r>
          </a:p>
          <a:p>
            <a:pPr algn="just">
              <a:buNone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e. Details                 j. degree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A. Developing Vocabularies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B. Identifying a New Skill (2)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914400" y="1093892"/>
          <a:ext cx="7391400" cy="48434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  <a:gridCol w="6781800"/>
              </a:tblGrid>
              <a:tr h="302716">
                <a:tc>
                  <a:txBody>
                    <a:bodyPr/>
                    <a:lstStyle/>
                    <a:p>
                      <a:pPr algn="ctr" rtl="0"/>
                      <a:r>
                        <a:rPr lang="en-US" sz="1000" b="0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en-US" sz="1000" b="0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/>
                      <a:r>
                        <a:rPr kumimoji="0" lang="en-US" sz="1200" b="0" kern="1200" baseline="0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I also participate in a small music group.</a:t>
                      </a:r>
                      <a:endParaRPr lang="en-US" sz="1000" b="0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02716">
                <a:tc>
                  <a:txBody>
                    <a:bodyPr/>
                    <a:lstStyle/>
                    <a:p>
                      <a:pPr algn="ctr" rtl="0"/>
                      <a:r>
                        <a:rPr lang="en-US" sz="1000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000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/>
                      <a:r>
                        <a:rPr kumimoji="0" lang="en-US" sz="12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I am applying for the BA course in Engineering.</a:t>
                      </a:r>
                      <a:endParaRPr lang="en-US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02716">
                <a:tc>
                  <a:txBody>
                    <a:bodyPr/>
                    <a:lstStyle/>
                    <a:p>
                      <a:pPr algn="ctr" rtl="0"/>
                      <a:r>
                        <a:rPr lang="en-US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/>
                      <a:r>
                        <a:rPr kumimoji="0" lang="en-US" sz="12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I am married.</a:t>
                      </a:r>
                      <a:endParaRPr lang="en-US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02716">
                <a:tc>
                  <a:txBody>
                    <a:bodyPr/>
                    <a:lstStyle/>
                    <a:p>
                      <a:pPr algn="ctr" rtl="0"/>
                      <a:r>
                        <a:rPr lang="en-US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/>
                      <a:r>
                        <a:rPr kumimoji="0" lang="en-US" sz="12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I am not studying at school now.</a:t>
                      </a:r>
                      <a:endParaRPr lang="en-US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02716">
                <a:tc>
                  <a:txBody>
                    <a:bodyPr/>
                    <a:lstStyle/>
                    <a:p>
                      <a:pPr algn="ctr" rtl="0"/>
                      <a:r>
                        <a:rPr lang="en-US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/>
                      <a:r>
                        <a:rPr kumimoji="0" lang="en-US" sz="12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I am particularly interested in machines.</a:t>
                      </a:r>
                      <a:endParaRPr lang="en-US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02716">
                <a:tc>
                  <a:txBody>
                    <a:bodyPr/>
                    <a:lstStyle/>
                    <a:p>
                      <a:pPr algn="ctr" rtl="0"/>
                      <a:r>
                        <a:rPr lang="en-US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en-US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0" lang="en-US" sz="12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I am working full-time as a sales assistant at the moment.</a:t>
                      </a:r>
                      <a:endParaRPr lang="en-US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02716">
                <a:tc>
                  <a:txBody>
                    <a:bodyPr/>
                    <a:lstStyle/>
                    <a:p>
                      <a:pPr algn="ctr" rtl="0"/>
                      <a:r>
                        <a:rPr lang="en-US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en-US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/>
                      <a:r>
                        <a:rPr kumimoji="0" lang="en-US" sz="12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I enjoy playing the guitar and writing music.</a:t>
                      </a:r>
                      <a:endParaRPr lang="en-US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02716">
                <a:tc>
                  <a:txBody>
                    <a:bodyPr/>
                    <a:lstStyle/>
                    <a:p>
                      <a:pPr algn="ctr" rtl="0"/>
                      <a:r>
                        <a:rPr lang="en-US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en-US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0" lang="en-US" sz="12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I believe that engineering is the career for me because I like working with machines.</a:t>
                      </a:r>
                      <a:endParaRPr lang="en-US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02716">
                <a:tc>
                  <a:txBody>
                    <a:bodyPr/>
                    <a:lstStyle/>
                    <a:p>
                      <a:pPr algn="ctr" rtl="0"/>
                      <a:r>
                        <a:rPr lang="en-US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/>
                      <a:r>
                        <a:rPr kumimoji="0" lang="en-US" sz="12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I finished school in July 2009.</a:t>
                      </a:r>
                      <a:endParaRPr lang="en-US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02716">
                <a:tc>
                  <a:txBody>
                    <a:bodyPr/>
                    <a:lstStyle/>
                    <a:p>
                      <a:pPr algn="ctr" rtl="0"/>
                      <a:r>
                        <a:rPr lang="en-US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/>
                      <a:r>
                        <a:rPr kumimoji="0" lang="en-US" sz="12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I live in Madrid.</a:t>
                      </a:r>
                      <a:endParaRPr lang="en-US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02716">
                <a:tc>
                  <a:txBody>
                    <a:bodyPr/>
                    <a:lstStyle/>
                    <a:p>
                      <a:pPr algn="ctr" rtl="0"/>
                      <a:r>
                        <a:rPr lang="en-US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en-US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0" lang="en-US" sz="12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I obtained the International Baccalaureate (IB) in 2009.</a:t>
                      </a:r>
                      <a:endParaRPr lang="en-US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02716">
                <a:tc>
                  <a:txBody>
                    <a:bodyPr/>
                    <a:lstStyle/>
                    <a:p>
                      <a:pPr algn="ctr" rtl="0"/>
                      <a:r>
                        <a:rPr lang="en-US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/>
                      <a:r>
                        <a:rPr kumimoji="0" lang="en-US" sz="12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I studied at the American School of Madrid.</a:t>
                      </a:r>
                      <a:endParaRPr lang="en-US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02716">
                <a:tc>
                  <a:txBody>
                    <a:bodyPr/>
                    <a:lstStyle/>
                    <a:p>
                      <a:pPr algn="ctr" rtl="0"/>
                      <a:r>
                        <a:rPr lang="en-US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/>
                      <a:r>
                        <a:rPr kumimoji="0" lang="en-US" sz="12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I want to become an engineer.</a:t>
                      </a:r>
                      <a:endParaRPr lang="en-US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02716">
                <a:tc>
                  <a:txBody>
                    <a:bodyPr/>
                    <a:lstStyle/>
                    <a:p>
                      <a:pPr algn="ctr" rtl="0"/>
                      <a:r>
                        <a:rPr lang="en-US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en-US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/>
                      <a:r>
                        <a:rPr kumimoji="0" lang="en-US" sz="12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I scored 38 points in the IB.</a:t>
                      </a:r>
                      <a:endParaRPr lang="en-US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02716">
                <a:tc>
                  <a:txBody>
                    <a:bodyPr/>
                    <a:lstStyle/>
                    <a:p>
                      <a:pPr algn="ctr" rtl="0"/>
                      <a:r>
                        <a:rPr lang="en-US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/>
                      <a:r>
                        <a:rPr kumimoji="0" lang="en-US" sz="12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My name is Pablo Juarez and I am Spanish.</a:t>
                      </a:r>
                      <a:endParaRPr lang="en-US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02716">
                <a:tc>
                  <a:txBody>
                    <a:bodyPr/>
                    <a:lstStyle/>
                    <a:p>
                      <a:pPr algn="ctr" rtl="0"/>
                      <a:r>
                        <a:rPr lang="en-US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en-US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/>
                      <a:r>
                        <a:rPr kumimoji="0" lang="en-US" sz="12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In conclusion, I always try hard in my studies.</a:t>
                      </a:r>
                      <a:endParaRPr lang="en-US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C. Producing Key Patterns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3600" i="1" dirty="0" smtClean="0">
                <a:latin typeface="Times New Roman" pitchFamily="18" charset="0"/>
                <a:cs typeface="Times New Roman" pitchFamily="18" charset="0"/>
              </a:rPr>
              <a:t>I want to study + course and future job</a:t>
            </a:r>
          </a:p>
          <a:p>
            <a:pPr>
              <a:buNone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3600" i="1" dirty="0" smtClean="0">
                <a:latin typeface="Times New Roman" pitchFamily="18" charset="0"/>
                <a:cs typeface="Times New Roman" pitchFamily="18" charset="0"/>
              </a:rPr>
              <a:t>I hope to get + exam grades</a:t>
            </a:r>
          </a:p>
          <a:p>
            <a:pPr>
              <a:buNone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sz="3600" i="1" dirty="0" smtClean="0">
                <a:latin typeface="Times New Roman" pitchFamily="18" charset="0"/>
                <a:cs typeface="Times New Roman" pitchFamily="18" charset="0"/>
              </a:rPr>
              <a:t>I am particularly interested in + subject</a:t>
            </a:r>
          </a:p>
          <a:p>
            <a:pPr>
              <a:buNone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en-US" sz="3600" i="1" dirty="0" smtClean="0">
                <a:latin typeface="Times New Roman" pitchFamily="18" charset="0"/>
                <a:cs typeface="Times New Roman" pitchFamily="18" charset="0"/>
              </a:rPr>
              <a:t>I hope to become + future job</a:t>
            </a:r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1262</TotalTime>
  <Words>340</Words>
  <Application>Microsoft Office PowerPoint</Application>
  <PresentationFormat>On-screen Show (4:3)</PresentationFormat>
  <Paragraphs>63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Concourse</vt:lpstr>
      <vt:lpstr>Freshers’ Week</vt:lpstr>
      <vt:lpstr>Objectives</vt:lpstr>
      <vt:lpstr>Introduction</vt:lpstr>
      <vt:lpstr>A. Developing Vocabularies </vt:lpstr>
      <vt:lpstr>B. Identifying a New Skill (2)</vt:lpstr>
      <vt:lpstr>C. Producing Key Patterns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Freshers’ week</dc:title>
  <dc:creator>Mohamme89d</dc:creator>
  <cp:lastModifiedBy>Harem</cp:lastModifiedBy>
  <cp:revision>131</cp:revision>
  <dcterms:created xsi:type="dcterms:W3CDTF">2013-12-02T20:06:15Z</dcterms:created>
  <dcterms:modified xsi:type="dcterms:W3CDTF">2017-04-04T22:19:52Z</dcterms:modified>
</cp:coreProperties>
</file>