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96" r:id="rId3"/>
    <p:sldId id="292" r:id="rId4"/>
    <p:sldId id="289" r:id="rId5"/>
    <p:sldId id="284" r:id="rId6"/>
    <p:sldId id="285" r:id="rId7"/>
    <p:sldId id="293" r:id="rId8"/>
    <p:sldId id="294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1.20 Applying New Writing Skills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Personal Statement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Prepared by: Harem. H.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latin typeface="Times New Roman" pitchFamily="18" charset="0"/>
                <a:cs typeface="Times New Roman" pitchFamily="18" charset="0"/>
              </a:rPr>
              <a:t>Date: Apr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2017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Show understanding of and use the TOWER approach for writing as a process.</a:t>
            </a:r>
          </a:p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Produce a written Personal Statement using target vocabulary and language from the theme.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Answers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apply to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university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attend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school / university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complete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form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enroll at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college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have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certificate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6. lead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group / club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 obtain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certificates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8. play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sport / musical instrument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9. study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subject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10. take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exams</a:t>
            </a:r>
          </a:p>
          <a:p>
            <a:pPr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Reviewing Vocabulary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five stages in the “Tower of Writing”:</a:t>
            </a:r>
          </a:p>
          <a:p>
            <a:pPr marL="624078" indent="-514350"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Think</a:t>
            </a:r>
          </a:p>
          <a:p>
            <a:pPr marL="624078" indent="-514350"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Organize</a:t>
            </a:r>
          </a:p>
          <a:p>
            <a:pPr marL="624078" indent="-514350"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</a:t>
            </a:r>
          </a:p>
          <a:p>
            <a:pPr marL="624078" indent="-514350"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Edit</a:t>
            </a:r>
          </a:p>
          <a:p>
            <a:pPr marL="624078" indent="-514350" algn="just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Rewrite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Key Writing Stages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C. Thinking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Brainstorming</a:t>
            </a:r>
          </a:p>
          <a:p>
            <a:pPr marL="624078" indent="-51435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Who is for?</a:t>
            </a:r>
          </a:p>
          <a:p>
            <a:pPr marL="624078" indent="-51435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is it about?</a:t>
            </a:r>
          </a:p>
          <a:p>
            <a:pPr marL="624078" indent="-51435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Where can I find more information?</a:t>
            </a:r>
          </a:p>
          <a:p>
            <a:pPr marL="624078" indent="-514350">
              <a:buNone/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D. Organizing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Designing a writing plan</a:t>
            </a:r>
          </a:p>
          <a:p>
            <a:pPr marL="852678" indent="-74295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a writing plan?</a:t>
            </a:r>
          </a:p>
          <a:p>
            <a:pPr marL="852678" indent="-74295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many paragraphs do I need?</a:t>
            </a:r>
          </a:p>
          <a:p>
            <a:pPr marL="852678" indent="-74295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information should be in each paragraph?</a:t>
            </a:r>
          </a:p>
          <a:p>
            <a:pPr marL="852678" indent="-742950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The first draft = writing for the writer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e.g.,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present simple for general facts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participate in many activities.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present simple for likes, wants and hopes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want to be a primary school teacher.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present continuous for actions happening now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am working part-time.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the past simple for events in the past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was captain of the girls’ football team.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Writing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Does the first draft make sense?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Have I made any mistakes in spelling, grammar, or pronunciation?</a:t>
            </a:r>
          </a:p>
          <a:p>
            <a:pPr>
              <a:buFont typeface="Arial" charset="0"/>
              <a:buChar char="•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F. Editing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Correct any mistakes.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final version= writing for the reader.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 Rewrite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1333</TotalTime>
  <Words>300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Freshers’ Week</vt:lpstr>
      <vt:lpstr>Objectives</vt:lpstr>
      <vt:lpstr>A. Reviewing Vocabulary </vt:lpstr>
      <vt:lpstr>B. Key Writing Stages</vt:lpstr>
      <vt:lpstr>C. Thinking</vt:lpstr>
      <vt:lpstr>D. Organizing</vt:lpstr>
      <vt:lpstr>E. Writing</vt:lpstr>
      <vt:lpstr>F. Editing</vt:lpstr>
      <vt:lpstr>G. Rewrite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147</cp:revision>
  <dcterms:created xsi:type="dcterms:W3CDTF">2013-12-02T20:06:15Z</dcterms:created>
  <dcterms:modified xsi:type="dcterms:W3CDTF">2017-04-04T22:19:43Z</dcterms:modified>
</cp:coreProperties>
</file>