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8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6FE468-3FCD-42F7-8778-95563A0E14B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1.6 Vocabulary for Speaking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Education System</a:t>
            </a:r>
          </a:p>
          <a:p>
            <a:pPr algn="l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Everyday English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Asking about Words and Phrases  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1219200"/>
          </a:xfrm>
        </p:spPr>
        <p:txBody>
          <a:bodyPr/>
          <a:lstStyle/>
          <a:p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by: Harem. H.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Date: Jan. 12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Practicing Conversations (con.)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 Voice A: What are A levels? Voice B: They’re exams in Britain.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Voice A: When do you take them? Voice B: You take them at 18.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Voice A: Is sixth form for 17- and 18-year-olds? Voice B: Yes, it is.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Voice A: Why is it called sixth form? Voice B: Because it starts with the sixth year of secondary school.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 Voice A: Do you take an exam or make an exam? Voice B: We use the verb take with exams.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Voice A: And what about assignments? Voice B: You do assignments.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Objectives of the Lecture: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Understand the meanings of key vocabulary from the theme</a:t>
            </a:r>
          </a:p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Pronounce target vocabulary accurately in isolation and in context</a:t>
            </a:r>
          </a:p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Use a dictionary to help with pronunciation</a:t>
            </a:r>
          </a:p>
          <a:p>
            <a:pPr algn="just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Use different ways of asking for meaning in short conversations.</a:t>
            </a:r>
          </a:p>
          <a:p>
            <a:pPr algn="just">
              <a:buFont typeface="Arial" charset="0"/>
              <a:buChar char="•"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Activating Ideas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Do you agree or disagree on the following statement:</a:t>
            </a:r>
          </a:p>
          <a:p>
            <a:pPr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Education should be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compulsory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for all children until the age of 18.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A. Activating Ideas</a:t>
            </a:r>
            <a:endParaRPr lang="en-US" sz="36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 understanding of the target vocabulary in this exercise, e.g.,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T: What do we call a school for both boys and girls?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Ss: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mixed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T: What about a school that’s only for boys or girls?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Ss: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sex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T: What do we call it when you stop studying a subject?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Ss: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</a:t>
            </a:r>
          </a:p>
        </p:txBody>
      </p:sp>
    </p:spTree>
    <p:extLst>
      <p:ext uri="{BB962C8B-B14F-4D97-AF65-F5344CB8AC3E}">
        <p14:creationId xmlns:p14="http://schemas.microsoft.com/office/powerpoint/2010/main" val="22591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B. Practicing New Vocabulary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Presenter: Conversation 1.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A: When do you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national examinations?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B: In Britain, we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them at 16 and at 18.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Presenter: Conversation 2.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A: Is education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compulsory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your country?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B: Yes, up to the age of 16.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Presenter: Conversation 3.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A: When did you start school?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B: When I was three. I went to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nursery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school.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Presenter: Conversation 4.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A: Who was your best teacher?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Voice B: Mr. Jarvis. He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 as adults.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C. Developing Independent Learning</a:t>
            </a:r>
            <a:endParaRPr lang="en-US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Arial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Dictionaries are helpful for pronunciation as well as meaning and spelling.</a:t>
            </a:r>
          </a:p>
          <a:p>
            <a:pPr algn="just">
              <a:buFont typeface="Arial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Dictionaries are helpful in order to use the phonemic script, which means how to read the pronunciation of a word between two slashes (//).</a:t>
            </a:r>
          </a:p>
          <a:p>
            <a:pPr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* /ɪ/ and /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ː/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 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feet </a:t>
            </a:r>
          </a:p>
          <a:p>
            <a:pPr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ill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give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eat 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feel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meat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phonemic script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 transcription of the sounds of a word or phrase, using phonemic symbols from the International Phonetic Alphabet (IPA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/>
              <a:t>Example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phrase 'please do it' can be transcribed as /</a:t>
            </a:r>
            <a:r>
              <a:rPr lang="en-US" dirty="0" err="1"/>
              <a:t>pli:zdu:wit</a:t>
            </a:r>
            <a:r>
              <a:rPr lang="en-US" dirty="0"/>
              <a:t>/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8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 Few questions about the British education system, e.g.,</a:t>
            </a:r>
          </a:p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do children start primary school?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(at five years old)</a:t>
            </a:r>
          </a:p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do they start secondary school? 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(at 11 years old) </a:t>
            </a:r>
          </a:p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many 18-year-olds go to university?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(50 per cent)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Practicing Conversations </a:t>
            </a:r>
            <a:endParaRPr lang="en-US" sz="36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Voice A: What’s a nursery school? Voice B: It’s a school for young children.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Voice A: How old are they? Voice B: They’re between three and five.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 Voice A: What does GCSE mean? Voice B: It’s an abbreviation.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Voice A: I know. But what does it mean? Voice B: It means General Certificate of Secondary Education.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Voice A: Does primary mean ‘first’? Voice B: Yes, it does.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Voice A: So does secondary mean ‘second’? Voice B: That’s right.</a:t>
            </a:r>
          </a:p>
        </p:txBody>
      </p:sp>
    </p:spTree>
    <p:extLst>
      <p:ext uri="{BB962C8B-B14F-4D97-AF65-F5344CB8AC3E}">
        <p14:creationId xmlns:p14="http://schemas.microsoft.com/office/powerpoint/2010/main" val="22591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435</TotalTime>
  <Words>661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Freshers’ Week</vt:lpstr>
      <vt:lpstr>Objectives of the Lecture:</vt:lpstr>
      <vt:lpstr>A. Activating Ideas</vt:lpstr>
      <vt:lpstr>A. Activating Ideas</vt:lpstr>
      <vt:lpstr>B. Practicing New Vocabulary</vt:lpstr>
      <vt:lpstr>C. Developing Independent Learning</vt:lpstr>
      <vt:lpstr>phonemic script</vt:lpstr>
      <vt:lpstr>Introduction</vt:lpstr>
      <vt:lpstr>Practicing Conversations </vt:lpstr>
      <vt:lpstr>Practicing Conversations (con.)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57</cp:revision>
  <dcterms:created xsi:type="dcterms:W3CDTF">2013-12-02T20:06:15Z</dcterms:created>
  <dcterms:modified xsi:type="dcterms:W3CDTF">2017-01-11T13:24:57Z</dcterms:modified>
</cp:coreProperties>
</file>