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6FE468-3FCD-42F7-8778-95563A0E14BF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6FE468-3FCD-42F7-8778-95563A0E14BF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6FE468-3FCD-42F7-8778-95563A0E14BF}" type="datetimeFigureOut">
              <a:rPr lang="en-US" smtClean="0"/>
              <a:pPr/>
              <a:t>2/5/2017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Freshers’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Week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800100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1.8 Learning New Listening Skills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Giving General and Personal Information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1.9 Grammar for speaking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Present simple and past simple: with be and other verbs</a:t>
            </a: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108" y="5105400"/>
            <a:ext cx="2909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Prepared by: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Harem H.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Qadir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Date: Jan. 19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2017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• Discriminate between and pronounce accurately the vowel sounds /I/ and /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:/</a:t>
            </a:r>
          </a:p>
          <a:p>
            <a:pPr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• Demonstrate understanding of the organization of a talk on education</a:t>
            </a:r>
          </a:p>
          <a:p>
            <a:pPr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• Demonstrate understanding of the use of present simple and past simple tenses in a talk about education;</a:t>
            </a:r>
          </a:p>
          <a:p>
            <a:pPr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• Use target language to practice sentences from a talk on education.</a:t>
            </a:r>
          </a:p>
          <a:p>
            <a:pPr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• Produce sentences to talk about general facts using the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present simple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• Produce sentences to talk about past facts using the past simple.</a:t>
            </a:r>
          </a:p>
          <a:p>
            <a:pPr algn="just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Objectives of the Lecture: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92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Saying Vowels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Fill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Feel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Still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Steal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Will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Wheel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List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Least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Ill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Eel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Seat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This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These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Hill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He’ll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His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He’s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Is He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Easy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Identifying a new skill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828898"/>
              </p:ext>
            </p:extLst>
          </p:nvPr>
        </p:nvGraphicFramePr>
        <p:xfrm>
          <a:off x="457200" y="1481138"/>
          <a:ext cx="8229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990600"/>
                <a:gridCol w="640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Children learn a lot about themselves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 Drama.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Drama is a very important subject.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took Drama for GCSE.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got a good pass in the examination.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was the main person in one of the plays.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wasn’t very good, but I had a lot of fun.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Most secondary schools in Britain have Drama classes.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Some children take examinations in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Drama at GCSE or A level.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 did a lot of drama games, and we</a:t>
                      </a:r>
                    </a:p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put on a play every term.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Identifying a new skill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296782"/>
              </p:ext>
            </p:extLst>
          </p:nvPr>
        </p:nvGraphicFramePr>
        <p:xfrm>
          <a:off x="457200" y="1481138"/>
          <a:ext cx="8229600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914400"/>
                <a:gridCol w="647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Drama is a very important subject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n-US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Children learn a lot about themselves in</a:t>
                      </a:r>
                    </a:p>
                    <a:p>
                      <a:pPr algn="l"/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Drama.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Most secondary schools in Britain have</a:t>
                      </a:r>
                    </a:p>
                    <a:p>
                      <a:pPr algn="l"/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Drama classes.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Some children take examinations in</a:t>
                      </a:r>
                    </a:p>
                    <a:p>
                      <a:pPr algn="l"/>
                      <a:r>
                        <a:rPr kumimoji="0"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Drama at GCSE or A level.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took Drama for GCSE.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 did a lot of drama games, and we</a:t>
                      </a:r>
                    </a:p>
                    <a:p>
                      <a:pPr algn="l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put on a play every term.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was the main person in one of the plays.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wasn’t very good, but I had a lot of fun.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got a good pass in the examination.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685800"/>
          <a:ext cx="77724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4267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Verb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Compliment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Extra information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The 11+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 exam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 levels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Are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Exam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School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Isn’t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Compulsory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After 16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Classes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Aren’t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Small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At secondary school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1" y="3200400"/>
          <a:ext cx="7848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1924050"/>
                <a:gridCol w="1924050"/>
                <a:gridCol w="19240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Verb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Object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Extra information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Many children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Begin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School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At five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Primary school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Lasts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Six years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From five to 11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Children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Don’t take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Exam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At nursery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school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Primary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Doesn’t mean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Second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 smtClean="0">
                <a:effectLst/>
                <a:latin typeface="Times New Roman" pitchFamily="18" charset="0"/>
                <a:cs typeface="Times New Roman" pitchFamily="18" charset="0"/>
              </a:rPr>
              <a:t>The Verb be: Past Simple</a:t>
            </a:r>
            <a:br>
              <a:rPr lang="en-US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0" dirty="0" smtClean="0">
                <a:effectLst/>
                <a:latin typeface="Times New Roman" pitchFamily="18" charset="0"/>
                <a:cs typeface="Times New Roman" pitchFamily="18" charset="0"/>
              </a:rPr>
              <a:t>Other Verbs: Past Simple</a:t>
            </a:r>
            <a:endParaRPr lang="en-US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Extra information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 (</a:t>
                      </a:r>
                      <a:r>
                        <a:rPr lang="en-US" dirty="0" err="1" smtClean="0"/>
                        <a:t>n’t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primary</a:t>
                      </a:r>
                      <a:r>
                        <a:rPr lang="en-US" baseline="0" dirty="0" smtClean="0"/>
                        <a:t> school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exams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Were (</a:t>
                      </a:r>
                      <a:r>
                        <a:rPr lang="en-US" dirty="0" err="1" smtClean="0"/>
                        <a:t>n’t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 (</a:t>
                      </a:r>
                      <a:r>
                        <a:rPr lang="en-US" dirty="0" err="1" smtClean="0"/>
                        <a:t>n’t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prefect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the sixth form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3505200"/>
          <a:ext cx="77724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Extra information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five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 GCSEs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the end of secondary school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Didn’t leave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558</TotalTime>
  <Words>510</Words>
  <Application>Microsoft Office PowerPoint</Application>
  <PresentationFormat>On-screen Show (4:3)</PresentationFormat>
  <Paragraphs>170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Freshers’ Week</vt:lpstr>
      <vt:lpstr>Objectives of the Lecture:</vt:lpstr>
      <vt:lpstr>A. Saying Vowels </vt:lpstr>
      <vt:lpstr>B. Identifying a new skill </vt:lpstr>
      <vt:lpstr>B. Identifying a new skill </vt:lpstr>
      <vt:lpstr> </vt:lpstr>
      <vt:lpstr>The Verb be: Past Simple Other Verbs: Past Simple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Freshers’ week</dc:title>
  <dc:creator>Mohamme89d</dc:creator>
  <cp:lastModifiedBy>Harem</cp:lastModifiedBy>
  <cp:revision>60</cp:revision>
  <dcterms:created xsi:type="dcterms:W3CDTF">2013-12-02T20:06:15Z</dcterms:created>
  <dcterms:modified xsi:type="dcterms:W3CDTF">2017-02-05T20:01:56Z</dcterms:modified>
</cp:coreProperties>
</file>