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8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1.10 Applying new speaking skills: What is a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 teacher?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by: Harem H.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Objectives of the Lecture: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Pronounce words with the sounds /I/, /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/, /p/, /b/.</a:t>
            </a:r>
          </a:p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Research and produce a short talk using target vocabulary, language and sub skills from the theme.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Reviewing Sounds 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A: How do you feel?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B: I’m really ill.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A: Did you eat the eel?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B: No, I didn’t!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A: Is he his brother?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B: No, but she’s his sister.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Reviewing Sounds 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95400" y="2133600"/>
          <a:ext cx="6553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965"/>
                <a:gridCol w="2658035"/>
                <a:gridCol w="3124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Buy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Pie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Bought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Port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Open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Oban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Cab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Cap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Researching Information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8653090"/>
              </p:ext>
            </p:extLst>
          </p:nvPr>
        </p:nvGraphicFramePr>
        <p:xfrm>
          <a:off x="304800" y="1066800"/>
          <a:ext cx="8504238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keep order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(= stop bad behavior)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sarcastic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(= make fun of)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clearly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belittle children (= make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 small)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enthusiasm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(= like subject, excited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about teaching)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unfair (= reward wrong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children as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individuals (know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names, personal facts)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punishments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(= bad things, wrong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sense of humor (make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jokes)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ideas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eye contact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patient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mark work and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 it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ideas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angry, shout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don’t return work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don’t explain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Giving a Short Factual Talk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	Staying in group A &amp; B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688</TotalTime>
  <Words>254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Freshers’ Week</vt:lpstr>
      <vt:lpstr>Objectives of the Lecture:</vt:lpstr>
      <vt:lpstr>A. Reviewing Sounds (1)</vt:lpstr>
      <vt:lpstr>B. Reviewing Sounds (2)</vt:lpstr>
      <vt:lpstr>C. Researching Information</vt:lpstr>
      <vt:lpstr>D. Giving a Short Factual Talk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64</cp:revision>
  <dcterms:created xsi:type="dcterms:W3CDTF">2013-12-02T20:06:15Z</dcterms:created>
  <dcterms:modified xsi:type="dcterms:W3CDTF">2018-01-20T16:35:21Z</dcterms:modified>
</cp:coreProperties>
</file>