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7" r:id="rId3"/>
    <p:sldId id="278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Freshers’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Week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8001000" cy="1752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1.11 Vocabulary for reading “English-English Dictionaries”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108" y="5105400"/>
            <a:ext cx="2909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Prepared by: Harem H.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Qadir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Show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understanding of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target vocabulary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from the theme in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written context.</a:t>
            </a:r>
          </a:p>
          <a:p>
            <a:pPr algn="just">
              <a:buFont typeface="Arial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 dictionary to find part of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speech and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meaning of target vocabulary.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Developing Vocabulary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13726" t="29075" r="57843" b="13381"/>
          <a:stretch>
            <a:fillRect/>
          </a:stretch>
        </p:blipFill>
        <p:spPr bwMode="auto">
          <a:xfrm>
            <a:off x="609600" y="1524000"/>
            <a:ext cx="807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Building Background Knowledge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46214" t="52192" r="24442" b="15819"/>
          <a:stretch>
            <a:fillRect/>
          </a:stretch>
        </p:blipFill>
        <p:spPr bwMode="auto">
          <a:xfrm>
            <a:off x="762000" y="1600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528</TotalTime>
  <Words>54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Freshers’ Week</vt:lpstr>
      <vt:lpstr>Objectives</vt:lpstr>
      <vt:lpstr>A. Developing Vocabulary</vt:lpstr>
      <vt:lpstr>B. Building Background Knowledge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Freshers’ week</dc:title>
  <dc:creator>Mohamme89d</dc:creator>
  <cp:lastModifiedBy>Harem</cp:lastModifiedBy>
  <cp:revision>63</cp:revision>
  <dcterms:created xsi:type="dcterms:W3CDTF">2013-12-02T20:06:15Z</dcterms:created>
  <dcterms:modified xsi:type="dcterms:W3CDTF">2018-01-20T16:35:42Z</dcterms:modified>
</cp:coreProperties>
</file>