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144000" cy="4046538"/>
            <a:chOff x="0" y="1536"/>
            <a:chExt cx="5760" cy="2549"/>
          </a:xfrm>
        </p:grpSpPr>
        <p:sp>
          <p:nvSpPr>
            <p:cNvPr id="5"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pPr algn="r" rtl="1" fontAlgn="base">
                <a:spcBef>
                  <a:spcPct val="0"/>
                </a:spcBef>
                <a:spcAft>
                  <a:spcPct val="0"/>
                </a:spcAft>
                <a:defRPr/>
              </a:pPr>
              <a:endParaRPr lang="ar-SA">
                <a:solidFill>
                  <a:srgbClr val="FFFFFF"/>
                </a:solidFill>
              </a:endParaRPr>
            </a:p>
          </p:txBody>
        </p:sp>
        <p:sp>
          <p:nvSpPr>
            <p:cNvPr id="6" name="Freeform 4"/>
            <p:cNvSpPr>
              <a:spLocks/>
            </p:cNvSpPr>
            <p:nvPr userDrawn="1"/>
          </p:nvSpPr>
          <p:spPr bwMode="hidden">
            <a:xfrm>
              <a:off x="0" y="2664"/>
              <a:ext cx="2688" cy="1224"/>
            </a:xfrm>
            <a:custGeom>
              <a:avLst/>
              <a:gdLst/>
              <a:ahLst/>
              <a:cxnLst>
                <a:cxn ang="0">
                  <a:pos x="0" y="0"/>
                </a:cxn>
                <a:cxn ang="0">
                  <a:pos x="960" y="552"/>
                </a:cxn>
                <a:cxn ang="0">
                  <a:pos x="1968" y="264"/>
                </a:cxn>
                <a:cxn ang="0">
                  <a:pos x="2028" y="270"/>
                </a:cxn>
                <a:cxn ang="0">
                  <a:pos x="2661" y="528"/>
                </a:cxn>
                <a:cxn ang="0">
                  <a:pos x="2688" y="648"/>
                </a:cxn>
                <a:cxn ang="0">
                  <a:pos x="2304" y="1080"/>
                </a:cxn>
                <a:cxn ang="0">
                  <a:pos x="1584" y="1224"/>
                </a:cxn>
                <a:cxn ang="0">
                  <a:pos x="1296" y="936"/>
                </a:cxn>
                <a:cxn ang="0">
                  <a:pos x="864" y="1032"/>
                </a:cxn>
                <a:cxn ang="0">
                  <a:pos x="0" y="552"/>
                </a:cxn>
                <a:cxn ang="0">
                  <a:pos x="0" y="0"/>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w="9525">
              <a:noFill/>
              <a:round/>
              <a:headEnd/>
              <a:tailEnd/>
            </a:ln>
            <a:effectLst/>
          </p:spPr>
          <p:txBody>
            <a:bodyPr/>
            <a:lstStyle/>
            <a:p>
              <a:pPr algn="r" rtl="1" fontAlgn="base">
                <a:spcBef>
                  <a:spcPct val="0"/>
                </a:spcBef>
                <a:spcAft>
                  <a:spcPct val="0"/>
                </a:spcAft>
                <a:defRPr/>
              </a:pPr>
              <a:endParaRPr lang="ar-SA">
                <a:solidFill>
                  <a:srgbClr val="FFFFFF"/>
                </a:solidFill>
              </a:endParaRPr>
            </a:p>
          </p:txBody>
        </p:sp>
        <p:sp>
          <p:nvSpPr>
            <p:cNvPr id="7" name="Freeform 5"/>
            <p:cNvSpPr>
              <a:spLocks/>
            </p:cNvSpPr>
            <p:nvPr userDrawn="1"/>
          </p:nvSpPr>
          <p:spPr bwMode="hidden">
            <a:xfrm>
              <a:off x="3359" y="1536"/>
              <a:ext cx="2401" cy="1232"/>
            </a:xfrm>
            <a:custGeom>
              <a:avLst/>
              <a:gdLst/>
              <a:ahLst/>
              <a:cxnLst>
                <a:cxn ang="0">
                  <a:pos x="2208" y="15"/>
                </a:cxn>
                <a:cxn ang="0">
                  <a:pos x="2088" y="57"/>
                </a:cxn>
                <a:cxn ang="0">
                  <a:pos x="1951" y="99"/>
                </a:cxn>
                <a:cxn ang="0">
                  <a:pos x="1704" y="135"/>
                </a:cxn>
                <a:cxn ang="0">
                  <a:pos x="1314" y="177"/>
                </a:cxn>
                <a:cxn ang="0">
                  <a:pos x="1176" y="189"/>
                </a:cxn>
                <a:cxn ang="0">
                  <a:pos x="1122" y="195"/>
                </a:cxn>
                <a:cxn ang="0">
                  <a:pos x="1075" y="231"/>
                </a:cxn>
                <a:cxn ang="0">
                  <a:pos x="924" y="321"/>
                </a:cxn>
                <a:cxn ang="0">
                  <a:pos x="840" y="369"/>
                </a:cxn>
                <a:cxn ang="0">
                  <a:pos x="630" y="458"/>
                </a:cxn>
                <a:cxn ang="0">
                  <a:pos x="529" y="500"/>
                </a:cxn>
                <a:cxn ang="0">
                  <a:pos x="487" y="542"/>
                </a:cxn>
                <a:cxn ang="0">
                  <a:pos x="457" y="590"/>
                </a:cxn>
                <a:cxn ang="0">
                  <a:pos x="402" y="638"/>
                </a:cxn>
                <a:cxn ang="0">
                  <a:pos x="330" y="758"/>
                </a:cxn>
                <a:cxn ang="0">
                  <a:pos x="312" y="788"/>
                </a:cxn>
                <a:cxn ang="0">
                  <a:pos x="252" y="824"/>
                </a:cxn>
                <a:cxn ang="0">
                  <a:pos x="84" y="926"/>
                </a:cxn>
                <a:cxn ang="0">
                  <a:pos x="0" y="992"/>
                </a:cxn>
                <a:cxn ang="0">
                  <a:pos x="12" y="1040"/>
                </a:cxn>
                <a:cxn ang="0">
                  <a:pos x="132" y="1034"/>
                </a:cxn>
                <a:cxn ang="0">
                  <a:pos x="336" y="980"/>
                </a:cxn>
                <a:cxn ang="0">
                  <a:pos x="529" y="896"/>
                </a:cxn>
                <a:cxn ang="0">
                  <a:pos x="576" y="872"/>
                </a:cxn>
                <a:cxn ang="0">
                  <a:pos x="714" y="848"/>
                </a:cxn>
                <a:cxn ang="0">
                  <a:pos x="966" y="794"/>
                </a:cxn>
                <a:cxn ang="0">
                  <a:pos x="1212" y="782"/>
                </a:cxn>
                <a:cxn ang="0">
                  <a:pos x="1416" y="872"/>
                </a:cxn>
                <a:cxn ang="0">
                  <a:pos x="1464" y="932"/>
                </a:cxn>
                <a:cxn ang="0">
                  <a:pos x="1440" y="992"/>
                </a:cxn>
                <a:cxn ang="0">
                  <a:pos x="1302" y="1040"/>
                </a:cxn>
                <a:cxn ang="0">
                  <a:pos x="1158" y="1100"/>
                </a:cxn>
                <a:cxn ang="0">
                  <a:pos x="1093" y="1148"/>
                </a:cxn>
                <a:cxn ang="0">
                  <a:pos x="1075" y="1208"/>
                </a:cxn>
                <a:cxn ang="0">
                  <a:pos x="1093" y="1232"/>
                </a:cxn>
                <a:cxn ang="0">
                  <a:pos x="1152" y="1226"/>
                </a:cxn>
                <a:cxn ang="0">
                  <a:pos x="1332" y="1208"/>
                </a:cxn>
                <a:cxn ang="0">
                  <a:pos x="1434" y="1184"/>
                </a:cxn>
                <a:cxn ang="0">
                  <a:pos x="1464" y="1172"/>
                </a:cxn>
                <a:cxn ang="0">
                  <a:pos x="1578" y="1130"/>
                </a:cxn>
                <a:cxn ang="0">
                  <a:pos x="1758" y="1064"/>
                </a:cxn>
                <a:cxn ang="0">
                  <a:pos x="1872" y="962"/>
                </a:cxn>
                <a:cxn ang="0">
                  <a:pos x="1986" y="800"/>
                </a:cxn>
                <a:cxn ang="0">
                  <a:pos x="2166" y="650"/>
                </a:cxn>
                <a:cxn ang="0">
                  <a:pos x="2257" y="590"/>
                </a:cxn>
                <a:cxn ang="0">
                  <a:pos x="2400" y="57"/>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257" y="590"/>
                  </a:lnTo>
                  <a:lnTo>
                    <a:pt x="2400" y="518"/>
                  </a:lnTo>
                  <a:lnTo>
                    <a:pt x="2400" y="57"/>
                  </a:lnTo>
                  <a:lnTo>
                    <a:pt x="2401" y="0"/>
                  </a:lnTo>
                  <a:lnTo>
                    <a:pt x="2310" y="3"/>
                  </a:lnTo>
                  <a:close/>
                </a:path>
              </a:pathLst>
            </a:custGeom>
            <a:solidFill>
              <a:schemeClr val="bg2"/>
            </a:solidFill>
            <a:ln w="9525">
              <a:noFill/>
              <a:round/>
              <a:headEnd/>
              <a:tailEnd/>
            </a:ln>
          </p:spPr>
          <p:txBody>
            <a:bodyPr/>
            <a:lstStyle/>
            <a:p>
              <a:pPr algn="r" rtl="1" fontAlgn="base">
                <a:spcBef>
                  <a:spcPct val="0"/>
                </a:spcBef>
                <a:spcAft>
                  <a:spcPct val="0"/>
                </a:spcAft>
                <a:defRPr/>
              </a:pPr>
              <a:endParaRPr lang="ar-SA">
                <a:solidFill>
                  <a:srgbClr val="FFFFFF"/>
                </a:solidFill>
              </a:endParaRPr>
            </a:p>
          </p:txBody>
        </p:sp>
        <p:sp>
          <p:nvSpPr>
            <p:cNvPr id="8" name="Freeform 6"/>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lgn="r" rtl="1" fontAlgn="base">
                <a:spcBef>
                  <a:spcPct val="0"/>
                </a:spcBef>
                <a:spcAft>
                  <a:spcPct val="0"/>
                </a:spcAft>
                <a:defRPr/>
              </a:pPr>
              <a:endParaRPr lang="ar-SA">
                <a:solidFill>
                  <a:srgbClr val="FFFFFF"/>
                </a:solidFill>
              </a:endParaRPr>
            </a:p>
          </p:txBody>
        </p:sp>
        <p:sp>
          <p:nvSpPr>
            <p:cNvPr id="9" name="Freeform 7"/>
            <p:cNvSpPr>
              <a:spLocks/>
            </p:cNvSpPr>
            <p:nvPr userDrawn="1"/>
          </p:nvSpPr>
          <p:spPr bwMode="hidden">
            <a:xfrm>
              <a:off x="3599" y="2477"/>
              <a:ext cx="186" cy="120"/>
            </a:xfrm>
            <a:custGeom>
              <a:avLst/>
              <a:gdLst/>
              <a:ahLst/>
              <a:cxnLst>
                <a:cxn ang="0">
                  <a:pos x="185" y="0"/>
                </a:cxn>
                <a:cxn ang="0">
                  <a:pos x="185" y="6"/>
                </a:cxn>
                <a:cxn ang="0">
                  <a:pos x="185" y="18"/>
                </a:cxn>
                <a:cxn ang="0">
                  <a:pos x="185" y="36"/>
                </a:cxn>
                <a:cxn ang="0">
                  <a:pos x="179" y="54"/>
                </a:cxn>
                <a:cxn ang="0">
                  <a:pos x="161" y="72"/>
                </a:cxn>
                <a:cxn ang="0">
                  <a:pos x="137" y="96"/>
                </a:cxn>
                <a:cxn ang="0">
                  <a:pos x="101" y="108"/>
                </a:cxn>
                <a:cxn ang="0">
                  <a:pos x="47" y="120"/>
                </a:cxn>
                <a:cxn ang="0">
                  <a:pos x="29" y="120"/>
                </a:cxn>
                <a:cxn ang="0">
                  <a:pos x="17" y="114"/>
                </a:cxn>
                <a:cxn ang="0">
                  <a:pos x="0" y="96"/>
                </a:cxn>
                <a:cxn ang="0">
                  <a:pos x="0" y="78"/>
                </a:cxn>
                <a:cxn ang="0">
                  <a:pos x="0" y="72"/>
                </a:cxn>
                <a:cxn ang="0">
                  <a:pos x="185" y="0"/>
                </a:cxn>
                <a:cxn ang="0">
                  <a:pos x="185" y="0"/>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lnTo>
                    <a:pt x="185" y="0"/>
                  </a:lnTo>
                  <a:close/>
                </a:path>
              </a:pathLst>
            </a:custGeom>
            <a:solidFill>
              <a:schemeClr val="bg1"/>
            </a:solidFill>
            <a:ln w="9525">
              <a:noFill/>
              <a:round/>
              <a:headEnd/>
              <a:tailEnd/>
            </a:ln>
          </p:spPr>
          <p:txBody>
            <a:bodyPr/>
            <a:lstStyle/>
            <a:p>
              <a:pPr algn="r" rtl="1" fontAlgn="base">
                <a:spcBef>
                  <a:spcPct val="0"/>
                </a:spcBef>
                <a:spcAft>
                  <a:spcPct val="0"/>
                </a:spcAft>
                <a:defRPr/>
              </a:pPr>
              <a:endParaRPr lang="ar-SA">
                <a:solidFill>
                  <a:srgbClr val="FFFFFF"/>
                </a:solidFill>
              </a:endParaRPr>
            </a:p>
          </p:txBody>
        </p:sp>
        <p:sp>
          <p:nvSpPr>
            <p:cNvPr id="10" name="Freeform 8"/>
            <p:cNvSpPr>
              <a:spLocks/>
            </p:cNvSpPr>
            <p:nvPr userDrawn="1"/>
          </p:nvSpPr>
          <p:spPr bwMode="hidden">
            <a:xfrm>
              <a:off x="3779" y="2393"/>
              <a:ext cx="185" cy="120"/>
            </a:xfrm>
            <a:custGeom>
              <a:avLst/>
              <a:gdLst/>
              <a:ahLst/>
              <a:cxnLst>
                <a:cxn ang="0">
                  <a:pos x="185" y="0"/>
                </a:cxn>
                <a:cxn ang="0">
                  <a:pos x="185" y="6"/>
                </a:cxn>
                <a:cxn ang="0">
                  <a:pos x="179" y="24"/>
                </a:cxn>
                <a:cxn ang="0">
                  <a:pos x="167" y="42"/>
                </a:cxn>
                <a:cxn ang="0">
                  <a:pos x="149" y="66"/>
                </a:cxn>
                <a:cxn ang="0">
                  <a:pos x="131" y="90"/>
                </a:cxn>
                <a:cxn ang="0">
                  <a:pos x="102" y="108"/>
                </a:cxn>
                <a:cxn ang="0">
                  <a:pos x="66" y="120"/>
                </a:cxn>
                <a:cxn ang="0">
                  <a:pos x="18" y="120"/>
                </a:cxn>
                <a:cxn ang="0">
                  <a:pos x="0" y="60"/>
                </a:cxn>
                <a:cxn ang="0">
                  <a:pos x="185" y="0"/>
                </a:cxn>
                <a:cxn ang="0">
                  <a:pos x="185" y="0"/>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lnTo>
                    <a:pt x="185" y="0"/>
                  </a:lnTo>
                  <a:close/>
                </a:path>
              </a:pathLst>
            </a:custGeom>
            <a:solidFill>
              <a:schemeClr val="bg1"/>
            </a:solidFill>
            <a:ln w="9525">
              <a:noFill/>
              <a:round/>
              <a:headEnd/>
              <a:tailEnd/>
            </a:ln>
          </p:spPr>
          <p:txBody>
            <a:bodyPr/>
            <a:lstStyle/>
            <a:p>
              <a:pPr algn="r" rtl="1" fontAlgn="base">
                <a:spcBef>
                  <a:spcPct val="0"/>
                </a:spcBef>
                <a:spcAft>
                  <a:spcPct val="0"/>
                </a:spcAft>
                <a:defRPr/>
              </a:pPr>
              <a:endParaRPr lang="ar-SA">
                <a:solidFill>
                  <a:srgbClr val="FFFFFF"/>
                </a:solidFill>
              </a:endParaRPr>
            </a:p>
          </p:txBody>
        </p:sp>
        <p:sp>
          <p:nvSpPr>
            <p:cNvPr id="11" name="Freeform 9"/>
            <p:cNvSpPr>
              <a:spLocks/>
            </p:cNvSpPr>
            <p:nvPr userDrawn="1"/>
          </p:nvSpPr>
          <p:spPr bwMode="hidden">
            <a:xfrm>
              <a:off x="3839" y="1836"/>
              <a:ext cx="528" cy="275"/>
            </a:xfrm>
            <a:custGeom>
              <a:avLst/>
              <a:gdLst/>
              <a:ahLst/>
              <a:cxnLst>
                <a:cxn ang="0">
                  <a:pos x="0" y="275"/>
                </a:cxn>
                <a:cxn ang="0">
                  <a:pos x="0" y="269"/>
                </a:cxn>
                <a:cxn ang="0">
                  <a:pos x="6" y="251"/>
                </a:cxn>
                <a:cxn ang="0">
                  <a:pos x="6" y="239"/>
                </a:cxn>
                <a:cxn ang="0">
                  <a:pos x="12" y="227"/>
                </a:cxn>
                <a:cxn ang="0">
                  <a:pos x="18" y="221"/>
                </a:cxn>
                <a:cxn ang="0">
                  <a:pos x="36" y="215"/>
                </a:cxn>
                <a:cxn ang="0">
                  <a:pos x="77" y="203"/>
                </a:cxn>
                <a:cxn ang="0">
                  <a:pos x="137" y="179"/>
                </a:cxn>
                <a:cxn ang="0">
                  <a:pos x="209" y="143"/>
                </a:cxn>
                <a:cxn ang="0">
                  <a:pos x="251" y="120"/>
                </a:cxn>
                <a:cxn ang="0">
                  <a:pos x="299" y="96"/>
                </a:cxn>
                <a:cxn ang="0">
                  <a:pos x="394" y="48"/>
                </a:cxn>
                <a:cxn ang="0">
                  <a:pos x="442" y="30"/>
                </a:cxn>
                <a:cxn ang="0">
                  <a:pos x="478" y="12"/>
                </a:cxn>
                <a:cxn ang="0">
                  <a:pos x="502" y="6"/>
                </a:cxn>
                <a:cxn ang="0">
                  <a:pos x="520" y="0"/>
                </a:cxn>
                <a:cxn ang="0">
                  <a:pos x="526" y="0"/>
                </a:cxn>
                <a:cxn ang="0">
                  <a:pos x="520" y="6"/>
                </a:cxn>
                <a:cxn ang="0">
                  <a:pos x="508" y="12"/>
                </a:cxn>
                <a:cxn ang="0">
                  <a:pos x="484" y="24"/>
                </a:cxn>
                <a:cxn ang="0">
                  <a:pos x="460" y="42"/>
                </a:cxn>
                <a:cxn ang="0">
                  <a:pos x="436" y="54"/>
                </a:cxn>
                <a:cxn ang="0">
                  <a:pos x="394" y="78"/>
                </a:cxn>
                <a:cxn ang="0">
                  <a:pos x="340" y="108"/>
                </a:cxn>
                <a:cxn ang="0">
                  <a:pos x="275" y="143"/>
                </a:cxn>
                <a:cxn ang="0">
                  <a:pos x="131" y="221"/>
                </a:cxn>
                <a:cxn ang="0">
                  <a:pos x="65" y="251"/>
                </a:cxn>
                <a:cxn ang="0">
                  <a:pos x="0" y="275"/>
                </a:cxn>
                <a:cxn ang="0">
                  <a:pos x="0" y="275"/>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lnTo>
                    <a:pt x="0" y="275"/>
                  </a:lnTo>
                  <a:close/>
                </a:path>
              </a:pathLst>
            </a:custGeom>
            <a:solidFill>
              <a:schemeClr val="bg1"/>
            </a:solidFill>
            <a:ln w="9525">
              <a:noFill/>
              <a:round/>
              <a:headEnd/>
              <a:tailEnd/>
            </a:ln>
          </p:spPr>
          <p:txBody>
            <a:bodyPr/>
            <a:lstStyle/>
            <a:p>
              <a:pPr algn="r" rtl="1" fontAlgn="base">
                <a:spcBef>
                  <a:spcPct val="0"/>
                </a:spcBef>
                <a:spcAft>
                  <a:spcPct val="0"/>
                </a:spcAft>
                <a:defRPr/>
              </a:pPr>
              <a:endParaRPr lang="ar-SA">
                <a:solidFill>
                  <a:srgbClr val="FFFFFF"/>
                </a:solidFill>
              </a:endParaRPr>
            </a:p>
          </p:txBody>
        </p:sp>
        <p:sp>
          <p:nvSpPr>
            <p:cNvPr id="12" name="Freeform 10"/>
            <p:cNvSpPr>
              <a:spLocks/>
            </p:cNvSpPr>
            <p:nvPr userDrawn="1"/>
          </p:nvSpPr>
          <p:spPr bwMode="hidden">
            <a:xfrm>
              <a:off x="3676" y="2015"/>
              <a:ext cx="721" cy="306"/>
            </a:xfrm>
            <a:custGeom>
              <a:avLst/>
              <a:gdLst/>
              <a:ahLst/>
              <a:cxnLst>
                <a:cxn ang="0">
                  <a:pos x="48" y="216"/>
                </a:cxn>
                <a:cxn ang="0">
                  <a:pos x="30" y="252"/>
                </a:cxn>
                <a:cxn ang="0">
                  <a:pos x="12" y="282"/>
                </a:cxn>
                <a:cxn ang="0">
                  <a:pos x="6" y="300"/>
                </a:cxn>
                <a:cxn ang="0">
                  <a:pos x="0" y="306"/>
                </a:cxn>
                <a:cxn ang="0">
                  <a:pos x="48" y="276"/>
                </a:cxn>
                <a:cxn ang="0">
                  <a:pos x="84" y="252"/>
                </a:cxn>
                <a:cxn ang="0">
                  <a:pos x="108" y="234"/>
                </a:cxn>
                <a:cxn ang="0">
                  <a:pos x="120" y="228"/>
                </a:cxn>
                <a:cxn ang="0">
                  <a:pos x="126" y="228"/>
                </a:cxn>
                <a:cxn ang="0">
                  <a:pos x="144" y="222"/>
                </a:cxn>
                <a:cxn ang="0">
                  <a:pos x="168" y="216"/>
                </a:cxn>
                <a:cxn ang="0">
                  <a:pos x="198" y="204"/>
                </a:cxn>
                <a:cxn ang="0">
                  <a:pos x="275" y="180"/>
                </a:cxn>
                <a:cxn ang="0">
                  <a:pos x="371" y="156"/>
                </a:cxn>
                <a:cxn ang="0">
                  <a:pos x="461" y="126"/>
                </a:cxn>
                <a:cxn ang="0">
                  <a:pos x="544" y="102"/>
                </a:cxn>
                <a:cxn ang="0">
                  <a:pos x="574" y="90"/>
                </a:cxn>
                <a:cxn ang="0">
                  <a:pos x="604" y="84"/>
                </a:cxn>
                <a:cxn ang="0">
                  <a:pos x="622" y="78"/>
                </a:cxn>
                <a:cxn ang="0">
                  <a:pos x="628" y="72"/>
                </a:cxn>
                <a:cxn ang="0">
                  <a:pos x="634" y="66"/>
                </a:cxn>
                <a:cxn ang="0">
                  <a:pos x="652" y="60"/>
                </a:cxn>
                <a:cxn ang="0">
                  <a:pos x="694" y="30"/>
                </a:cxn>
                <a:cxn ang="0">
                  <a:pos x="712" y="18"/>
                </a:cxn>
                <a:cxn ang="0">
                  <a:pos x="718" y="6"/>
                </a:cxn>
                <a:cxn ang="0">
                  <a:pos x="712" y="0"/>
                </a:cxn>
                <a:cxn ang="0">
                  <a:pos x="688" y="0"/>
                </a:cxn>
                <a:cxn ang="0">
                  <a:pos x="628" y="0"/>
                </a:cxn>
                <a:cxn ang="0">
                  <a:pos x="580" y="0"/>
                </a:cxn>
                <a:cxn ang="0">
                  <a:pos x="544" y="0"/>
                </a:cxn>
                <a:cxn ang="0">
                  <a:pos x="514" y="18"/>
                </a:cxn>
                <a:cxn ang="0">
                  <a:pos x="485" y="42"/>
                </a:cxn>
                <a:cxn ang="0">
                  <a:pos x="467" y="54"/>
                </a:cxn>
                <a:cxn ang="0">
                  <a:pos x="449" y="60"/>
                </a:cxn>
                <a:cxn ang="0">
                  <a:pos x="425" y="60"/>
                </a:cxn>
                <a:cxn ang="0">
                  <a:pos x="389" y="66"/>
                </a:cxn>
                <a:cxn ang="0">
                  <a:pos x="347" y="84"/>
                </a:cxn>
                <a:cxn ang="0">
                  <a:pos x="311" y="108"/>
                </a:cxn>
                <a:cxn ang="0">
                  <a:pos x="287" y="126"/>
                </a:cxn>
                <a:cxn ang="0">
                  <a:pos x="275" y="132"/>
                </a:cxn>
                <a:cxn ang="0">
                  <a:pos x="257" y="138"/>
                </a:cxn>
                <a:cxn ang="0">
                  <a:pos x="221" y="138"/>
                </a:cxn>
                <a:cxn ang="0">
                  <a:pos x="186" y="138"/>
                </a:cxn>
                <a:cxn ang="0">
                  <a:pos x="180" y="138"/>
                </a:cxn>
                <a:cxn ang="0">
                  <a:pos x="174" y="138"/>
                </a:cxn>
                <a:cxn ang="0">
                  <a:pos x="114" y="162"/>
                </a:cxn>
                <a:cxn ang="0">
                  <a:pos x="48" y="216"/>
                </a:cxn>
                <a:cxn ang="0">
                  <a:pos x="48" y="216"/>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lnTo>
                    <a:pt x="48" y="216"/>
                  </a:lnTo>
                  <a:close/>
                </a:path>
              </a:pathLst>
            </a:custGeom>
            <a:solidFill>
              <a:schemeClr val="bg1"/>
            </a:solidFill>
            <a:ln w="9525">
              <a:noFill/>
              <a:round/>
              <a:headEnd/>
              <a:tailEnd/>
            </a:ln>
          </p:spPr>
          <p:txBody>
            <a:bodyPr/>
            <a:lstStyle/>
            <a:p>
              <a:pPr algn="r" rtl="1" fontAlgn="base">
                <a:spcBef>
                  <a:spcPct val="0"/>
                </a:spcBef>
                <a:spcAft>
                  <a:spcPct val="0"/>
                </a:spcAft>
                <a:defRPr/>
              </a:pPr>
              <a:endParaRPr lang="ar-SA">
                <a:solidFill>
                  <a:srgbClr val="FFFFFF"/>
                </a:solidFill>
              </a:endParaRPr>
            </a:p>
          </p:txBody>
        </p:sp>
        <p:sp>
          <p:nvSpPr>
            <p:cNvPr id="13" name="Freeform 11"/>
            <p:cNvSpPr>
              <a:spLocks/>
            </p:cNvSpPr>
            <p:nvPr userDrawn="1"/>
          </p:nvSpPr>
          <p:spPr bwMode="hidden">
            <a:xfrm>
              <a:off x="3358" y="1890"/>
              <a:ext cx="2400" cy="881"/>
            </a:xfrm>
            <a:custGeom>
              <a:avLst/>
              <a:gdLst/>
              <a:ahLst/>
              <a:cxnLst>
                <a:cxn ang="0">
                  <a:pos x="2231" y="54"/>
                </a:cxn>
                <a:cxn ang="0">
                  <a:pos x="2189" y="54"/>
                </a:cxn>
                <a:cxn ang="0">
                  <a:pos x="2147" y="66"/>
                </a:cxn>
                <a:cxn ang="0">
                  <a:pos x="2021" y="101"/>
                </a:cxn>
                <a:cxn ang="0">
                  <a:pos x="1956" y="119"/>
                </a:cxn>
                <a:cxn ang="0">
                  <a:pos x="1860" y="167"/>
                </a:cxn>
                <a:cxn ang="0">
                  <a:pos x="1836" y="245"/>
                </a:cxn>
                <a:cxn ang="0">
                  <a:pos x="1842" y="305"/>
                </a:cxn>
                <a:cxn ang="0">
                  <a:pos x="1758" y="317"/>
                </a:cxn>
                <a:cxn ang="0">
                  <a:pos x="1597" y="263"/>
                </a:cxn>
                <a:cxn ang="0">
                  <a:pos x="1507" y="257"/>
                </a:cxn>
                <a:cxn ang="0">
                  <a:pos x="1399" y="311"/>
                </a:cxn>
                <a:cxn ang="0">
                  <a:pos x="1334" y="353"/>
                </a:cxn>
                <a:cxn ang="0">
                  <a:pos x="1310" y="359"/>
                </a:cxn>
                <a:cxn ang="0">
                  <a:pos x="1214" y="371"/>
                </a:cxn>
                <a:cxn ang="0">
                  <a:pos x="1160" y="365"/>
                </a:cxn>
                <a:cxn ang="0">
                  <a:pos x="1053" y="371"/>
                </a:cxn>
                <a:cxn ang="0">
                  <a:pos x="957" y="383"/>
                </a:cxn>
                <a:cxn ang="0">
                  <a:pos x="921" y="401"/>
                </a:cxn>
                <a:cxn ang="0">
                  <a:pos x="819" y="419"/>
                </a:cxn>
                <a:cxn ang="0">
                  <a:pos x="778" y="419"/>
                </a:cxn>
                <a:cxn ang="0">
                  <a:pos x="664" y="437"/>
                </a:cxn>
                <a:cxn ang="0">
                  <a:pos x="598" y="473"/>
                </a:cxn>
                <a:cxn ang="0">
                  <a:pos x="503" y="467"/>
                </a:cxn>
                <a:cxn ang="0">
                  <a:pos x="431" y="491"/>
                </a:cxn>
                <a:cxn ang="0">
                  <a:pos x="413" y="539"/>
                </a:cxn>
                <a:cxn ang="0">
                  <a:pos x="347" y="569"/>
                </a:cxn>
                <a:cxn ang="0">
                  <a:pos x="222" y="599"/>
                </a:cxn>
                <a:cxn ang="0">
                  <a:pos x="138" y="647"/>
                </a:cxn>
                <a:cxn ang="0">
                  <a:pos x="108" y="659"/>
                </a:cxn>
                <a:cxn ang="0">
                  <a:pos x="0" y="671"/>
                </a:cxn>
                <a:cxn ang="0">
                  <a:pos x="84" y="695"/>
                </a:cxn>
                <a:cxn ang="0">
                  <a:pos x="263" y="653"/>
                </a:cxn>
                <a:cxn ang="0">
                  <a:pos x="473" y="569"/>
                </a:cxn>
                <a:cxn ang="0">
                  <a:pos x="568" y="521"/>
                </a:cxn>
                <a:cxn ang="0">
                  <a:pos x="646" y="515"/>
                </a:cxn>
                <a:cxn ang="0">
                  <a:pos x="873" y="461"/>
                </a:cxn>
                <a:cxn ang="0">
                  <a:pos x="1148" y="425"/>
                </a:cxn>
                <a:cxn ang="0">
                  <a:pos x="1292" y="461"/>
                </a:cxn>
                <a:cxn ang="0">
                  <a:pos x="1417" y="533"/>
                </a:cxn>
                <a:cxn ang="0">
                  <a:pos x="1435" y="617"/>
                </a:cxn>
                <a:cxn ang="0">
                  <a:pos x="1376" y="653"/>
                </a:cxn>
                <a:cxn ang="0">
                  <a:pos x="1226" y="701"/>
                </a:cxn>
                <a:cxn ang="0">
                  <a:pos x="1112" y="755"/>
                </a:cxn>
                <a:cxn ang="0">
                  <a:pos x="1065" y="809"/>
                </a:cxn>
                <a:cxn ang="0">
                  <a:pos x="1077" y="869"/>
                </a:cxn>
                <a:cxn ang="0">
                  <a:pos x="1106" y="881"/>
                </a:cxn>
                <a:cxn ang="0">
                  <a:pos x="1208" y="869"/>
                </a:cxn>
                <a:cxn ang="0">
                  <a:pos x="1388" y="857"/>
                </a:cxn>
                <a:cxn ang="0">
                  <a:pos x="1441" y="851"/>
                </a:cxn>
                <a:cxn ang="0">
                  <a:pos x="1483" y="833"/>
                </a:cxn>
                <a:cxn ang="0">
                  <a:pos x="1675" y="743"/>
                </a:cxn>
                <a:cxn ang="0">
                  <a:pos x="1806" y="689"/>
                </a:cxn>
                <a:cxn ang="0">
                  <a:pos x="1884" y="581"/>
                </a:cxn>
                <a:cxn ang="0">
                  <a:pos x="2039" y="389"/>
                </a:cxn>
                <a:cxn ang="0">
                  <a:pos x="2207" y="269"/>
                </a:cxn>
                <a:cxn ang="0">
                  <a:pos x="2249" y="239"/>
                </a:cxn>
                <a:cxn ang="0">
                  <a:pos x="2392" y="0"/>
                </a:cxn>
                <a:cxn ang="0">
                  <a:pos x="2302" y="36"/>
                </a:cxn>
              </a:cxnLst>
              <a:rect l="0" t="0" r="r" b="b"/>
              <a:pathLst>
                <a:path w="2392" h="881">
                  <a:moveTo>
                    <a:pt x="2302" y="36"/>
                  </a:moveTo>
                  <a:lnTo>
                    <a:pt x="2266" y="48"/>
                  </a:lnTo>
                  <a:lnTo>
                    <a:pt x="2231" y="54"/>
                  </a:lnTo>
                  <a:lnTo>
                    <a:pt x="2201" y="54"/>
                  </a:lnTo>
                  <a:lnTo>
                    <a:pt x="2195" y="54"/>
                  </a:lnTo>
                  <a:lnTo>
                    <a:pt x="2189"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249" y="239"/>
                  </a:lnTo>
                  <a:lnTo>
                    <a:pt x="2392" y="167"/>
                  </a:lnTo>
                  <a:lnTo>
                    <a:pt x="2392" y="60"/>
                  </a:lnTo>
                  <a:lnTo>
                    <a:pt x="2392" y="0"/>
                  </a:lnTo>
                  <a:lnTo>
                    <a:pt x="2344" y="18"/>
                  </a:lnTo>
                  <a:lnTo>
                    <a:pt x="2302" y="36"/>
                  </a:lnTo>
                  <a:lnTo>
                    <a:pt x="2302" y="36"/>
                  </a:lnTo>
                  <a:close/>
                </a:path>
              </a:pathLst>
            </a:custGeom>
            <a:solidFill>
              <a:schemeClr val="bg1"/>
            </a:solidFill>
            <a:ln w="9525">
              <a:noFill/>
              <a:round/>
              <a:headEnd/>
              <a:tailEnd/>
            </a:ln>
          </p:spPr>
          <p:txBody>
            <a:bodyPr/>
            <a:lstStyle/>
            <a:p>
              <a:pPr algn="r" rtl="1" fontAlgn="base">
                <a:spcBef>
                  <a:spcPct val="0"/>
                </a:spcBef>
                <a:spcAft>
                  <a:spcPct val="0"/>
                </a:spcAft>
                <a:defRPr/>
              </a:pPr>
              <a:endParaRPr lang="ar-SA">
                <a:solidFill>
                  <a:srgbClr val="FFFFFF"/>
                </a:solidFill>
              </a:endParaRPr>
            </a:p>
          </p:txBody>
        </p:sp>
        <p:sp>
          <p:nvSpPr>
            <p:cNvPr id="14" name="Freeform 12"/>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lgn="r" rtl="1" fontAlgn="base">
                <a:spcBef>
                  <a:spcPct val="0"/>
                </a:spcBef>
                <a:spcAft>
                  <a:spcPct val="0"/>
                </a:spcAft>
                <a:defRPr/>
              </a:pPr>
              <a:endParaRPr lang="ar-SA">
                <a:solidFill>
                  <a:srgbClr val="FFFFFF"/>
                </a:solidFill>
              </a:endParaRPr>
            </a:p>
          </p:txBody>
        </p:sp>
        <p:sp>
          <p:nvSpPr>
            <p:cNvPr id="15" name="Freeform 13"/>
            <p:cNvSpPr>
              <a:spLocks/>
            </p:cNvSpPr>
            <p:nvPr userDrawn="1"/>
          </p:nvSpPr>
          <p:spPr bwMode="hidden">
            <a:xfrm>
              <a:off x="5327" y="1642"/>
              <a:ext cx="5" cy="1"/>
            </a:xfrm>
            <a:custGeom>
              <a:avLst/>
              <a:gdLst/>
              <a:ahLst/>
              <a:cxnLst>
                <a:cxn ang="0">
                  <a:pos x="0" y="0"/>
                </a:cxn>
                <a:cxn ang="0">
                  <a:pos x="5" y="0"/>
                </a:cxn>
                <a:cxn ang="0">
                  <a:pos x="0" y="0"/>
                </a:cxn>
                <a:cxn ang="0">
                  <a:pos x="0" y="0"/>
                </a:cxn>
              </a:cxnLst>
              <a:rect l="0" t="0" r="r" b="b"/>
              <a:pathLst>
                <a:path w="5">
                  <a:moveTo>
                    <a:pt x="0" y="0"/>
                  </a:moveTo>
                  <a:lnTo>
                    <a:pt x="5" y="0"/>
                  </a:lnTo>
                  <a:lnTo>
                    <a:pt x="0" y="0"/>
                  </a:lnTo>
                  <a:lnTo>
                    <a:pt x="0" y="0"/>
                  </a:lnTo>
                  <a:close/>
                </a:path>
              </a:pathLst>
            </a:custGeom>
            <a:solidFill>
              <a:srgbClr val="FED1AD"/>
            </a:solidFill>
            <a:ln w="9525">
              <a:noFill/>
              <a:round/>
              <a:headEnd/>
              <a:tailEnd/>
            </a:ln>
          </p:spPr>
          <p:txBody>
            <a:bodyPr/>
            <a:lstStyle/>
            <a:p>
              <a:pPr algn="r" rtl="1" fontAlgn="base">
                <a:spcBef>
                  <a:spcPct val="0"/>
                </a:spcBef>
                <a:spcAft>
                  <a:spcPct val="0"/>
                </a:spcAft>
                <a:defRPr/>
              </a:pPr>
              <a:endParaRPr lang="ar-SA">
                <a:solidFill>
                  <a:srgbClr val="FFFFFF"/>
                </a:solidFill>
              </a:endParaRPr>
            </a:p>
          </p:txBody>
        </p:sp>
        <p:sp>
          <p:nvSpPr>
            <p:cNvPr id="16" name="Freeform 14"/>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lgn="r" rtl="1" fontAlgn="base">
                <a:spcBef>
                  <a:spcPct val="0"/>
                </a:spcBef>
                <a:spcAft>
                  <a:spcPct val="0"/>
                </a:spcAft>
                <a:defRPr/>
              </a:pPr>
              <a:endParaRPr lang="ar-SA">
                <a:solidFill>
                  <a:srgbClr val="FFFFFF"/>
                </a:solidFill>
              </a:endParaRPr>
            </a:p>
          </p:txBody>
        </p:sp>
        <p:sp>
          <p:nvSpPr>
            <p:cNvPr id="17" name="Freeform 15"/>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lgn="r" rtl="1" fontAlgn="base">
                <a:spcBef>
                  <a:spcPct val="0"/>
                </a:spcBef>
                <a:spcAft>
                  <a:spcPct val="0"/>
                </a:spcAft>
                <a:defRPr/>
              </a:pPr>
              <a:endParaRPr lang="ar-SA">
                <a:solidFill>
                  <a:srgbClr val="FFFFFF"/>
                </a:solidFill>
              </a:endParaRPr>
            </a:p>
          </p:txBody>
        </p:sp>
        <p:sp>
          <p:nvSpPr>
            <p:cNvPr id="18" name="Freeform 16"/>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lgn="r" rtl="1" fontAlgn="base">
                <a:spcBef>
                  <a:spcPct val="0"/>
                </a:spcBef>
                <a:spcAft>
                  <a:spcPct val="0"/>
                </a:spcAft>
                <a:defRPr/>
              </a:pPr>
              <a:endParaRPr lang="ar-SA">
                <a:solidFill>
                  <a:srgbClr val="FFFFFF"/>
                </a:solidFill>
              </a:endParaRPr>
            </a:p>
          </p:txBody>
        </p:sp>
        <p:sp>
          <p:nvSpPr>
            <p:cNvPr id="19" name="Freeform 17"/>
            <p:cNvSpPr>
              <a:spLocks/>
            </p:cNvSpPr>
            <p:nvPr userDrawn="1"/>
          </p:nvSpPr>
          <p:spPr bwMode="hidden">
            <a:xfrm>
              <a:off x="0" y="2994"/>
              <a:ext cx="2723" cy="1091"/>
            </a:xfrm>
            <a:custGeom>
              <a:avLst/>
              <a:gdLst/>
              <a:ahLst/>
              <a:cxnLst>
                <a:cxn ang="0">
                  <a:pos x="2370" y="72"/>
                </a:cxn>
                <a:cxn ang="0">
                  <a:pos x="2597" y="198"/>
                </a:cxn>
                <a:cxn ang="0">
                  <a:pos x="2639" y="276"/>
                </a:cxn>
                <a:cxn ang="0">
                  <a:pos x="2453" y="264"/>
                </a:cxn>
                <a:cxn ang="0">
                  <a:pos x="2297" y="204"/>
                </a:cxn>
                <a:cxn ang="0">
                  <a:pos x="2112" y="66"/>
                </a:cxn>
                <a:cxn ang="0">
                  <a:pos x="2088" y="72"/>
                </a:cxn>
                <a:cxn ang="0">
                  <a:pos x="2106" y="114"/>
                </a:cxn>
                <a:cxn ang="0">
                  <a:pos x="2412" y="552"/>
                </a:cxn>
                <a:cxn ang="0">
                  <a:pos x="2279" y="564"/>
                </a:cxn>
                <a:cxn ang="0">
                  <a:pos x="2189" y="492"/>
                </a:cxn>
                <a:cxn ang="0">
                  <a:pos x="2058" y="330"/>
                </a:cxn>
                <a:cxn ang="0">
                  <a:pos x="1991" y="234"/>
                </a:cxn>
                <a:cxn ang="0">
                  <a:pos x="1949" y="174"/>
                </a:cxn>
                <a:cxn ang="0">
                  <a:pos x="1824" y="132"/>
                </a:cxn>
                <a:cxn ang="0">
                  <a:pos x="1794" y="144"/>
                </a:cxn>
                <a:cxn ang="0">
                  <a:pos x="1895" y="222"/>
                </a:cxn>
                <a:cxn ang="0">
                  <a:pos x="1943" y="366"/>
                </a:cxn>
                <a:cxn ang="0">
                  <a:pos x="2064" y="630"/>
                </a:cxn>
                <a:cxn ang="0">
                  <a:pos x="2052" y="695"/>
                </a:cxn>
                <a:cxn ang="0">
                  <a:pos x="1955" y="683"/>
                </a:cxn>
                <a:cxn ang="0">
                  <a:pos x="1913" y="636"/>
                </a:cxn>
                <a:cxn ang="0">
                  <a:pos x="1703" y="312"/>
                </a:cxn>
                <a:cxn ang="0">
                  <a:pos x="1637" y="276"/>
                </a:cxn>
                <a:cxn ang="0">
                  <a:pos x="1643" y="318"/>
                </a:cxn>
                <a:cxn ang="0">
                  <a:pos x="1673" y="408"/>
                </a:cxn>
                <a:cxn ang="0">
                  <a:pos x="1716" y="779"/>
                </a:cxn>
                <a:cxn ang="0">
                  <a:pos x="1691" y="737"/>
                </a:cxn>
                <a:cxn ang="0">
                  <a:pos x="1613" y="582"/>
                </a:cxn>
                <a:cxn ang="0">
                  <a:pos x="1494" y="480"/>
                </a:cxn>
                <a:cxn ang="0">
                  <a:pos x="1248" y="528"/>
                </a:cxn>
                <a:cxn ang="0">
                  <a:pos x="996" y="630"/>
                </a:cxn>
                <a:cxn ang="0">
                  <a:pos x="714" y="534"/>
                </a:cxn>
                <a:cxn ang="0">
                  <a:pos x="198" y="288"/>
                </a:cxn>
                <a:cxn ang="0">
                  <a:pos x="0" y="460"/>
                </a:cxn>
                <a:cxn ang="0">
                  <a:pos x="288" y="570"/>
                </a:cxn>
                <a:cxn ang="0">
                  <a:pos x="461" y="654"/>
                </a:cxn>
                <a:cxn ang="0">
                  <a:pos x="725" y="755"/>
                </a:cxn>
                <a:cxn ang="0">
                  <a:pos x="966" y="791"/>
                </a:cxn>
                <a:cxn ang="0">
                  <a:pos x="1176" y="779"/>
                </a:cxn>
                <a:cxn ang="0">
                  <a:pos x="1278" y="791"/>
                </a:cxn>
                <a:cxn ang="0">
                  <a:pos x="1404" y="845"/>
                </a:cxn>
                <a:cxn ang="0">
                  <a:pos x="1416" y="887"/>
                </a:cxn>
                <a:cxn ang="0">
                  <a:pos x="1361" y="923"/>
                </a:cxn>
                <a:cxn ang="0">
                  <a:pos x="1385" y="1007"/>
                </a:cxn>
                <a:cxn ang="0">
                  <a:pos x="1494" y="1085"/>
                </a:cxn>
                <a:cxn ang="0">
                  <a:pos x="1697" y="1043"/>
                </a:cxn>
                <a:cxn ang="0">
                  <a:pos x="1812" y="989"/>
                </a:cxn>
                <a:cxn ang="0">
                  <a:pos x="1973" y="917"/>
                </a:cxn>
                <a:cxn ang="0">
                  <a:pos x="2201" y="899"/>
                </a:cxn>
                <a:cxn ang="0">
                  <a:pos x="2364" y="863"/>
                </a:cxn>
                <a:cxn ang="0">
                  <a:pos x="2400" y="743"/>
                </a:cxn>
                <a:cxn ang="0">
                  <a:pos x="2471" y="701"/>
                </a:cxn>
                <a:cxn ang="0">
                  <a:pos x="2621" y="504"/>
                </a:cxn>
                <a:cxn ang="0">
                  <a:pos x="2693" y="374"/>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08"/>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w="9525">
              <a:noFill/>
              <a:round/>
              <a:headEnd/>
              <a:tailEnd/>
            </a:ln>
          </p:spPr>
          <p:txBody>
            <a:bodyPr/>
            <a:lstStyle/>
            <a:p>
              <a:pPr algn="r" rtl="1" fontAlgn="base">
                <a:spcBef>
                  <a:spcPct val="0"/>
                </a:spcBef>
                <a:spcAft>
                  <a:spcPct val="0"/>
                </a:spcAft>
                <a:defRPr/>
              </a:pPr>
              <a:endParaRPr lang="ar-SA">
                <a:solidFill>
                  <a:srgbClr val="FFFFFF"/>
                </a:solidFill>
              </a:endParaRPr>
            </a:p>
          </p:txBody>
        </p:sp>
      </p:grpSp>
      <p:sp>
        <p:nvSpPr>
          <p:cNvPr id="29714" name="Rectangle 18"/>
          <p:cNvSpPr>
            <a:spLocks noGrp="1" noChangeArrowheads="1"/>
          </p:cNvSpPr>
          <p:nvPr>
            <p:ph type="ctrTitle" sz="quarter"/>
          </p:nvPr>
        </p:nvSpPr>
        <p:spPr>
          <a:xfrm>
            <a:off x="685800" y="1768475"/>
            <a:ext cx="7772400" cy="1736725"/>
          </a:xfrm>
        </p:spPr>
        <p:txBody>
          <a:bodyPr anchor="b"/>
          <a:lstStyle>
            <a:lvl1pPr>
              <a:defRPr sz="5400"/>
            </a:lvl1pPr>
          </a:lstStyle>
          <a:p>
            <a:r>
              <a:rPr lang="ar-SA"/>
              <a:t>انقر لتحرير نمط العنوان الرئيسي</a:t>
            </a:r>
          </a:p>
        </p:txBody>
      </p:sp>
      <p:sp>
        <p:nvSpPr>
          <p:cNvPr id="29715"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ar-SA"/>
              <a:t>انقر لتحرير نمط العنوان الثانوي الرئيسي</a:t>
            </a:r>
          </a:p>
        </p:txBody>
      </p:sp>
      <p:sp>
        <p:nvSpPr>
          <p:cNvPr id="20" name="Rectangle 20"/>
          <p:cNvSpPr>
            <a:spLocks noGrp="1" noChangeArrowheads="1"/>
          </p:cNvSpPr>
          <p:nvPr>
            <p:ph type="dt" sz="quarter" idx="10"/>
          </p:nvPr>
        </p:nvSpPr>
        <p:spPr/>
        <p:txBody>
          <a:bodyPr/>
          <a:lstStyle>
            <a:lvl1pPr>
              <a:defRPr/>
            </a:lvl1pPr>
          </a:lstStyle>
          <a:p>
            <a:pPr>
              <a:defRPr/>
            </a:pPr>
            <a:endParaRPr lang="en-US">
              <a:solidFill>
                <a:srgbClr val="FFFFFF"/>
              </a:solidFill>
            </a:endParaRPr>
          </a:p>
        </p:txBody>
      </p:sp>
      <p:sp>
        <p:nvSpPr>
          <p:cNvPr id="21" name="Rectangle 21"/>
          <p:cNvSpPr>
            <a:spLocks noGrp="1" noChangeArrowheads="1"/>
          </p:cNvSpPr>
          <p:nvPr>
            <p:ph type="ftr" sz="quarter" idx="11"/>
          </p:nvPr>
        </p:nvSpPr>
        <p:spPr/>
        <p:txBody>
          <a:bodyPr/>
          <a:lstStyle>
            <a:lvl1pPr>
              <a:defRPr/>
            </a:lvl1pPr>
          </a:lstStyle>
          <a:p>
            <a:pPr>
              <a:defRPr/>
            </a:pPr>
            <a:endParaRPr lang="en-US">
              <a:solidFill>
                <a:srgbClr val="FFFFFF"/>
              </a:solidFill>
            </a:endParaRPr>
          </a:p>
        </p:txBody>
      </p:sp>
      <p:sp>
        <p:nvSpPr>
          <p:cNvPr id="22" name="Rectangle 22"/>
          <p:cNvSpPr>
            <a:spLocks noGrp="1" noChangeArrowheads="1"/>
          </p:cNvSpPr>
          <p:nvPr>
            <p:ph type="sldNum" sz="quarter" idx="12"/>
          </p:nvPr>
        </p:nvSpPr>
        <p:spPr/>
        <p:txBody>
          <a:bodyPr/>
          <a:lstStyle>
            <a:lvl1pPr>
              <a:defRPr/>
            </a:lvl1pPr>
          </a:lstStyle>
          <a:p>
            <a:pPr>
              <a:defRPr/>
            </a:pPr>
            <a:fld id="{316A6BE5-C63C-4AFA-8FF3-BA70B2CF4D27}"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755271811"/>
      </p:ext>
    </p:extLst>
  </p:cSld>
  <p:clrMapOvr>
    <a:masterClrMapping/>
  </p:clrMapOvr>
  <p:transition spd="slow">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Rectangle 1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2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21"/>
          <p:cNvSpPr>
            <a:spLocks noGrp="1" noChangeArrowheads="1"/>
          </p:cNvSpPr>
          <p:nvPr>
            <p:ph type="sldNum" sz="quarter" idx="12"/>
          </p:nvPr>
        </p:nvSpPr>
        <p:spPr>
          <a:ln/>
        </p:spPr>
        <p:txBody>
          <a:bodyPr/>
          <a:lstStyle>
            <a:lvl1pPr>
              <a:defRPr/>
            </a:lvl1pPr>
          </a:lstStyle>
          <a:p>
            <a:pPr>
              <a:defRPr/>
            </a:pPr>
            <a:fld id="{4F4BD035-72E2-43DB-A200-4246905CFDF3}"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333245609"/>
      </p:ext>
    </p:extLst>
  </p:cSld>
  <p:clrMapOvr>
    <a:masterClrMapping/>
  </p:clrMapOvr>
  <p:transition spd="slow">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21362"/>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21362"/>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Rectangle 1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2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21"/>
          <p:cNvSpPr>
            <a:spLocks noGrp="1" noChangeArrowheads="1"/>
          </p:cNvSpPr>
          <p:nvPr>
            <p:ph type="sldNum" sz="quarter" idx="12"/>
          </p:nvPr>
        </p:nvSpPr>
        <p:spPr>
          <a:ln/>
        </p:spPr>
        <p:txBody>
          <a:bodyPr/>
          <a:lstStyle>
            <a:lvl1pPr>
              <a:defRPr/>
            </a:lvl1pPr>
          </a:lstStyle>
          <a:p>
            <a:pPr>
              <a:defRPr/>
            </a:pPr>
            <a:fld id="{DF4CF3E3-178A-4947-91CB-D6254EE3A307}"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009170372"/>
      </p:ext>
    </p:extLst>
  </p:cSld>
  <p:clrMapOvr>
    <a:masterClrMapping/>
  </p:clrMapOvr>
  <p:transition spd="slow">
    <p:wedg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0" y="-30163"/>
            <a:ext cx="9067800" cy="6889751"/>
            <a:chOff x="0" y="-30477"/>
            <a:chExt cx="9067800" cy="6889273"/>
          </a:xfrm>
        </p:grpSpPr>
        <p:cxnSp>
          <p:nvCxnSpPr>
            <p:cNvPr id="5" name="Straight Connector 8"/>
            <p:cNvCxnSpPr/>
            <p:nvPr/>
          </p:nvCxnSpPr>
          <p:spPr>
            <a:xfrm rot="16200000" flipH="1">
              <a:off x="-14475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9"/>
            <p:cNvCxnSpPr/>
            <p:nvPr/>
          </p:nvCxnSpPr>
          <p:spPr>
            <a:xfrm rot="16200000" flipH="1">
              <a:off x="-1638062"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10"/>
            <p:cNvCxnSpPr/>
            <p:nvPr/>
          </p:nvCxnSpPr>
          <p:spPr>
            <a:xfrm rot="5400000">
              <a:off x="-1485662"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11"/>
            <p:cNvCxnSpPr/>
            <p:nvPr/>
          </p:nvCxnSpPr>
          <p:spPr>
            <a:xfrm rot="5400000">
              <a:off x="-3238262"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12"/>
            <p:cNvCxnSpPr/>
            <p:nvPr/>
          </p:nvCxnSpPr>
          <p:spPr>
            <a:xfrm rot="16200000" flipH="1">
              <a:off x="-3314462"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13"/>
            <p:cNvCxnSpPr/>
            <p:nvPr/>
          </p:nvCxnSpPr>
          <p:spPr>
            <a:xfrm rot="16200000" flipH="1">
              <a:off x="-1371362" y="2971246"/>
              <a:ext cx="6857524"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4"/>
            <p:cNvCxnSpPr/>
            <p:nvPr/>
          </p:nvCxnSpPr>
          <p:spPr>
            <a:xfrm rot="16200000" flipH="1">
              <a:off x="-2819162" y="3199846"/>
              <a:ext cx="6857524"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5"/>
            <p:cNvCxnSpPr/>
            <p:nvPr/>
          </p:nvCxnSpPr>
          <p:spPr>
            <a:xfrm rot="5400000">
              <a:off x="-2704862" y="3237946"/>
              <a:ext cx="6857524"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 name="Straight Connector 16"/>
            <p:cNvCxnSpPr/>
            <p:nvPr/>
          </p:nvCxnSpPr>
          <p:spPr>
            <a:xfrm rot="16200000" flipH="1">
              <a:off x="-2133362"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7"/>
            <p:cNvCxnSpPr/>
            <p:nvPr/>
          </p:nvCxnSpPr>
          <p:spPr>
            <a:xfrm rot="16200000" flipH="1">
              <a:off x="-31239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8"/>
            <p:cNvCxnSpPr/>
            <p:nvPr/>
          </p:nvCxnSpPr>
          <p:spPr>
            <a:xfrm rot="16200000" flipH="1">
              <a:off x="-18285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9"/>
            <p:cNvCxnSpPr/>
            <p:nvPr/>
          </p:nvCxnSpPr>
          <p:spPr>
            <a:xfrm rot="16200000" flipH="1">
              <a:off x="-28191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7" name="Straight Connector 20"/>
            <p:cNvCxnSpPr/>
            <p:nvPr/>
          </p:nvCxnSpPr>
          <p:spPr>
            <a:xfrm rot="16200000" flipH="1">
              <a:off x="-2438162" y="3123646"/>
              <a:ext cx="6857524"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21"/>
            <p:cNvCxnSpPr/>
            <p:nvPr/>
          </p:nvCxnSpPr>
          <p:spPr>
            <a:xfrm rot="5400000">
              <a:off x="-1731724" y="2722008"/>
              <a:ext cx="6857524"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22"/>
            <p:cNvCxnSpPr/>
            <p:nvPr/>
          </p:nvCxnSpPr>
          <p:spPr>
            <a:xfrm rot="5400000">
              <a:off x="-1141968"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23"/>
            <p:cNvCxnSpPr/>
            <p:nvPr/>
          </p:nvCxnSpPr>
          <p:spPr>
            <a:xfrm rot="5400000">
              <a:off x="-9141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4"/>
            <p:cNvCxnSpPr/>
            <p:nvPr/>
          </p:nvCxnSpPr>
          <p:spPr>
            <a:xfrm rot="5400000">
              <a:off x="-1855549"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Straight Connector 25"/>
            <p:cNvCxnSpPr/>
            <p:nvPr/>
          </p:nvCxnSpPr>
          <p:spPr>
            <a:xfrm rot="16200000" flipH="1">
              <a:off x="-2642949" y="3252233"/>
              <a:ext cx="6857524"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3" name="Straight Connector 26"/>
            <p:cNvCxnSpPr/>
            <p:nvPr/>
          </p:nvCxnSpPr>
          <p:spPr>
            <a:xfrm rot="16200000" flipH="1">
              <a:off x="-1953974" y="3325258"/>
              <a:ext cx="6857524" cy="206375"/>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7"/>
            <p:cNvCxnSpPr/>
            <p:nvPr/>
          </p:nvCxnSpPr>
          <p:spPr>
            <a:xfrm rot="16200000" flipH="1">
              <a:off x="-23619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8"/>
            <p:cNvCxnSpPr/>
            <p:nvPr/>
          </p:nvCxnSpPr>
          <p:spPr>
            <a:xfrm rot="16200000" flipH="1">
              <a:off x="-21333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 name="Straight Connector 29"/>
            <p:cNvCxnSpPr/>
            <p:nvPr/>
          </p:nvCxnSpPr>
          <p:spPr>
            <a:xfrm rot="16200000" flipH="1">
              <a:off x="1067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30"/>
            <p:cNvCxnSpPr/>
            <p:nvPr/>
          </p:nvCxnSpPr>
          <p:spPr>
            <a:xfrm rot="16200000" flipH="1">
              <a:off x="8765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31"/>
            <p:cNvCxnSpPr/>
            <p:nvPr/>
          </p:nvCxnSpPr>
          <p:spPr>
            <a:xfrm rot="5400000">
              <a:off x="1028938" y="3237946"/>
              <a:ext cx="6857524"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32"/>
            <p:cNvCxnSpPr/>
            <p:nvPr/>
          </p:nvCxnSpPr>
          <p:spPr>
            <a:xfrm rot="5400000">
              <a:off x="-723662"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33"/>
            <p:cNvCxnSpPr/>
            <p:nvPr/>
          </p:nvCxnSpPr>
          <p:spPr>
            <a:xfrm rot="16200000" flipH="1">
              <a:off x="-799862"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4"/>
            <p:cNvCxnSpPr/>
            <p:nvPr/>
          </p:nvCxnSpPr>
          <p:spPr>
            <a:xfrm rot="5400000">
              <a:off x="-152161" y="3428446"/>
              <a:ext cx="6857524" cy="3175"/>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5"/>
            <p:cNvCxnSpPr/>
            <p:nvPr/>
          </p:nvCxnSpPr>
          <p:spPr>
            <a:xfrm rot="16200000" flipH="1">
              <a:off x="-304562" y="3199846"/>
              <a:ext cx="6857524"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6"/>
            <p:cNvCxnSpPr/>
            <p:nvPr/>
          </p:nvCxnSpPr>
          <p:spPr>
            <a:xfrm rot="5400000">
              <a:off x="-190262" y="3237946"/>
              <a:ext cx="6857524"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7"/>
            <p:cNvCxnSpPr/>
            <p:nvPr/>
          </p:nvCxnSpPr>
          <p:spPr>
            <a:xfrm rot="16200000" flipH="1">
              <a:off x="3812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8"/>
            <p:cNvCxnSpPr/>
            <p:nvPr/>
          </p:nvCxnSpPr>
          <p:spPr>
            <a:xfrm rot="16200000" flipH="1">
              <a:off x="-6093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9"/>
            <p:cNvCxnSpPr/>
            <p:nvPr/>
          </p:nvCxnSpPr>
          <p:spPr>
            <a:xfrm rot="16200000" flipH="1">
              <a:off x="686038" y="3352246"/>
              <a:ext cx="6857524"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40"/>
            <p:cNvCxnSpPr/>
            <p:nvPr/>
          </p:nvCxnSpPr>
          <p:spPr>
            <a:xfrm rot="16200000" flipH="1">
              <a:off x="-3045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8" name="Straight Connector 41"/>
            <p:cNvCxnSpPr/>
            <p:nvPr/>
          </p:nvCxnSpPr>
          <p:spPr>
            <a:xfrm rot="5400000">
              <a:off x="-1028462" y="3314146"/>
              <a:ext cx="6857524"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42"/>
            <p:cNvCxnSpPr/>
            <p:nvPr/>
          </p:nvCxnSpPr>
          <p:spPr>
            <a:xfrm rot="5400000">
              <a:off x="782876" y="2722008"/>
              <a:ext cx="6857524"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43"/>
            <p:cNvCxnSpPr/>
            <p:nvPr/>
          </p:nvCxnSpPr>
          <p:spPr>
            <a:xfrm rot="5400000">
              <a:off x="1372632"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4"/>
            <p:cNvCxnSpPr/>
            <p:nvPr/>
          </p:nvCxnSpPr>
          <p:spPr>
            <a:xfrm rot="5400000">
              <a:off x="16004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5"/>
            <p:cNvCxnSpPr/>
            <p:nvPr/>
          </p:nvCxnSpPr>
          <p:spPr>
            <a:xfrm rot="5400000">
              <a:off x="659051"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3" name="Straight Connector 46"/>
            <p:cNvCxnSpPr/>
            <p:nvPr/>
          </p:nvCxnSpPr>
          <p:spPr>
            <a:xfrm rot="16200000" flipH="1">
              <a:off x="-128349" y="3252233"/>
              <a:ext cx="6857524"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4" name="Straight Connector 47"/>
            <p:cNvCxnSpPr/>
            <p:nvPr/>
          </p:nvCxnSpPr>
          <p:spPr>
            <a:xfrm rot="16200000" flipH="1">
              <a:off x="560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8"/>
            <p:cNvCxnSpPr/>
            <p:nvPr/>
          </p:nvCxnSpPr>
          <p:spPr>
            <a:xfrm rot="16200000" flipH="1">
              <a:off x="1526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9"/>
            <p:cNvCxnSpPr/>
            <p:nvPr/>
          </p:nvCxnSpPr>
          <p:spPr>
            <a:xfrm rot="16200000" flipH="1">
              <a:off x="3812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7" name="Straight Connector 50"/>
            <p:cNvCxnSpPr/>
            <p:nvPr/>
          </p:nvCxnSpPr>
          <p:spPr>
            <a:xfrm rot="16200000" flipH="1">
              <a:off x="2743438" y="3352246"/>
              <a:ext cx="6857524"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51"/>
            <p:cNvCxnSpPr/>
            <p:nvPr/>
          </p:nvCxnSpPr>
          <p:spPr>
            <a:xfrm rot="16200000" flipH="1">
              <a:off x="20957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52"/>
            <p:cNvCxnSpPr/>
            <p:nvPr/>
          </p:nvCxnSpPr>
          <p:spPr>
            <a:xfrm rot="5400000">
              <a:off x="27053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53"/>
            <p:cNvCxnSpPr/>
            <p:nvPr/>
          </p:nvCxnSpPr>
          <p:spPr>
            <a:xfrm rot="5400000">
              <a:off x="1829038" y="3276046"/>
              <a:ext cx="6857524"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4"/>
            <p:cNvCxnSpPr/>
            <p:nvPr/>
          </p:nvCxnSpPr>
          <p:spPr>
            <a:xfrm rot="16200000" flipH="1">
              <a:off x="10670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5"/>
            <p:cNvCxnSpPr/>
            <p:nvPr/>
          </p:nvCxnSpPr>
          <p:spPr>
            <a:xfrm rot="16200000" flipH="1">
              <a:off x="23624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6"/>
            <p:cNvCxnSpPr/>
            <p:nvPr/>
          </p:nvCxnSpPr>
          <p:spPr>
            <a:xfrm rot="5400000">
              <a:off x="2646601" y="2722008"/>
              <a:ext cx="6857524" cy="1412875"/>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7"/>
            <p:cNvCxnSpPr/>
            <p:nvPr/>
          </p:nvCxnSpPr>
          <p:spPr>
            <a:xfrm rot="5400000">
              <a:off x="3049032"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5" name="Straight Connector 58"/>
            <p:cNvCxnSpPr/>
            <p:nvPr/>
          </p:nvCxnSpPr>
          <p:spPr>
            <a:xfrm rot="5400000">
              <a:off x="2895838"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9"/>
            <p:cNvCxnSpPr/>
            <p:nvPr/>
          </p:nvCxnSpPr>
          <p:spPr>
            <a:xfrm rot="5400000">
              <a:off x="2389426"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7" name="Straight Connector 60"/>
            <p:cNvCxnSpPr/>
            <p:nvPr/>
          </p:nvCxnSpPr>
          <p:spPr>
            <a:xfrm rot="16200000" flipH="1">
              <a:off x="22370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61"/>
            <p:cNvCxnSpPr/>
            <p:nvPr/>
          </p:nvCxnSpPr>
          <p:spPr>
            <a:xfrm rot="16200000" flipH="1">
              <a:off x="17528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62"/>
            <p:cNvCxnSpPr/>
            <p:nvPr/>
          </p:nvCxnSpPr>
          <p:spPr>
            <a:xfrm rot="16200000" flipH="1">
              <a:off x="19814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0" name="Straight Connector 63"/>
            <p:cNvCxnSpPr/>
            <p:nvPr/>
          </p:nvCxnSpPr>
          <p:spPr>
            <a:xfrm rot="5400000">
              <a:off x="3467338"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4"/>
            <p:cNvCxnSpPr/>
            <p:nvPr/>
          </p:nvCxnSpPr>
          <p:spPr>
            <a:xfrm rot="16200000" flipH="1">
              <a:off x="3467338"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5"/>
            <p:cNvCxnSpPr/>
            <p:nvPr/>
          </p:nvCxnSpPr>
          <p:spPr>
            <a:xfrm rot="5400000">
              <a:off x="4038839" y="3428446"/>
              <a:ext cx="6857524" cy="3175"/>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6"/>
            <p:cNvCxnSpPr/>
            <p:nvPr/>
          </p:nvCxnSpPr>
          <p:spPr>
            <a:xfrm rot="16200000" flipH="1">
              <a:off x="3886438" y="3199846"/>
              <a:ext cx="6857524"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7"/>
            <p:cNvCxnSpPr/>
            <p:nvPr/>
          </p:nvCxnSpPr>
          <p:spPr>
            <a:xfrm rot="5400000">
              <a:off x="4000738" y="3237946"/>
              <a:ext cx="6857524"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5" name="Straight Connector 68"/>
            <p:cNvCxnSpPr/>
            <p:nvPr/>
          </p:nvCxnSpPr>
          <p:spPr>
            <a:xfrm rot="16200000" flipH="1">
              <a:off x="45722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9"/>
            <p:cNvCxnSpPr/>
            <p:nvPr/>
          </p:nvCxnSpPr>
          <p:spPr>
            <a:xfrm rot="16200000" flipH="1">
              <a:off x="37340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7" name="Straight Connector 70"/>
            <p:cNvCxnSpPr/>
            <p:nvPr/>
          </p:nvCxnSpPr>
          <p:spPr>
            <a:xfrm rot="5400000">
              <a:off x="3619738" y="3314146"/>
              <a:ext cx="6857524"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Straight Connector 71"/>
            <p:cNvCxnSpPr/>
            <p:nvPr/>
          </p:nvCxnSpPr>
          <p:spPr>
            <a:xfrm rot="16200000" flipH="1">
              <a:off x="4215051" y="3252233"/>
              <a:ext cx="6857524"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72"/>
            <p:cNvCxnSpPr/>
            <p:nvPr/>
          </p:nvCxnSpPr>
          <p:spPr>
            <a:xfrm rot="16200000" flipH="1">
              <a:off x="4751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73"/>
            <p:cNvCxnSpPr/>
            <p:nvPr/>
          </p:nvCxnSpPr>
          <p:spPr>
            <a:xfrm rot="16200000" flipH="1">
              <a:off x="43436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4"/>
            <p:cNvCxnSpPr/>
            <p:nvPr/>
          </p:nvCxnSpPr>
          <p:spPr>
            <a:xfrm rot="16200000" flipH="1">
              <a:off x="45722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2" name="Straight Connector 75"/>
            <p:cNvCxnSpPr/>
            <p:nvPr/>
          </p:nvCxnSpPr>
          <p:spPr>
            <a:xfrm rot="16200000" flipH="1">
              <a:off x="5258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6"/>
            <p:cNvCxnSpPr/>
            <p:nvPr/>
          </p:nvCxnSpPr>
          <p:spPr>
            <a:xfrm rot="16200000" flipH="1">
              <a:off x="50675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7"/>
            <p:cNvCxnSpPr/>
            <p:nvPr/>
          </p:nvCxnSpPr>
          <p:spPr>
            <a:xfrm rot="5400000">
              <a:off x="5219938" y="3237946"/>
              <a:ext cx="6857524"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8"/>
            <p:cNvCxnSpPr/>
            <p:nvPr/>
          </p:nvCxnSpPr>
          <p:spPr>
            <a:xfrm rot="16200000" flipH="1">
              <a:off x="4877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9"/>
            <p:cNvCxnSpPr/>
            <p:nvPr/>
          </p:nvCxnSpPr>
          <p:spPr>
            <a:xfrm rot="5400000">
              <a:off x="5528707" y="3318116"/>
              <a:ext cx="6887685" cy="1905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7" name="Straight Connector 80"/>
            <p:cNvCxnSpPr/>
            <p:nvPr/>
          </p:nvCxnSpPr>
          <p:spPr>
            <a:xfrm rot="5400000">
              <a:off x="4850051" y="3226833"/>
              <a:ext cx="6857524" cy="403225"/>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81"/>
            <p:cNvCxnSpPr/>
            <p:nvPr/>
          </p:nvCxnSpPr>
          <p:spPr>
            <a:xfrm rot="16200000" flipH="1">
              <a:off x="4751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82"/>
            <p:cNvCxnSpPr/>
            <p:nvPr/>
          </p:nvCxnSpPr>
          <p:spPr>
            <a:xfrm rot="5400000">
              <a:off x="5562839" y="3428446"/>
              <a:ext cx="6857524" cy="3175"/>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Straight Connector 83"/>
            <p:cNvCxnSpPr/>
            <p:nvPr/>
          </p:nvCxnSpPr>
          <p:spPr>
            <a:xfrm rot="5400000">
              <a:off x="2552938" y="3390346"/>
              <a:ext cx="6857524"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4"/>
            <p:cNvCxnSpPr/>
            <p:nvPr/>
          </p:nvCxnSpPr>
          <p:spPr>
            <a:xfrm rot="16200000" flipH="1">
              <a:off x="3048238" y="3352246"/>
              <a:ext cx="6857524"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5"/>
            <p:cNvCxnSpPr/>
            <p:nvPr/>
          </p:nvCxnSpPr>
          <p:spPr>
            <a:xfrm rot="16200000" flipH="1">
              <a:off x="3238738" y="3237946"/>
              <a:ext cx="6857524"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6"/>
            <p:cNvCxnSpPr/>
            <p:nvPr/>
          </p:nvCxnSpPr>
          <p:spPr>
            <a:xfrm rot="5400000">
              <a:off x="2133838" y="3276046"/>
              <a:ext cx="6857524"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7"/>
            <p:cNvCxnSpPr/>
            <p:nvPr/>
          </p:nvCxnSpPr>
          <p:spPr>
            <a:xfrm rot="16200000" flipH="1">
              <a:off x="3148251" y="3252233"/>
              <a:ext cx="6857524"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8"/>
            <p:cNvCxnSpPr/>
            <p:nvPr/>
          </p:nvCxnSpPr>
          <p:spPr>
            <a:xfrm rot="5400000">
              <a:off x="37721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9"/>
            <p:cNvCxnSpPr/>
            <p:nvPr/>
          </p:nvCxnSpPr>
          <p:spPr>
            <a:xfrm rot="5400000">
              <a:off x="4229338" y="2933146"/>
              <a:ext cx="6857524"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90"/>
            <p:cNvCxnSpPr/>
            <p:nvPr/>
          </p:nvCxnSpPr>
          <p:spPr>
            <a:xfrm rot="16200000" flipH="1">
              <a:off x="1371044" y="3200640"/>
              <a:ext cx="6859112"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88" name="Rectangle 91"/>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nvGrpSpPr>
          <p:cNvPr id="89" name="Group 92"/>
          <p:cNvGrpSpPr>
            <a:grpSpLocks/>
          </p:cNvGrpSpPr>
          <p:nvPr/>
        </p:nvGrpSpPr>
        <p:grpSpPr bwMode="auto">
          <a:xfrm>
            <a:off x="0" y="2057400"/>
            <a:ext cx="4802188" cy="2820988"/>
            <a:chOff x="0" y="2057400"/>
            <a:chExt cx="4801394" cy="2820988"/>
          </a:xfrm>
        </p:grpSpPr>
        <p:cxnSp>
          <p:nvCxnSpPr>
            <p:cNvPr id="90" name="Straight Connector 93"/>
            <p:cNvCxnSpPr/>
            <p:nvPr/>
          </p:nvCxnSpPr>
          <p:spPr>
            <a:xfrm>
              <a:off x="0" y="2057400"/>
              <a:ext cx="4799806"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1" name="Straight Connector 94"/>
            <p:cNvCxnSpPr/>
            <p:nvPr/>
          </p:nvCxnSpPr>
          <p:spPr>
            <a:xfrm>
              <a:off x="0" y="4876800"/>
              <a:ext cx="4799806"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2" name="Straight Connector 95"/>
            <p:cNvCxnSpPr/>
            <p:nvPr/>
          </p:nvCxnSpPr>
          <p:spPr>
            <a:xfrm rot="5400000">
              <a:off x="3391694" y="3467100"/>
              <a:ext cx="2817812"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3" name="Date Placeholder 3"/>
          <p:cNvSpPr>
            <a:spLocks noGrp="1"/>
          </p:cNvSpPr>
          <p:nvPr>
            <p:ph type="dt" sz="half" idx="10"/>
          </p:nvPr>
        </p:nvSpPr>
        <p:spPr/>
        <p:txBody>
          <a:bodyPr/>
          <a:lstStyle>
            <a:lvl1pPr>
              <a:defRPr/>
            </a:lvl1pPr>
          </a:lstStyle>
          <a:p>
            <a:pPr>
              <a:defRPr/>
            </a:pPr>
            <a:fld id="{2C6A4D76-600D-4D72-B658-D0F1B09179B3}" type="datetimeFigureOut">
              <a:rPr lang="en-US">
                <a:solidFill>
                  <a:srgbClr val="DFE6D0"/>
                </a:solidFill>
              </a:rPr>
              <a:pPr>
                <a:defRPr/>
              </a:pPr>
              <a:t>10/11/2022</a:t>
            </a:fld>
            <a:endParaRPr lang="en-US">
              <a:solidFill>
                <a:srgbClr val="DFE6D0"/>
              </a:solidFill>
            </a:endParaRPr>
          </a:p>
        </p:txBody>
      </p:sp>
      <p:sp>
        <p:nvSpPr>
          <p:cNvPr id="94" name="Footer Placeholder 4"/>
          <p:cNvSpPr>
            <a:spLocks noGrp="1"/>
          </p:cNvSpPr>
          <p:nvPr>
            <p:ph type="ftr" sz="quarter" idx="11"/>
          </p:nvPr>
        </p:nvSpPr>
        <p:spPr/>
        <p:txBody>
          <a:bodyPr/>
          <a:lstStyle>
            <a:lvl1pPr>
              <a:defRPr/>
            </a:lvl1pPr>
          </a:lstStyle>
          <a:p>
            <a:pPr>
              <a:defRPr/>
            </a:pPr>
            <a:endParaRPr lang="en-US">
              <a:solidFill>
                <a:srgbClr val="DFE6D0"/>
              </a:solidFill>
            </a:endParaRPr>
          </a:p>
        </p:txBody>
      </p:sp>
      <p:sp>
        <p:nvSpPr>
          <p:cNvPr id="95" name="Slide Number Placeholder 5"/>
          <p:cNvSpPr>
            <a:spLocks noGrp="1"/>
          </p:cNvSpPr>
          <p:nvPr>
            <p:ph type="sldNum" sz="quarter" idx="12"/>
          </p:nvPr>
        </p:nvSpPr>
        <p:spPr/>
        <p:txBody>
          <a:bodyPr/>
          <a:lstStyle>
            <a:lvl1pPr>
              <a:defRPr/>
            </a:lvl1pPr>
          </a:lstStyle>
          <a:p>
            <a:pPr>
              <a:defRPr/>
            </a:pPr>
            <a:fld id="{273798D8-5163-460A-B35C-AF8F07F0340A}" type="slidenum">
              <a:rPr lang="en-US">
                <a:solidFill>
                  <a:srgbClr val="DFE6D0"/>
                </a:solidFill>
              </a:rPr>
              <a:pPr>
                <a:defRPr/>
              </a:pPr>
              <a:t>‹#›</a:t>
            </a:fld>
            <a:endParaRPr lang="en-US">
              <a:solidFill>
                <a:srgbClr val="DFE6D0"/>
              </a:solidFill>
            </a:endParaRPr>
          </a:p>
        </p:txBody>
      </p:sp>
    </p:spTree>
    <p:extLst>
      <p:ext uri="{BB962C8B-B14F-4D97-AF65-F5344CB8AC3E}">
        <p14:creationId xmlns:p14="http://schemas.microsoft.com/office/powerpoint/2010/main" val="9817734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044C779-BF18-4A05-B93A-EAE6D9634425}" type="datetimeFigureOut">
              <a:rPr lang="en-US">
                <a:solidFill>
                  <a:srgbClr val="DFE6D0"/>
                </a:solidFill>
              </a:rPr>
              <a:pPr>
                <a:defRPr/>
              </a:pPr>
              <a:t>10/11/2022</a:t>
            </a:fld>
            <a:endParaRPr lang="en-US">
              <a:solidFill>
                <a:srgbClr val="DFE6D0"/>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E6D0"/>
              </a:solidFill>
            </a:endParaRPr>
          </a:p>
        </p:txBody>
      </p:sp>
      <p:sp>
        <p:nvSpPr>
          <p:cNvPr id="6" name="Slide Number Placeholder 5"/>
          <p:cNvSpPr>
            <a:spLocks noGrp="1"/>
          </p:cNvSpPr>
          <p:nvPr>
            <p:ph type="sldNum" sz="quarter" idx="12"/>
          </p:nvPr>
        </p:nvSpPr>
        <p:spPr/>
        <p:txBody>
          <a:bodyPr/>
          <a:lstStyle>
            <a:lvl1pPr>
              <a:defRPr/>
            </a:lvl1pPr>
          </a:lstStyle>
          <a:p>
            <a:pPr>
              <a:defRPr/>
            </a:pPr>
            <a:fld id="{4761611D-39EB-489B-8CAB-2A5811A243F7}" type="slidenum">
              <a:rPr lang="en-US">
                <a:solidFill>
                  <a:srgbClr val="DFE6D0"/>
                </a:solidFill>
              </a:rPr>
              <a:pPr>
                <a:defRPr/>
              </a:pPr>
              <a:t>‹#›</a:t>
            </a:fld>
            <a:endParaRPr lang="en-US">
              <a:solidFill>
                <a:srgbClr val="DFE6D0"/>
              </a:solidFill>
            </a:endParaRPr>
          </a:p>
        </p:txBody>
      </p:sp>
    </p:spTree>
    <p:extLst>
      <p:ext uri="{BB962C8B-B14F-4D97-AF65-F5344CB8AC3E}">
        <p14:creationId xmlns:p14="http://schemas.microsoft.com/office/powerpoint/2010/main" val="24421218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4" name="Group 92"/>
          <p:cNvGrpSpPr>
            <a:grpSpLocks/>
          </p:cNvGrpSpPr>
          <p:nvPr/>
        </p:nvGrpSpPr>
        <p:grpSpPr bwMode="auto">
          <a:xfrm>
            <a:off x="0" y="-30163"/>
            <a:ext cx="9067800" cy="4846638"/>
            <a:chOff x="1" y="-30477"/>
            <a:chExt cx="9067799" cy="4526277"/>
          </a:xfrm>
        </p:grpSpPr>
        <p:cxnSp>
          <p:nvCxnSpPr>
            <p:cNvPr id="5" name="Straight Connector 8"/>
            <p:cNvCxnSpPr/>
            <p:nvPr/>
          </p:nvCxnSpPr>
          <p:spPr>
            <a:xfrm rot="16200000" flipH="1">
              <a:off x="-27156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9"/>
            <p:cNvCxnSpPr/>
            <p:nvPr/>
          </p:nvCxnSpPr>
          <p:spPr>
            <a:xfrm rot="16200000" flipH="1">
              <a:off x="-462060"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10"/>
            <p:cNvCxnSpPr/>
            <p:nvPr/>
          </p:nvCxnSpPr>
          <p:spPr>
            <a:xfrm rot="5400000">
              <a:off x="-309660"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11"/>
            <p:cNvCxnSpPr/>
            <p:nvPr/>
          </p:nvCxnSpPr>
          <p:spPr>
            <a:xfrm rot="5400000">
              <a:off x="-2062260"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12"/>
            <p:cNvCxnSpPr/>
            <p:nvPr/>
          </p:nvCxnSpPr>
          <p:spPr>
            <a:xfrm rot="16200000" flipH="1">
              <a:off x="-2138460"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13"/>
            <p:cNvCxnSpPr/>
            <p:nvPr/>
          </p:nvCxnSpPr>
          <p:spPr>
            <a:xfrm rot="16200000" flipH="1">
              <a:off x="-195360" y="1785840"/>
              <a:ext cx="450552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4"/>
            <p:cNvCxnSpPr/>
            <p:nvPr/>
          </p:nvCxnSpPr>
          <p:spPr>
            <a:xfrm rot="16200000" flipH="1">
              <a:off x="-1643160" y="2014440"/>
              <a:ext cx="450552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5"/>
            <p:cNvCxnSpPr/>
            <p:nvPr/>
          </p:nvCxnSpPr>
          <p:spPr>
            <a:xfrm rot="5400000">
              <a:off x="-1528860"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 name="Straight Connector 16"/>
            <p:cNvCxnSpPr/>
            <p:nvPr/>
          </p:nvCxnSpPr>
          <p:spPr>
            <a:xfrm rot="16200000" flipH="1">
              <a:off x="-957360"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7"/>
            <p:cNvCxnSpPr/>
            <p:nvPr/>
          </p:nvCxnSpPr>
          <p:spPr>
            <a:xfrm rot="16200000" flipH="1">
              <a:off x="-194796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8"/>
            <p:cNvCxnSpPr/>
            <p:nvPr/>
          </p:nvCxnSpPr>
          <p:spPr>
            <a:xfrm rot="16200000" flipH="1">
              <a:off x="-652560"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9"/>
            <p:cNvCxnSpPr/>
            <p:nvPr/>
          </p:nvCxnSpPr>
          <p:spPr>
            <a:xfrm rot="16200000" flipH="1">
              <a:off x="-164316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7" name="Straight Connector 20"/>
            <p:cNvCxnSpPr/>
            <p:nvPr/>
          </p:nvCxnSpPr>
          <p:spPr>
            <a:xfrm rot="16200000" flipH="1">
              <a:off x="-1790370" y="2019629"/>
              <a:ext cx="4495143"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21"/>
            <p:cNvCxnSpPr/>
            <p:nvPr/>
          </p:nvCxnSpPr>
          <p:spPr>
            <a:xfrm rot="5400000">
              <a:off x="-555722" y="1536602"/>
              <a:ext cx="4505521"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22"/>
            <p:cNvCxnSpPr/>
            <p:nvPr/>
          </p:nvCxnSpPr>
          <p:spPr>
            <a:xfrm rot="5400000">
              <a:off x="34034"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23"/>
            <p:cNvCxnSpPr/>
            <p:nvPr/>
          </p:nvCxnSpPr>
          <p:spPr>
            <a:xfrm rot="5400000">
              <a:off x="26184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4"/>
            <p:cNvCxnSpPr/>
            <p:nvPr/>
          </p:nvCxnSpPr>
          <p:spPr>
            <a:xfrm rot="5400000">
              <a:off x="-679547"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Straight Connector 25"/>
            <p:cNvCxnSpPr/>
            <p:nvPr/>
          </p:nvCxnSpPr>
          <p:spPr>
            <a:xfrm rot="16200000" flipH="1">
              <a:off x="-1466947" y="2066827"/>
              <a:ext cx="450552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3" name="Straight Connector 26"/>
            <p:cNvCxnSpPr/>
            <p:nvPr/>
          </p:nvCxnSpPr>
          <p:spPr>
            <a:xfrm rot="16200000" flipH="1">
              <a:off x="-777972"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7"/>
            <p:cNvCxnSpPr/>
            <p:nvPr/>
          </p:nvCxnSpPr>
          <p:spPr>
            <a:xfrm rot="16200000" flipH="1">
              <a:off x="-118596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8"/>
            <p:cNvCxnSpPr/>
            <p:nvPr/>
          </p:nvCxnSpPr>
          <p:spPr>
            <a:xfrm rot="16200000" flipH="1">
              <a:off x="-95736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 name="Straight Connector 29"/>
            <p:cNvCxnSpPr/>
            <p:nvPr/>
          </p:nvCxnSpPr>
          <p:spPr>
            <a:xfrm rot="16200000" flipH="1">
              <a:off x="2243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30"/>
            <p:cNvCxnSpPr/>
            <p:nvPr/>
          </p:nvCxnSpPr>
          <p:spPr>
            <a:xfrm rot="16200000" flipH="1">
              <a:off x="20525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31"/>
            <p:cNvCxnSpPr/>
            <p:nvPr/>
          </p:nvCxnSpPr>
          <p:spPr>
            <a:xfrm rot="5400000">
              <a:off x="2204939" y="2052540"/>
              <a:ext cx="450552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32"/>
            <p:cNvCxnSpPr/>
            <p:nvPr/>
          </p:nvCxnSpPr>
          <p:spPr>
            <a:xfrm rot="5400000">
              <a:off x="452340"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33"/>
            <p:cNvCxnSpPr/>
            <p:nvPr/>
          </p:nvCxnSpPr>
          <p:spPr>
            <a:xfrm rot="16200000" flipH="1">
              <a:off x="376140"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4"/>
            <p:cNvCxnSpPr/>
            <p:nvPr/>
          </p:nvCxnSpPr>
          <p:spPr>
            <a:xfrm rot="5400000">
              <a:off x="1024634" y="2242246"/>
              <a:ext cx="450552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5"/>
            <p:cNvCxnSpPr/>
            <p:nvPr/>
          </p:nvCxnSpPr>
          <p:spPr>
            <a:xfrm rot="16200000" flipH="1">
              <a:off x="871440" y="2014440"/>
              <a:ext cx="450552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6"/>
            <p:cNvCxnSpPr/>
            <p:nvPr/>
          </p:nvCxnSpPr>
          <p:spPr>
            <a:xfrm rot="5400000">
              <a:off x="985740"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4" name="Straight Connector 37"/>
            <p:cNvCxnSpPr/>
            <p:nvPr/>
          </p:nvCxnSpPr>
          <p:spPr>
            <a:xfrm rot="16200000" flipH="1">
              <a:off x="1557240"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8"/>
            <p:cNvCxnSpPr/>
            <p:nvPr/>
          </p:nvCxnSpPr>
          <p:spPr>
            <a:xfrm rot="16200000" flipH="1">
              <a:off x="56664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9"/>
            <p:cNvCxnSpPr/>
            <p:nvPr/>
          </p:nvCxnSpPr>
          <p:spPr>
            <a:xfrm rot="16200000" flipH="1">
              <a:off x="186204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40"/>
            <p:cNvCxnSpPr/>
            <p:nvPr/>
          </p:nvCxnSpPr>
          <p:spPr>
            <a:xfrm rot="16200000" flipH="1">
              <a:off x="87144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8" name="Straight Connector 41"/>
            <p:cNvCxnSpPr/>
            <p:nvPr/>
          </p:nvCxnSpPr>
          <p:spPr>
            <a:xfrm rot="5400000">
              <a:off x="147540" y="2128740"/>
              <a:ext cx="450552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42"/>
            <p:cNvCxnSpPr/>
            <p:nvPr/>
          </p:nvCxnSpPr>
          <p:spPr>
            <a:xfrm rot="5400000">
              <a:off x="1958878" y="1536602"/>
              <a:ext cx="4505521"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43"/>
            <p:cNvCxnSpPr/>
            <p:nvPr/>
          </p:nvCxnSpPr>
          <p:spPr>
            <a:xfrm rot="5400000">
              <a:off x="2548633"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4"/>
            <p:cNvCxnSpPr/>
            <p:nvPr/>
          </p:nvCxnSpPr>
          <p:spPr>
            <a:xfrm rot="5400000">
              <a:off x="27764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5"/>
            <p:cNvCxnSpPr/>
            <p:nvPr/>
          </p:nvCxnSpPr>
          <p:spPr>
            <a:xfrm rot="5400000">
              <a:off x="1835053"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3" name="Straight Connector 46"/>
            <p:cNvCxnSpPr/>
            <p:nvPr/>
          </p:nvCxnSpPr>
          <p:spPr>
            <a:xfrm rot="16200000" flipH="1">
              <a:off x="1047653" y="2066827"/>
              <a:ext cx="450552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4" name="Straight Connector 47"/>
            <p:cNvCxnSpPr/>
            <p:nvPr/>
          </p:nvCxnSpPr>
          <p:spPr>
            <a:xfrm rot="16200000" flipH="1">
              <a:off x="1736628"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8"/>
            <p:cNvCxnSpPr/>
            <p:nvPr/>
          </p:nvCxnSpPr>
          <p:spPr>
            <a:xfrm rot="16200000" flipH="1">
              <a:off x="132864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9"/>
            <p:cNvCxnSpPr/>
            <p:nvPr/>
          </p:nvCxnSpPr>
          <p:spPr>
            <a:xfrm rot="16200000" flipH="1">
              <a:off x="155724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7" name="Straight Connector 50"/>
            <p:cNvCxnSpPr/>
            <p:nvPr/>
          </p:nvCxnSpPr>
          <p:spPr>
            <a:xfrm rot="16200000" flipH="1">
              <a:off x="3919439"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51"/>
            <p:cNvCxnSpPr/>
            <p:nvPr/>
          </p:nvCxnSpPr>
          <p:spPr>
            <a:xfrm rot="16200000" flipH="1">
              <a:off x="32717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52"/>
            <p:cNvCxnSpPr/>
            <p:nvPr/>
          </p:nvCxnSpPr>
          <p:spPr>
            <a:xfrm rot="5400000">
              <a:off x="38813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53"/>
            <p:cNvCxnSpPr/>
            <p:nvPr/>
          </p:nvCxnSpPr>
          <p:spPr>
            <a:xfrm rot="5400000">
              <a:off x="3005039" y="2090640"/>
              <a:ext cx="4505521"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4"/>
            <p:cNvCxnSpPr/>
            <p:nvPr/>
          </p:nvCxnSpPr>
          <p:spPr>
            <a:xfrm rot="16200000" flipH="1">
              <a:off x="22430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5"/>
            <p:cNvCxnSpPr/>
            <p:nvPr/>
          </p:nvCxnSpPr>
          <p:spPr>
            <a:xfrm rot="16200000" flipH="1">
              <a:off x="35384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6"/>
            <p:cNvCxnSpPr/>
            <p:nvPr/>
          </p:nvCxnSpPr>
          <p:spPr>
            <a:xfrm rot="5400000">
              <a:off x="3822602" y="1536602"/>
              <a:ext cx="4505521" cy="1412875"/>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7"/>
            <p:cNvCxnSpPr/>
            <p:nvPr/>
          </p:nvCxnSpPr>
          <p:spPr>
            <a:xfrm rot="5400000">
              <a:off x="4225033"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5" name="Straight Connector 58"/>
            <p:cNvCxnSpPr/>
            <p:nvPr/>
          </p:nvCxnSpPr>
          <p:spPr>
            <a:xfrm rot="5400000">
              <a:off x="4071839"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9"/>
            <p:cNvCxnSpPr/>
            <p:nvPr/>
          </p:nvCxnSpPr>
          <p:spPr>
            <a:xfrm rot="5400000">
              <a:off x="3565427"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7" name="Straight Connector 60"/>
            <p:cNvCxnSpPr/>
            <p:nvPr/>
          </p:nvCxnSpPr>
          <p:spPr>
            <a:xfrm rot="16200000" flipH="1">
              <a:off x="34130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61"/>
            <p:cNvCxnSpPr/>
            <p:nvPr/>
          </p:nvCxnSpPr>
          <p:spPr>
            <a:xfrm rot="16200000" flipH="1">
              <a:off x="2928839"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62"/>
            <p:cNvCxnSpPr/>
            <p:nvPr/>
          </p:nvCxnSpPr>
          <p:spPr>
            <a:xfrm rot="16200000" flipH="1">
              <a:off x="30812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0" name="Straight Connector 63"/>
            <p:cNvCxnSpPr/>
            <p:nvPr/>
          </p:nvCxnSpPr>
          <p:spPr>
            <a:xfrm rot="5400000">
              <a:off x="4643339"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4"/>
            <p:cNvCxnSpPr/>
            <p:nvPr/>
          </p:nvCxnSpPr>
          <p:spPr>
            <a:xfrm rot="16200000" flipH="1">
              <a:off x="4643339"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5"/>
            <p:cNvCxnSpPr/>
            <p:nvPr/>
          </p:nvCxnSpPr>
          <p:spPr>
            <a:xfrm rot="5400000">
              <a:off x="5215633" y="2242246"/>
              <a:ext cx="450552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6"/>
            <p:cNvCxnSpPr/>
            <p:nvPr/>
          </p:nvCxnSpPr>
          <p:spPr>
            <a:xfrm rot="16200000" flipH="1">
              <a:off x="5062439" y="2014440"/>
              <a:ext cx="450552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7"/>
            <p:cNvCxnSpPr/>
            <p:nvPr/>
          </p:nvCxnSpPr>
          <p:spPr>
            <a:xfrm rot="5400000">
              <a:off x="5176739"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5" name="Straight Connector 68"/>
            <p:cNvCxnSpPr/>
            <p:nvPr/>
          </p:nvCxnSpPr>
          <p:spPr>
            <a:xfrm rot="16200000" flipH="1">
              <a:off x="57482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9"/>
            <p:cNvCxnSpPr/>
            <p:nvPr/>
          </p:nvCxnSpPr>
          <p:spPr>
            <a:xfrm rot="16200000" flipH="1">
              <a:off x="49100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7" name="Straight Connector 70"/>
            <p:cNvCxnSpPr/>
            <p:nvPr/>
          </p:nvCxnSpPr>
          <p:spPr>
            <a:xfrm rot="5400000">
              <a:off x="4795739" y="2128740"/>
              <a:ext cx="450552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Straight Connector 71"/>
            <p:cNvCxnSpPr/>
            <p:nvPr/>
          </p:nvCxnSpPr>
          <p:spPr>
            <a:xfrm rot="16200000" flipH="1">
              <a:off x="5391052" y="2066827"/>
              <a:ext cx="450552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72"/>
            <p:cNvCxnSpPr/>
            <p:nvPr/>
          </p:nvCxnSpPr>
          <p:spPr>
            <a:xfrm rot="16200000" flipH="1">
              <a:off x="59276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73"/>
            <p:cNvCxnSpPr/>
            <p:nvPr/>
          </p:nvCxnSpPr>
          <p:spPr>
            <a:xfrm rot="16200000" flipH="1">
              <a:off x="55196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4"/>
            <p:cNvCxnSpPr/>
            <p:nvPr/>
          </p:nvCxnSpPr>
          <p:spPr>
            <a:xfrm rot="16200000" flipH="1">
              <a:off x="57482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2" name="Straight Connector 75"/>
            <p:cNvCxnSpPr/>
            <p:nvPr/>
          </p:nvCxnSpPr>
          <p:spPr>
            <a:xfrm rot="16200000" flipH="1">
              <a:off x="6434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6"/>
            <p:cNvCxnSpPr/>
            <p:nvPr/>
          </p:nvCxnSpPr>
          <p:spPr>
            <a:xfrm rot="16200000" flipH="1">
              <a:off x="62435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7"/>
            <p:cNvCxnSpPr/>
            <p:nvPr/>
          </p:nvCxnSpPr>
          <p:spPr>
            <a:xfrm rot="5400000">
              <a:off x="63959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8"/>
            <p:cNvCxnSpPr/>
            <p:nvPr/>
          </p:nvCxnSpPr>
          <p:spPr>
            <a:xfrm rot="16200000" flipH="1">
              <a:off x="6053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9"/>
            <p:cNvCxnSpPr/>
            <p:nvPr/>
          </p:nvCxnSpPr>
          <p:spPr>
            <a:xfrm rot="5400000">
              <a:off x="6709412" y="2137412"/>
              <a:ext cx="4526277" cy="1905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7" name="Straight Connector 80"/>
            <p:cNvCxnSpPr/>
            <p:nvPr/>
          </p:nvCxnSpPr>
          <p:spPr>
            <a:xfrm rot="5400000">
              <a:off x="6026052" y="2041427"/>
              <a:ext cx="4505521" cy="403225"/>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81"/>
            <p:cNvCxnSpPr/>
            <p:nvPr/>
          </p:nvCxnSpPr>
          <p:spPr>
            <a:xfrm rot="16200000" flipH="1">
              <a:off x="59276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82"/>
            <p:cNvCxnSpPr/>
            <p:nvPr/>
          </p:nvCxnSpPr>
          <p:spPr>
            <a:xfrm rot="5400000">
              <a:off x="6738840" y="2241452"/>
              <a:ext cx="4505521" cy="3175"/>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Straight Connector 83"/>
            <p:cNvCxnSpPr/>
            <p:nvPr/>
          </p:nvCxnSpPr>
          <p:spPr>
            <a:xfrm rot="5400000">
              <a:off x="3728939" y="2204940"/>
              <a:ext cx="450552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4"/>
            <p:cNvCxnSpPr/>
            <p:nvPr/>
          </p:nvCxnSpPr>
          <p:spPr>
            <a:xfrm rot="16200000" flipH="1">
              <a:off x="4224239" y="2166840"/>
              <a:ext cx="450552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5"/>
            <p:cNvCxnSpPr/>
            <p:nvPr/>
          </p:nvCxnSpPr>
          <p:spPr>
            <a:xfrm rot="16200000" flipH="1">
              <a:off x="4414739" y="2052540"/>
              <a:ext cx="450552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6"/>
            <p:cNvCxnSpPr/>
            <p:nvPr/>
          </p:nvCxnSpPr>
          <p:spPr>
            <a:xfrm rot="5400000">
              <a:off x="3309839" y="2090640"/>
              <a:ext cx="450552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7"/>
            <p:cNvCxnSpPr/>
            <p:nvPr/>
          </p:nvCxnSpPr>
          <p:spPr>
            <a:xfrm rot="16200000" flipH="1">
              <a:off x="4324252" y="2066827"/>
              <a:ext cx="450552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8"/>
            <p:cNvCxnSpPr/>
            <p:nvPr/>
          </p:nvCxnSpPr>
          <p:spPr>
            <a:xfrm rot="5400000">
              <a:off x="49481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9"/>
            <p:cNvCxnSpPr/>
            <p:nvPr/>
          </p:nvCxnSpPr>
          <p:spPr>
            <a:xfrm rot="5400000">
              <a:off x="5405339" y="1747740"/>
              <a:ext cx="450552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90"/>
            <p:cNvCxnSpPr/>
            <p:nvPr/>
          </p:nvCxnSpPr>
          <p:spPr>
            <a:xfrm rot="16200000" flipH="1">
              <a:off x="25478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88" name="Rectangle 91"/>
          <p:cNvSpPr/>
          <p:nvPr/>
        </p:nvSpPr>
        <p:spPr>
          <a:xfrm>
            <a:off x="0" y="4311650"/>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cxnSp>
        <p:nvCxnSpPr>
          <p:cNvPr id="89" name="Straight Connector 92"/>
          <p:cNvCxnSpPr/>
          <p:nvPr/>
        </p:nvCxnSpPr>
        <p:spPr>
          <a:xfrm>
            <a:off x="0" y="438785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0" name="Straight Connector 93"/>
          <p:cNvCxnSpPr/>
          <p:nvPr/>
        </p:nvCxnSpPr>
        <p:spPr>
          <a:xfrm>
            <a:off x="0" y="6138863"/>
            <a:ext cx="9144000"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91" name="Date Placeholder 1"/>
          <p:cNvSpPr>
            <a:spLocks noGrp="1"/>
          </p:cNvSpPr>
          <p:nvPr>
            <p:ph type="dt" sz="half" idx="10"/>
          </p:nvPr>
        </p:nvSpPr>
        <p:spPr/>
        <p:txBody>
          <a:bodyPr/>
          <a:lstStyle>
            <a:lvl1pPr>
              <a:defRPr/>
            </a:lvl1pPr>
          </a:lstStyle>
          <a:p>
            <a:pPr>
              <a:defRPr/>
            </a:pPr>
            <a:fld id="{18D286D1-241E-4C38-81D1-60ECBA10EBED}" type="datetimeFigureOut">
              <a:rPr lang="en-US">
                <a:solidFill>
                  <a:srgbClr val="1D3641"/>
                </a:solidFill>
              </a:rPr>
              <a:pPr>
                <a:defRPr/>
              </a:pPr>
              <a:t>10/11/2022</a:t>
            </a:fld>
            <a:endParaRPr lang="en-US">
              <a:solidFill>
                <a:srgbClr val="1D3641"/>
              </a:solidFill>
            </a:endParaRPr>
          </a:p>
        </p:txBody>
      </p:sp>
      <p:sp>
        <p:nvSpPr>
          <p:cNvPr id="92" name="Footer Placeholder 90"/>
          <p:cNvSpPr>
            <a:spLocks noGrp="1"/>
          </p:cNvSpPr>
          <p:nvPr>
            <p:ph type="ftr" sz="quarter" idx="11"/>
          </p:nvPr>
        </p:nvSpPr>
        <p:spPr/>
        <p:txBody>
          <a:bodyPr/>
          <a:lstStyle>
            <a:lvl1pPr>
              <a:defRPr/>
            </a:lvl1pPr>
          </a:lstStyle>
          <a:p>
            <a:pPr>
              <a:defRPr/>
            </a:pPr>
            <a:endParaRPr lang="en-US">
              <a:solidFill>
                <a:srgbClr val="1D3641"/>
              </a:solidFill>
            </a:endParaRPr>
          </a:p>
        </p:txBody>
      </p:sp>
      <p:sp>
        <p:nvSpPr>
          <p:cNvPr id="93" name="Slide Number Placeholder 91"/>
          <p:cNvSpPr>
            <a:spLocks noGrp="1"/>
          </p:cNvSpPr>
          <p:nvPr>
            <p:ph type="sldNum" sz="quarter" idx="12"/>
          </p:nvPr>
        </p:nvSpPr>
        <p:spPr/>
        <p:txBody>
          <a:bodyPr/>
          <a:lstStyle>
            <a:lvl1pPr>
              <a:defRPr/>
            </a:lvl1pPr>
          </a:lstStyle>
          <a:p>
            <a:pPr>
              <a:defRPr/>
            </a:pPr>
            <a:fld id="{BC7A9503-616D-4EB5-A6D4-01F05AE8AEE1}" type="slidenum">
              <a:rPr lang="en-US">
                <a:solidFill>
                  <a:srgbClr val="1D3641"/>
                </a:solidFill>
              </a:rPr>
              <a:pPr>
                <a:defRPr/>
              </a:pPr>
              <a:t>‹#›</a:t>
            </a:fld>
            <a:endParaRPr lang="en-US">
              <a:solidFill>
                <a:srgbClr val="1D3641"/>
              </a:solidFill>
            </a:endParaRPr>
          </a:p>
        </p:txBody>
      </p:sp>
    </p:spTree>
    <p:extLst>
      <p:ext uri="{BB962C8B-B14F-4D97-AF65-F5344CB8AC3E}">
        <p14:creationId xmlns:p14="http://schemas.microsoft.com/office/powerpoint/2010/main" val="148044680"/>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B29769C-7727-4993-847B-428093250A4A}" type="datetimeFigureOut">
              <a:rPr lang="en-US">
                <a:solidFill>
                  <a:srgbClr val="DFE6D0"/>
                </a:solidFill>
              </a:rPr>
              <a:pPr>
                <a:defRPr/>
              </a:pPr>
              <a:t>10/11/2022</a:t>
            </a:fld>
            <a:endParaRPr lang="en-US">
              <a:solidFill>
                <a:srgbClr val="DFE6D0"/>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DFE6D0"/>
              </a:solidFill>
            </a:endParaRPr>
          </a:p>
        </p:txBody>
      </p:sp>
      <p:sp>
        <p:nvSpPr>
          <p:cNvPr id="7" name="Slide Number Placeholder 5"/>
          <p:cNvSpPr>
            <a:spLocks noGrp="1"/>
          </p:cNvSpPr>
          <p:nvPr>
            <p:ph type="sldNum" sz="quarter" idx="12"/>
          </p:nvPr>
        </p:nvSpPr>
        <p:spPr/>
        <p:txBody>
          <a:bodyPr/>
          <a:lstStyle>
            <a:lvl1pPr>
              <a:defRPr/>
            </a:lvl1pPr>
          </a:lstStyle>
          <a:p>
            <a:pPr>
              <a:defRPr/>
            </a:pPr>
            <a:fld id="{9E18B6DE-B06D-4D49-A3B0-159C35E5183F}" type="slidenum">
              <a:rPr lang="en-US">
                <a:solidFill>
                  <a:srgbClr val="DFE6D0"/>
                </a:solidFill>
              </a:rPr>
              <a:pPr>
                <a:defRPr/>
              </a:pPr>
              <a:t>‹#›</a:t>
            </a:fld>
            <a:endParaRPr lang="en-US">
              <a:solidFill>
                <a:srgbClr val="DFE6D0"/>
              </a:solidFill>
            </a:endParaRPr>
          </a:p>
        </p:txBody>
      </p:sp>
    </p:spTree>
    <p:extLst>
      <p:ext uri="{BB962C8B-B14F-4D97-AF65-F5344CB8AC3E}">
        <p14:creationId xmlns:p14="http://schemas.microsoft.com/office/powerpoint/2010/main" val="11449603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C78E493-85DD-4CB7-9BD8-35840314003F}" type="datetimeFigureOut">
              <a:rPr lang="en-US">
                <a:solidFill>
                  <a:srgbClr val="DFE6D0"/>
                </a:solidFill>
              </a:rPr>
              <a:pPr>
                <a:defRPr/>
              </a:pPr>
              <a:t>10/11/2022</a:t>
            </a:fld>
            <a:endParaRPr lang="en-US">
              <a:solidFill>
                <a:srgbClr val="DFE6D0"/>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srgbClr val="DFE6D0"/>
              </a:solidFill>
            </a:endParaRPr>
          </a:p>
        </p:txBody>
      </p:sp>
      <p:sp>
        <p:nvSpPr>
          <p:cNvPr id="9" name="Slide Number Placeholder 5"/>
          <p:cNvSpPr>
            <a:spLocks noGrp="1"/>
          </p:cNvSpPr>
          <p:nvPr>
            <p:ph type="sldNum" sz="quarter" idx="12"/>
          </p:nvPr>
        </p:nvSpPr>
        <p:spPr/>
        <p:txBody>
          <a:bodyPr/>
          <a:lstStyle>
            <a:lvl1pPr>
              <a:defRPr/>
            </a:lvl1pPr>
          </a:lstStyle>
          <a:p>
            <a:pPr>
              <a:defRPr/>
            </a:pPr>
            <a:fld id="{6584F8DE-5968-43CF-99DC-BECC1B50F15E}" type="slidenum">
              <a:rPr lang="en-US">
                <a:solidFill>
                  <a:srgbClr val="DFE6D0"/>
                </a:solidFill>
              </a:rPr>
              <a:pPr>
                <a:defRPr/>
              </a:pPr>
              <a:t>‹#›</a:t>
            </a:fld>
            <a:endParaRPr lang="en-US">
              <a:solidFill>
                <a:srgbClr val="DFE6D0"/>
              </a:solidFill>
            </a:endParaRPr>
          </a:p>
        </p:txBody>
      </p:sp>
    </p:spTree>
    <p:extLst>
      <p:ext uri="{BB962C8B-B14F-4D97-AF65-F5344CB8AC3E}">
        <p14:creationId xmlns:p14="http://schemas.microsoft.com/office/powerpoint/2010/main" val="12485768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B299507-89C4-411B-9B94-CF0BA50E73EA}" type="datetimeFigureOut">
              <a:rPr lang="en-US">
                <a:solidFill>
                  <a:srgbClr val="DFE6D0"/>
                </a:solidFill>
              </a:rPr>
              <a:pPr>
                <a:defRPr/>
              </a:pPr>
              <a:t>10/11/2022</a:t>
            </a:fld>
            <a:endParaRPr lang="en-US">
              <a:solidFill>
                <a:srgbClr val="DFE6D0"/>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srgbClr val="DFE6D0"/>
              </a:solidFill>
            </a:endParaRPr>
          </a:p>
        </p:txBody>
      </p:sp>
      <p:sp>
        <p:nvSpPr>
          <p:cNvPr id="5" name="Slide Number Placeholder 5"/>
          <p:cNvSpPr>
            <a:spLocks noGrp="1"/>
          </p:cNvSpPr>
          <p:nvPr>
            <p:ph type="sldNum" sz="quarter" idx="12"/>
          </p:nvPr>
        </p:nvSpPr>
        <p:spPr/>
        <p:txBody>
          <a:bodyPr/>
          <a:lstStyle>
            <a:lvl1pPr>
              <a:defRPr/>
            </a:lvl1pPr>
          </a:lstStyle>
          <a:p>
            <a:pPr>
              <a:defRPr/>
            </a:pPr>
            <a:fld id="{0A599261-3390-4DE8-8381-490D7E8B17EE}" type="slidenum">
              <a:rPr lang="en-US">
                <a:solidFill>
                  <a:srgbClr val="DFE6D0"/>
                </a:solidFill>
              </a:rPr>
              <a:pPr>
                <a:defRPr/>
              </a:pPr>
              <a:t>‹#›</a:t>
            </a:fld>
            <a:endParaRPr lang="en-US">
              <a:solidFill>
                <a:srgbClr val="DFE6D0"/>
              </a:solidFill>
            </a:endParaRPr>
          </a:p>
        </p:txBody>
      </p:sp>
    </p:spTree>
    <p:extLst>
      <p:ext uri="{BB962C8B-B14F-4D97-AF65-F5344CB8AC3E}">
        <p14:creationId xmlns:p14="http://schemas.microsoft.com/office/powerpoint/2010/main" val="28622208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CC923D0-1786-4734-A920-3D303E8D1250}" type="datetimeFigureOut">
              <a:rPr lang="en-US">
                <a:solidFill>
                  <a:srgbClr val="DFE6D0"/>
                </a:solidFill>
              </a:rPr>
              <a:pPr>
                <a:defRPr/>
              </a:pPr>
              <a:t>10/11/2022</a:t>
            </a:fld>
            <a:endParaRPr lang="en-US">
              <a:solidFill>
                <a:srgbClr val="DFE6D0"/>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srgbClr val="DFE6D0"/>
              </a:solidFill>
            </a:endParaRPr>
          </a:p>
        </p:txBody>
      </p:sp>
      <p:sp>
        <p:nvSpPr>
          <p:cNvPr id="4" name="Slide Number Placeholder 5"/>
          <p:cNvSpPr>
            <a:spLocks noGrp="1"/>
          </p:cNvSpPr>
          <p:nvPr>
            <p:ph type="sldNum" sz="quarter" idx="12"/>
          </p:nvPr>
        </p:nvSpPr>
        <p:spPr/>
        <p:txBody>
          <a:bodyPr/>
          <a:lstStyle>
            <a:lvl1pPr>
              <a:defRPr/>
            </a:lvl1pPr>
          </a:lstStyle>
          <a:p>
            <a:pPr>
              <a:defRPr/>
            </a:pPr>
            <a:fld id="{F8F8FF1B-2E55-49C2-8449-FC75C8C1E603}" type="slidenum">
              <a:rPr lang="en-US">
                <a:solidFill>
                  <a:srgbClr val="DFE6D0"/>
                </a:solidFill>
              </a:rPr>
              <a:pPr>
                <a:defRPr/>
              </a:pPr>
              <a:t>‹#›</a:t>
            </a:fld>
            <a:endParaRPr lang="en-US">
              <a:solidFill>
                <a:srgbClr val="DFE6D0"/>
              </a:solidFill>
            </a:endParaRPr>
          </a:p>
        </p:txBody>
      </p:sp>
    </p:spTree>
    <p:extLst>
      <p:ext uri="{BB962C8B-B14F-4D97-AF65-F5344CB8AC3E}">
        <p14:creationId xmlns:p14="http://schemas.microsoft.com/office/powerpoint/2010/main" val="32942778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7"/>
          <p:cNvSpPr/>
          <p:nvPr/>
        </p:nvSpPr>
        <p:spPr>
          <a:xfrm>
            <a:off x="0" y="1563688"/>
            <a:ext cx="2762250" cy="3313112"/>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cxnSp>
        <p:nvCxnSpPr>
          <p:cNvPr id="6" name="Straight Connector 8"/>
          <p:cNvCxnSpPr/>
          <p:nvPr/>
        </p:nvCxnSpPr>
        <p:spPr>
          <a:xfrm rot="5400000">
            <a:off x="1127919" y="3221832"/>
            <a:ext cx="301783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9"/>
          <p:cNvCxnSpPr/>
          <p:nvPr/>
        </p:nvCxnSpPr>
        <p:spPr>
          <a:xfrm>
            <a:off x="0" y="1712913"/>
            <a:ext cx="2651125"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10"/>
          <p:cNvCxnSpPr/>
          <p:nvPr/>
        </p:nvCxnSpPr>
        <p:spPr>
          <a:xfrm>
            <a:off x="0" y="4733925"/>
            <a:ext cx="2651125"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152400" y="1901952"/>
            <a:ext cx="2377440" cy="1371600"/>
          </a:xfrm>
        </p:spPr>
        <p:txBody>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4"/>
          <p:cNvSpPr>
            <a:spLocks noGrp="1"/>
          </p:cNvSpPr>
          <p:nvPr>
            <p:ph type="dt" sz="half" idx="10"/>
          </p:nvPr>
        </p:nvSpPr>
        <p:spPr/>
        <p:txBody>
          <a:bodyPr/>
          <a:lstStyle>
            <a:lvl1pPr>
              <a:defRPr/>
            </a:lvl1pPr>
          </a:lstStyle>
          <a:p>
            <a:pPr>
              <a:defRPr/>
            </a:pPr>
            <a:fld id="{5D4C3144-7499-4DC0-AF5F-402D302198CA}" type="datetimeFigureOut">
              <a:rPr lang="en-US">
                <a:solidFill>
                  <a:srgbClr val="DFE6D0"/>
                </a:solidFill>
              </a:rPr>
              <a:pPr>
                <a:defRPr/>
              </a:pPr>
              <a:t>10/11/2022</a:t>
            </a:fld>
            <a:endParaRPr lang="en-US">
              <a:solidFill>
                <a:srgbClr val="DFE6D0"/>
              </a:solidFill>
            </a:endParaRPr>
          </a:p>
        </p:txBody>
      </p:sp>
      <p:sp>
        <p:nvSpPr>
          <p:cNvPr id="10" name="Footer Placeholder 5"/>
          <p:cNvSpPr>
            <a:spLocks noGrp="1"/>
          </p:cNvSpPr>
          <p:nvPr>
            <p:ph type="ftr" sz="quarter" idx="11"/>
          </p:nvPr>
        </p:nvSpPr>
        <p:spPr/>
        <p:txBody>
          <a:bodyPr/>
          <a:lstStyle>
            <a:lvl1pPr>
              <a:defRPr/>
            </a:lvl1pPr>
          </a:lstStyle>
          <a:p>
            <a:pPr>
              <a:defRPr/>
            </a:pPr>
            <a:endParaRPr lang="en-US">
              <a:solidFill>
                <a:srgbClr val="DFE6D0"/>
              </a:solidFill>
            </a:endParaRPr>
          </a:p>
        </p:txBody>
      </p:sp>
      <p:sp>
        <p:nvSpPr>
          <p:cNvPr id="11" name="Slide Number Placeholder 6"/>
          <p:cNvSpPr>
            <a:spLocks noGrp="1"/>
          </p:cNvSpPr>
          <p:nvPr>
            <p:ph type="sldNum" sz="quarter" idx="12"/>
          </p:nvPr>
        </p:nvSpPr>
        <p:spPr/>
        <p:txBody>
          <a:bodyPr/>
          <a:lstStyle>
            <a:lvl1pPr>
              <a:defRPr/>
            </a:lvl1pPr>
          </a:lstStyle>
          <a:p>
            <a:pPr>
              <a:defRPr/>
            </a:pPr>
            <a:fld id="{02EF4BCD-2B08-411B-BCF2-152AC6839737}" type="slidenum">
              <a:rPr lang="en-US">
                <a:solidFill>
                  <a:srgbClr val="DFE6D0"/>
                </a:solidFill>
              </a:rPr>
              <a:pPr>
                <a:defRPr/>
              </a:pPr>
              <a:t>‹#›</a:t>
            </a:fld>
            <a:endParaRPr lang="en-US">
              <a:solidFill>
                <a:srgbClr val="DFE6D0"/>
              </a:solidFill>
            </a:endParaRPr>
          </a:p>
        </p:txBody>
      </p:sp>
    </p:spTree>
    <p:extLst>
      <p:ext uri="{BB962C8B-B14F-4D97-AF65-F5344CB8AC3E}">
        <p14:creationId xmlns:p14="http://schemas.microsoft.com/office/powerpoint/2010/main" val="1024717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Rectangle 1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2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21"/>
          <p:cNvSpPr>
            <a:spLocks noGrp="1" noChangeArrowheads="1"/>
          </p:cNvSpPr>
          <p:nvPr>
            <p:ph type="sldNum" sz="quarter" idx="12"/>
          </p:nvPr>
        </p:nvSpPr>
        <p:spPr>
          <a:ln/>
        </p:spPr>
        <p:txBody>
          <a:bodyPr/>
          <a:lstStyle>
            <a:lvl1pPr>
              <a:defRPr/>
            </a:lvl1pPr>
          </a:lstStyle>
          <a:p>
            <a:pPr>
              <a:defRPr/>
            </a:pPr>
            <a:fld id="{38A4D989-3D9E-4969-AFC0-577C96D74DEB}"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043447626"/>
      </p:ext>
    </p:extLst>
  </p:cSld>
  <p:clrMapOvr>
    <a:masterClrMapping/>
  </p:clrMapOvr>
  <p:transition spd="slow">
    <p:wedg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a:xfrm>
            <a:off x="0" y="1563688"/>
            <a:ext cx="2762250" cy="3313112"/>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cxnSp>
        <p:nvCxnSpPr>
          <p:cNvPr id="6" name="Straight Connector 8"/>
          <p:cNvCxnSpPr/>
          <p:nvPr/>
        </p:nvCxnSpPr>
        <p:spPr>
          <a:xfrm rot="5400000">
            <a:off x="1127919" y="3221832"/>
            <a:ext cx="301783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9"/>
          <p:cNvCxnSpPr/>
          <p:nvPr/>
        </p:nvCxnSpPr>
        <p:spPr>
          <a:xfrm>
            <a:off x="0" y="1712913"/>
            <a:ext cx="2651125"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10"/>
          <p:cNvCxnSpPr/>
          <p:nvPr/>
        </p:nvCxnSpPr>
        <p:spPr>
          <a:xfrm>
            <a:off x="0" y="4733925"/>
            <a:ext cx="2651125"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2" name="Title 1"/>
          <p:cNvSpPr>
            <a:spLocks noGrp="1"/>
          </p:cNvSpPr>
          <p:nvPr>
            <p:ph type="title"/>
          </p:nvPr>
        </p:nvSpPr>
        <p:spPr>
          <a:xfrm>
            <a:off x="155448" y="1905000"/>
            <a:ext cx="2377440" cy="1371600"/>
          </a:xfrm>
        </p:spPr>
        <p:txBody>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4"/>
          <p:cNvSpPr>
            <a:spLocks noGrp="1"/>
          </p:cNvSpPr>
          <p:nvPr>
            <p:ph type="dt" sz="half" idx="10"/>
          </p:nvPr>
        </p:nvSpPr>
        <p:spPr/>
        <p:txBody>
          <a:bodyPr/>
          <a:lstStyle>
            <a:lvl1pPr>
              <a:defRPr/>
            </a:lvl1pPr>
          </a:lstStyle>
          <a:p>
            <a:pPr>
              <a:defRPr/>
            </a:pPr>
            <a:fld id="{5E9604DA-50CB-4FB9-85A9-84B6FB045005}" type="datetimeFigureOut">
              <a:rPr lang="en-US">
                <a:solidFill>
                  <a:srgbClr val="DFE6D0"/>
                </a:solidFill>
              </a:rPr>
              <a:pPr>
                <a:defRPr/>
              </a:pPr>
              <a:t>10/11/2022</a:t>
            </a:fld>
            <a:endParaRPr lang="en-US">
              <a:solidFill>
                <a:srgbClr val="DFE6D0"/>
              </a:solidFill>
            </a:endParaRPr>
          </a:p>
        </p:txBody>
      </p:sp>
      <p:sp>
        <p:nvSpPr>
          <p:cNvPr id="10" name="Footer Placeholder 5"/>
          <p:cNvSpPr>
            <a:spLocks noGrp="1"/>
          </p:cNvSpPr>
          <p:nvPr>
            <p:ph type="ftr" sz="quarter" idx="11"/>
          </p:nvPr>
        </p:nvSpPr>
        <p:spPr/>
        <p:txBody>
          <a:bodyPr/>
          <a:lstStyle>
            <a:lvl1pPr>
              <a:defRPr/>
            </a:lvl1pPr>
          </a:lstStyle>
          <a:p>
            <a:pPr>
              <a:defRPr/>
            </a:pPr>
            <a:endParaRPr lang="en-US">
              <a:solidFill>
                <a:srgbClr val="DFE6D0"/>
              </a:solidFill>
            </a:endParaRPr>
          </a:p>
        </p:txBody>
      </p:sp>
      <p:sp>
        <p:nvSpPr>
          <p:cNvPr id="11" name="Slide Number Placeholder 6"/>
          <p:cNvSpPr>
            <a:spLocks noGrp="1"/>
          </p:cNvSpPr>
          <p:nvPr>
            <p:ph type="sldNum" sz="quarter" idx="12"/>
          </p:nvPr>
        </p:nvSpPr>
        <p:spPr/>
        <p:txBody>
          <a:bodyPr/>
          <a:lstStyle>
            <a:lvl1pPr>
              <a:defRPr/>
            </a:lvl1pPr>
          </a:lstStyle>
          <a:p>
            <a:pPr>
              <a:defRPr/>
            </a:pPr>
            <a:fld id="{96E59108-DAC0-4D0A-9CC8-27911BF652C0}" type="slidenum">
              <a:rPr lang="en-US">
                <a:solidFill>
                  <a:srgbClr val="DFE6D0"/>
                </a:solidFill>
              </a:rPr>
              <a:pPr>
                <a:defRPr/>
              </a:pPr>
              <a:t>‹#›</a:t>
            </a:fld>
            <a:endParaRPr lang="en-US">
              <a:solidFill>
                <a:srgbClr val="DFE6D0"/>
              </a:solidFill>
            </a:endParaRPr>
          </a:p>
        </p:txBody>
      </p:sp>
    </p:spTree>
    <p:extLst>
      <p:ext uri="{BB962C8B-B14F-4D97-AF65-F5344CB8AC3E}">
        <p14:creationId xmlns:p14="http://schemas.microsoft.com/office/powerpoint/2010/main" val="26058246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B137CBA-350E-420D-9BD9-6D4CA04EE270}" type="datetimeFigureOut">
              <a:rPr lang="en-US">
                <a:solidFill>
                  <a:srgbClr val="DFE6D0"/>
                </a:solidFill>
              </a:rPr>
              <a:pPr>
                <a:defRPr/>
              </a:pPr>
              <a:t>10/11/2022</a:t>
            </a:fld>
            <a:endParaRPr lang="en-US">
              <a:solidFill>
                <a:srgbClr val="DFE6D0"/>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E6D0"/>
              </a:solidFill>
            </a:endParaRPr>
          </a:p>
        </p:txBody>
      </p:sp>
      <p:sp>
        <p:nvSpPr>
          <p:cNvPr id="6" name="Slide Number Placeholder 5"/>
          <p:cNvSpPr>
            <a:spLocks noGrp="1"/>
          </p:cNvSpPr>
          <p:nvPr>
            <p:ph type="sldNum" sz="quarter" idx="12"/>
          </p:nvPr>
        </p:nvSpPr>
        <p:spPr/>
        <p:txBody>
          <a:bodyPr/>
          <a:lstStyle>
            <a:lvl1pPr>
              <a:defRPr/>
            </a:lvl1pPr>
          </a:lstStyle>
          <a:p>
            <a:pPr>
              <a:defRPr/>
            </a:pPr>
            <a:fld id="{FEA2F82E-5A07-46B8-A21C-42355348CDE8}" type="slidenum">
              <a:rPr lang="en-US">
                <a:solidFill>
                  <a:srgbClr val="DFE6D0"/>
                </a:solidFill>
              </a:rPr>
              <a:pPr>
                <a:defRPr/>
              </a:pPr>
              <a:t>‹#›</a:t>
            </a:fld>
            <a:endParaRPr lang="en-US">
              <a:solidFill>
                <a:srgbClr val="DFE6D0"/>
              </a:solidFill>
            </a:endParaRPr>
          </a:p>
        </p:txBody>
      </p:sp>
    </p:spTree>
    <p:extLst>
      <p:ext uri="{BB962C8B-B14F-4D97-AF65-F5344CB8AC3E}">
        <p14:creationId xmlns:p14="http://schemas.microsoft.com/office/powerpoint/2010/main" val="31709509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897FA3D-E405-487E-A7E3-81D711D6A3CA}" type="datetimeFigureOut">
              <a:rPr lang="en-US">
                <a:solidFill>
                  <a:srgbClr val="DFE6D0"/>
                </a:solidFill>
              </a:rPr>
              <a:pPr>
                <a:defRPr/>
              </a:pPr>
              <a:t>10/11/2022</a:t>
            </a:fld>
            <a:endParaRPr lang="en-US">
              <a:solidFill>
                <a:srgbClr val="DFE6D0"/>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E6D0"/>
              </a:solidFill>
            </a:endParaRPr>
          </a:p>
        </p:txBody>
      </p:sp>
      <p:sp>
        <p:nvSpPr>
          <p:cNvPr id="6" name="Slide Number Placeholder 5"/>
          <p:cNvSpPr>
            <a:spLocks noGrp="1"/>
          </p:cNvSpPr>
          <p:nvPr>
            <p:ph type="sldNum" sz="quarter" idx="12"/>
          </p:nvPr>
        </p:nvSpPr>
        <p:spPr/>
        <p:txBody>
          <a:bodyPr/>
          <a:lstStyle>
            <a:lvl1pPr>
              <a:defRPr/>
            </a:lvl1pPr>
          </a:lstStyle>
          <a:p>
            <a:pPr>
              <a:defRPr/>
            </a:pPr>
            <a:fld id="{0551EB04-05CC-461B-910E-633757C3D009}" type="slidenum">
              <a:rPr lang="en-US">
                <a:solidFill>
                  <a:srgbClr val="DFE6D0"/>
                </a:solidFill>
              </a:rPr>
              <a:pPr>
                <a:defRPr/>
              </a:pPr>
              <a:t>‹#›</a:t>
            </a:fld>
            <a:endParaRPr lang="en-US">
              <a:solidFill>
                <a:srgbClr val="DFE6D0"/>
              </a:solidFill>
            </a:endParaRPr>
          </a:p>
        </p:txBody>
      </p:sp>
    </p:spTree>
    <p:extLst>
      <p:ext uri="{BB962C8B-B14F-4D97-AF65-F5344CB8AC3E}">
        <p14:creationId xmlns:p14="http://schemas.microsoft.com/office/powerpoint/2010/main" val="1965925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1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2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21"/>
          <p:cNvSpPr>
            <a:spLocks noGrp="1" noChangeArrowheads="1"/>
          </p:cNvSpPr>
          <p:nvPr>
            <p:ph type="sldNum" sz="quarter" idx="12"/>
          </p:nvPr>
        </p:nvSpPr>
        <p:spPr>
          <a:ln/>
        </p:spPr>
        <p:txBody>
          <a:bodyPr/>
          <a:lstStyle>
            <a:lvl1pPr>
              <a:defRPr/>
            </a:lvl1pPr>
          </a:lstStyle>
          <a:p>
            <a:pPr>
              <a:defRPr/>
            </a:pPr>
            <a:fld id="{989824ED-50BE-4DD9-BE47-B43CFB615FE4}"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152991526"/>
      </p:ext>
    </p:extLst>
  </p:cSld>
  <p:clrMapOvr>
    <a:masterClrMapping/>
  </p:clrMapOvr>
  <p:transition spd="slow">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Rectangle 1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2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21"/>
          <p:cNvSpPr>
            <a:spLocks noGrp="1" noChangeArrowheads="1"/>
          </p:cNvSpPr>
          <p:nvPr>
            <p:ph type="sldNum" sz="quarter" idx="12"/>
          </p:nvPr>
        </p:nvSpPr>
        <p:spPr>
          <a:ln/>
        </p:spPr>
        <p:txBody>
          <a:bodyPr/>
          <a:lstStyle>
            <a:lvl1pPr>
              <a:defRPr/>
            </a:lvl1pPr>
          </a:lstStyle>
          <a:p>
            <a:pPr>
              <a:defRPr/>
            </a:pPr>
            <a:fld id="{2E5A31D3-6DBD-4DA7-BD58-7060323419F0}"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564407034"/>
      </p:ext>
    </p:extLst>
  </p:cSld>
  <p:clrMapOvr>
    <a:masterClrMapping/>
  </p:clrMapOvr>
  <p:transition spd="slow">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Rectangle 1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2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21"/>
          <p:cNvSpPr>
            <a:spLocks noGrp="1" noChangeArrowheads="1"/>
          </p:cNvSpPr>
          <p:nvPr>
            <p:ph type="sldNum" sz="quarter" idx="12"/>
          </p:nvPr>
        </p:nvSpPr>
        <p:spPr>
          <a:ln/>
        </p:spPr>
        <p:txBody>
          <a:bodyPr/>
          <a:lstStyle>
            <a:lvl1pPr>
              <a:defRPr/>
            </a:lvl1pPr>
          </a:lstStyle>
          <a:p>
            <a:pPr>
              <a:defRPr/>
            </a:pPr>
            <a:fld id="{7642AC04-B259-4BA3-B227-C026F5589A8C}"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713749967"/>
      </p:ext>
    </p:extLst>
  </p:cSld>
  <p:clrMapOvr>
    <a:masterClrMapping/>
  </p:clrMapOvr>
  <p:transition spd="slow">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Rectangle 1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2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21"/>
          <p:cNvSpPr>
            <a:spLocks noGrp="1" noChangeArrowheads="1"/>
          </p:cNvSpPr>
          <p:nvPr>
            <p:ph type="sldNum" sz="quarter" idx="12"/>
          </p:nvPr>
        </p:nvSpPr>
        <p:spPr>
          <a:ln/>
        </p:spPr>
        <p:txBody>
          <a:bodyPr/>
          <a:lstStyle>
            <a:lvl1pPr>
              <a:defRPr/>
            </a:lvl1pPr>
          </a:lstStyle>
          <a:p>
            <a:pPr>
              <a:defRPr/>
            </a:pPr>
            <a:fld id="{540BAC70-215F-4475-B7AE-DEBEB399A038}"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034535236"/>
      </p:ext>
    </p:extLst>
  </p:cSld>
  <p:clrMapOvr>
    <a:masterClrMapping/>
  </p:clrMapOvr>
  <p:transition spd="slow">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2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21"/>
          <p:cNvSpPr>
            <a:spLocks noGrp="1" noChangeArrowheads="1"/>
          </p:cNvSpPr>
          <p:nvPr>
            <p:ph type="sldNum" sz="quarter" idx="12"/>
          </p:nvPr>
        </p:nvSpPr>
        <p:spPr>
          <a:ln/>
        </p:spPr>
        <p:txBody>
          <a:bodyPr/>
          <a:lstStyle>
            <a:lvl1pPr>
              <a:defRPr/>
            </a:lvl1pPr>
          </a:lstStyle>
          <a:p>
            <a:pPr>
              <a:defRPr/>
            </a:pPr>
            <a:fld id="{2C099C27-7A68-4275-ABCC-DBFB3D479D3C}"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79577221"/>
      </p:ext>
    </p:extLst>
  </p:cSld>
  <p:clrMapOvr>
    <a:masterClrMapping/>
  </p:clrMapOvr>
  <p:transition spd="slow">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2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21"/>
          <p:cNvSpPr>
            <a:spLocks noGrp="1" noChangeArrowheads="1"/>
          </p:cNvSpPr>
          <p:nvPr>
            <p:ph type="sldNum" sz="quarter" idx="12"/>
          </p:nvPr>
        </p:nvSpPr>
        <p:spPr>
          <a:ln/>
        </p:spPr>
        <p:txBody>
          <a:bodyPr/>
          <a:lstStyle>
            <a:lvl1pPr>
              <a:defRPr/>
            </a:lvl1pPr>
          </a:lstStyle>
          <a:p>
            <a:pPr>
              <a:defRPr/>
            </a:pPr>
            <a:fld id="{88D7996F-FB8F-4321-BF80-AEAC6B73321A}"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554703492"/>
      </p:ext>
    </p:extLst>
  </p:cSld>
  <p:clrMapOvr>
    <a:masterClrMapping/>
  </p:clrMapOvr>
  <p:transition spd="slow">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2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21"/>
          <p:cNvSpPr>
            <a:spLocks noGrp="1" noChangeArrowheads="1"/>
          </p:cNvSpPr>
          <p:nvPr>
            <p:ph type="sldNum" sz="quarter" idx="12"/>
          </p:nvPr>
        </p:nvSpPr>
        <p:spPr>
          <a:ln/>
        </p:spPr>
        <p:txBody>
          <a:bodyPr/>
          <a:lstStyle>
            <a:lvl1pPr>
              <a:defRPr/>
            </a:lvl1pPr>
          </a:lstStyle>
          <a:p>
            <a:pPr>
              <a:defRPr/>
            </a:pPr>
            <a:fld id="{C7FCF87B-16FE-4CCF-9E8F-3BF210F62D33}"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038920031"/>
      </p:ext>
    </p:extLst>
  </p:cSld>
  <p:clrMapOvr>
    <a:masterClrMapping/>
  </p:clrMapOvr>
  <p:transition spd="slow">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00000"/>
            </a:gs>
            <a:gs pos="20000">
              <a:srgbClr val="000040"/>
            </a:gs>
            <a:gs pos="50000">
              <a:srgbClr val="400040"/>
            </a:gs>
            <a:gs pos="75000">
              <a:srgbClr val="8F0040"/>
            </a:gs>
            <a:gs pos="89999">
              <a:srgbClr val="F27300"/>
            </a:gs>
            <a:gs pos="100000">
              <a:srgbClr val="FFBF00"/>
            </a:gs>
          </a:gsLst>
          <a:lin ang="5400000"/>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2438400"/>
            <a:ext cx="9144000" cy="4046538"/>
            <a:chOff x="0" y="1536"/>
            <a:chExt cx="5760" cy="2549"/>
          </a:xfrm>
        </p:grpSpPr>
        <p:sp>
          <p:nvSpPr>
            <p:cNvPr id="28675"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pPr algn="r" rtl="1" fontAlgn="base">
                <a:spcBef>
                  <a:spcPct val="0"/>
                </a:spcBef>
                <a:spcAft>
                  <a:spcPct val="0"/>
                </a:spcAft>
                <a:defRPr/>
              </a:pPr>
              <a:endParaRPr lang="ar-SA">
                <a:solidFill>
                  <a:srgbClr val="FFFFFF"/>
                </a:solidFill>
              </a:endParaRPr>
            </a:p>
          </p:txBody>
        </p:sp>
        <p:sp>
          <p:nvSpPr>
            <p:cNvPr id="28676" name="Freeform 4"/>
            <p:cNvSpPr>
              <a:spLocks/>
            </p:cNvSpPr>
            <p:nvPr userDrawn="1"/>
          </p:nvSpPr>
          <p:spPr bwMode="hidden">
            <a:xfrm>
              <a:off x="0" y="2664"/>
              <a:ext cx="2688" cy="1224"/>
            </a:xfrm>
            <a:custGeom>
              <a:avLst/>
              <a:gdLst/>
              <a:ahLst/>
              <a:cxnLst>
                <a:cxn ang="0">
                  <a:pos x="0" y="0"/>
                </a:cxn>
                <a:cxn ang="0">
                  <a:pos x="960" y="552"/>
                </a:cxn>
                <a:cxn ang="0">
                  <a:pos x="1968" y="264"/>
                </a:cxn>
                <a:cxn ang="0">
                  <a:pos x="2028" y="270"/>
                </a:cxn>
                <a:cxn ang="0">
                  <a:pos x="2661" y="528"/>
                </a:cxn>
                <a:cxn ang="0">
                  <a:pos x="2688" y="648"/>
                </a:cxn>
                <a:cxn ang="0">
                  <a:pos x="2304" y="1080"/>
                </a:cxn>
                <a:cxn ang="0">
                  <a:pos x="1584" y="1224"/>
                </a:cxn>
                <a:cxn ang="0">
                  <a:pos x="1296" y="936"/>
                </a:cxn>
                <a:cxn ang="0">
                  <a:pos x="864" y="1032"/>
                </a:cxn>
                <a:cxn ang="0">
                  <a:pos x="0" y="552"/>
                </a:cxn>
                <a:cxn ang="0">
                  <a:pos x="0" y="0"/>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w="9525">
              <a:noFill/>
              <a:round/>
              <a:headEnd/>
              <a:tailEnd/>
            </a:ln>
            <a:effectLst/>
          </p:spPr>
          <p:txBody>
            <a:bodyPr/>
            <a:lstStyle/>
            <a:p>
              <a:pPr algn="r" rtl="1" fontAlgn="base">
                <a:spcBef>
                  <a:spcPct val="0"/>
                </a:spcBef>
                <a:spcAft>
                  <a:spcPct val="0"/>
                </a:spcAft>
                <a:defRPr/>
              </a:pPr>
              <a:endParaRPr lang="ar-SA">
                <a:solidFill>
                  <a:srgbClr val="FFFFFF"/>
                </a:solidFill>
              </a:endParaRPr>
            </a:p>
          </p:txBody>
        </p:sp>
        <p:sp>
          <p:nvSpPr>
            <p:cNvPr id="28677" name="Freeform 5"/>
            <p:cNvSpPr>
              <a:spLocks/>
            </p:cNvSpPr>
            <p:nvPr userDrawn="1"/>
          </p:nvSpPr>
          <p:spPr bwMode="hidden">
            <a:xfrm>
              <a:off x="3359" y="1536"/>
              <a:ext cx="2401" cy="1232"/>
            </a:xfrm>
            <a:custGeom>
              <a:avLst/>
              <a:gdLst/>
              <a:ahLst/>
              <a:cxnLst>
                <a:cxn ang="0">
                  <a:pos x="2208" y="15"/>
                </a:cxn>
                <a:cxn ang="0">
                  <a:pos x="2088" y="57"/>
                </a:cxn>
                <a:cxn ang="0">
                  <a:pos x="1951" y="99"/>
                </a:cxn>
                <a:cxn ang="0">
                  <a:pos x="1704" y="135"/>
                </a:cxn>
                <a:cxn ang="0">
                  <a:pos x="1314" y="177"/>
                </a:cxn>
                <a:cxn ang="0">
                  <a:pos x="1176" y="189"/>
                </a:cxn>
                <a:cxn ang="0">
                  <a:pos x="1122" y="195"/>
                </a:cxn>
                <a:cxn ang="0">
                  <a:pos x="1075" y="231"/>
                </a:cxn>
                <a:cxn ang="0">
                  <a:pos x="924" y="321"/>
                </a:cxn>
                <a:cxn ang="0">
                  <a:pos x="840" y="369"/>
                </a:cxn>
                <a:cxn ang="0">
                  <a:pos x="630" y="458"/>
                </a:cxn>
                <a:cxn ang="0">
                  <a:pos x="529" y="500"/>
                </a:cxn>
                <a:cxn ang="0">
                  <a:pos x="487" y="542"/>
                </a:cxn>
                <a:cxn ang="0">
                  <a:pos x="457" y="590"/>
                </a:cxn>
                <a:cxn ang="0">
                  <a:pos x="402" y="638"/>
                </a:cxn>
                <a:cxn ang="0">
                  <a:pos x="330" y="758"/>
                </a:cxn>
                <a:cxn ang="0">
                  <a:pos x="312" y="788"/>
                </a:cxn>
                <a:cxn ang="0">
                  <a:pos x="252" y="824"/>
                </a:cxn>
                <a:cxn ang="0">
                  <a:pos x="84" y="926"/>
                </a:cxn>
                <a:cxn ang="0">
                  <a:pos x="0" y="992"/>
                </a:cxn>
                <a:cxn ang="0">
                  <a:pos x="12" y="1040"/>
                </a:cxn>
                <a:cxn ang="0">
                  <a:pos x="132" y="1034"/>
                </a:cxn>
                <a:cxn ang="0">
                  <a:pos x="336" y="980"/>
                </a:cxn>
                <a:cxn ang="0">
                  <a:pos x="529" y="896"/>
                </a:cxn>
                <a:cxn ang="0">
                  <a:pos x="576" y="872"/>
                </a:cxn>
                <a:cxn ang="0">
                  <a:pos x="714" y="848"/>
                </a:cxn>
                <a:cxn ang="0">
                  <a:pos x="966" y="794"/>
                </a:cxn>
                <a:cxn ang="0">
                  <a:pos x="1212" y="782"/>
                </a:cxn>
                <a:cxn ang="0">
                  <a:pos x="1416" y="872"/>
                </a:cxn>
                <a:cxn ang="0">
                  <a:pos x="1464" y="932"/>
                </a:cxn>
                <a:cxn ang="0">
                  <a:pos x="1440" y="992"/>
                </a:cxn>
                <a:cxn ang="0">
                  <a:pos x="1302" y="1040"/>
                </a:cxn>
                <a:cxn ang="0">
                  <a:pos x="1158" y="1100"/>
                </a:cxn>
                <a:cxn ang="0">
                  <a:pos x="1093" y="1148"/>
                </a:cxn>
                <a:cxn ang="0">
                  <a:pos x="1075" y="1208"/>
                </a:cxn>
                <a:cxn ang="0">
                  <a:pos x="1093" y="1232"/>
                </a:cxn>
                <a:cxn ang="0">
                  <a:pos x="1152" y="1226"/>
                </a:cxn>
                <a:cxn ang="0">
                  <a:pos x="1332" y="1208"/>
                </a:cxn>
                <a:cxn ang="0">
                  <a:pos x="1434" y="1184"/>
                </a:cxn>
                <a:cxn ang="0">
                  <a:pos x="1464" y="1172"/>
                </a:cxn>
                <a:cxn ang="0">
                  <a:pos x="1578" y="1130"/>
                </a:cxn>
                <a:cxn ang="0">
                  <a:pos x="1758" y="1064"/>
                </a:cxn>
                <a:cxn ang="0">
                  <a:pos x="1872" y="962"/>
                </a:cxn>
                <a:cxn ang="0">
                  <a:pos x="1986" y="800"/>
                </a:cxn>
                <a:cxn ang="0">
                  <a:pos x="2166" y="650"/>
                </a:cxn>
                <a:cxn ang="0">
                  <a:pos x="2257" y="590"/>
                </a:cxn>
                <a:cxn ang="0">
                  <a:pos x="2400" y="57"/>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257" y="590"/>
                  </a:lnTo>
                  <a:lnTo>
                    <a:pt x="2400" y="518"/>
                  </a:lnTo>
                  <a:lnTo>
                    <a:pt x="2400" y="57"/>
                  </a:lnTo>
                  <a:lnTo>
                    <a:pt x="2401" y="0"/>
                  </a:lnTo>
                  <a:lnTo>
                    <a:pt x="2310" y="3"/>
                  </a:lnTo>
                  <a:close/>
                </a:path>
              </a:pathLst>
            </a:custGeom>
            <a:solidFill>
              <a:schemeClr val="bg2"/>
            </a:solidFill>
            <a:ln w="9525">
              <a:noFill/>
              <a:round/>
              <a:headEnd/>
              <a:tailEnd/>
            </a:ln>
          </p:spPr>
          <p:txBody>
            <a:bodyPr/>
            <a:lstStyle/>
            <a:p>
              <a:pPr algn="r" rtl="1" fontAlgn="base">
                <a:spcBef>
                  <a:spcPct val="0"/>
                </a:spcBef>
                <a:spcAft>
                  <a:spcPct val="0"/>
                </a:spcAft>
                <a:defRPr/>
              </a:pPr>
              <a:endParaRPr lang="ar-SA">
                <a:solidFill>
                  <a:srgbClr val="FFFFFF"/>
                </a:solidFill>
              </a:endParaRPr>
            </a:p>
          </p:txBody>
        </p:sp>
        <p:sp>
          <p:nvSpPr>
            <p:cNvPr id="28678" name="Freeform 6"/>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lgn="r" rtl="1" fontAlgn="base">
                <a:spcBef>
                  <a:spcPct val="0"/>
                </a:spcBef>
                <a:spcAft>
                  <a:spcPct val="0"/>
                </a:spcAft>
                <a:defRPr/>
              </a:pPr>
              <a:endParaRPr lang="ar-SA">
                <a:solidFill>
                  <a:srgbClr val="FFFFFF"/>
                </a:solidFill>
              </a:endParaRPr>
            </a:p>
          </p:txBody>
        </p:sp>
        <p:sp>
          <p:nvSpPr>
            <p:cNvPr id="28679" name="Freeform 7"/>
            <p:cNvSpPr>
              <a:spLocks/>
            </p:cNvSpPr>
            <p:nvPr userDrawn="1"/>
          </p:nvSpPr>
          <p:spPr bwMode="hidden">
            <a:xfrm>
              <a:off x="3599" y="2477"/>
              <a:ext cx="186" cy="120"/>
            </a:xfrm>
            <a:custGeom>
              <a:avLst/>
              <a:gdLst/>
              <a:ahLst/>
              <a:cxnLst>
                <a:cxn ang="0">
                  <a:pos x="185" y="0"/>
                </a:cxn>
                <a:cxn ang="0">
                  <a:pos x="185" y="6"/>
                </a:cxn>
                <a:cxn ang="0">
                  <a:pos x="185" y="18"/>
                </a:cxn>
                <a:cxn ang="0">
                  <a:pos x="185" y="36"/>
                </a:cxn>
                <a:cxn ang="0">
                  <a:pos x="179" y="54"/>
                </a:cxn>
                <a:cxn ang="0">
                  <a:pos x="161" y="72"/>
                </a:cxn>
                <a:cxn ang="0">
                  <a:pos x="137" y="96"/>
                </a:cxn>
                <a:cxn ang="0">
                  <a:pos x="101" y="108"/>
                </a:cxn>
                <a:cxn ang="0">
                  <a:pos x="47" y="120"/>
                </a:cxn>
                <a:cxn ang="0">
                  <a:pos x="29" y="120"/>
                </a:cxn>
                <a:cxn ang="0">
                  <a:pos x="17" y="114"/>
                </a:cxn>
                <a:cxn ang="0">
                  <a:pos x="0" y="96"/>
                </a:cxn>
                <a:cxn ang="0">
                  <a:pos x="0" y="78"/>
                </a:cxn>
                <a:cxn ang="0">
                  <a:pos x="0" y="72"/>
                </a:cxn>
                <a:cxn ang="0">
                  <a:pos x="185" y="0"/>
                </a:cxn>
                <a:cxn ang="0">
                  <a:pos x="185" y="0"/>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lnTo>
                    <a:pt x="185" y="0"/>
                  </a:lnTo>
                  <a:close/>
                </a:path>
              </a:pathLst>
            </a:custGeom>
            <a:solidFill>
              <a:schemeClr val="bg1"/>
            </a:solidFill>
            <a:ln w="9525">
              <a:noFill/>
              <a:round/>
              <a:headEnd/>
              <a:tailEnd/>
            </a:ln>
          </p:spPr>
          <p:txBody>
            <a:bodyPr/>
            <a:lstStyle/>
            <a:p>
              <a:pPr algn="r" rtl="1" fontAlgn="base">
                <a:spcBef>
                  <a:spcPct val="0"/>
                </a:spcBef>
                <a:spcAft>
                  <a:spcPct val="0"/>
                </a:spcAft>
                <a:defRPr/>
              </a:pPr>
              <a:endParaRPr lang="ar-SA">
                <a:solidFill>
                  <a:srgbClr val="FFFFFF"/>
                </a:solidFill>
              </a:endParaRPr>
            </a:p>
          </p:txBody>
        </p:sp>
        <p:sp>
          <p:nvSpPr>
            <p:cNvPr id="28680" name="Freeform 8"/>
            <p:cNvSpPr>
              <a:spLocks/>
            </p:cNvSpPr>
            <p:nvPr userDrawn="1"/>
          </p:nvSpPr>
          <p:spPr bwMode="hidden">
            <a:xfrm>
              <a:off x="3779" y="2393"/>
              <a:ext cx="185" cy="120"/>
            </a:xfrm>
            <a:custGeom>
              <a:avLst/>
              <a:gdLst/>
              <a:ahLst/>
              <a:cxnLst>
                <a:cxn ang="0">
                  <a:pos x="185" y="0"/>
                </a:cxn>
                <a:cxn ang="0">
                  <a:pos x="185" y="6"/>
                </a:cxn>
                <a:cxn ang="0">
                  <a:pos x="179" y="24"/>
                </a:cxn>
                <a:cxn ang="0">
                  <a:pos x="167" y="42"/>
                </a:cxn>
                <a:cxn ang="0">
                  <a:pos x="149" y="66"/>
                </a:cxn>
                <a:cxn ang="0">
                  <a:pos x="131" y="90"/>
                </a:cxn>
                <a:cxn ang="0">
                  <a:pos x="102" y="108"/>
                </a:cxn>
                <a:cxn ang="0">
                  <a:pos x="66" y="120"/>
                </a:cxn>
                <a:cxn ang="0">
                  <a:pos x="18" y="120"/>
                </a:cxn>
                <a:cxn ang="0">
                  <a:pos x="0" y="60"/>
                </a:cxn>
                <a:cxn ang="0">
                  <a:pos x="185" y="0"/>
                </a:cxn>
                <a:cxn ang="0">
                  <a:pos x="185" y="0"/>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lnTo>
                    <a:pt x="185" y="0"/>
                  </a:lnTo>
                  <a:close/>
                </a:path>
              </a:pathLst>
            </a:custGeom>
            <a:solidFill>
              <a:schemeClr val="bg1"/>
            </a:solidFill>
            <a:ln w="9525">
              <a:noFill/>
              <a:round/>
              <a:headEnd/>
              <a:tailEnd/>
            </a:ln>
          </p:spPr>
          <p:txBody>
            <a:bodyPr/>
            <a:lstStyle/>
            <a:p>
              <a:pPr algn="r" rtl="1" fontAlgn="base">
                <a:spcBef>
                  <a:spcPct val="0"/>
                </a:spcBef>
                <a:spcAft>
                  <a:spcPct val="0"/>
                </a:spcAft>
                <a:defRPr/>
              </a:pPr>
              <a:endParaRPr lang="ar-SA">
                <a:solidFill>
                  <a:srgbClr val="FFFFFF"/>
                </a:solidFill>
              </a:endParaRPr>
            </a:p>
          </p:txBody>
        </p:sp>
        <p:sp>
          <p:nvSpPr>
            <p:cNvPr id="28681" name="Freeform 9"/>
            <p:cNvSpPr>
              <a:spLocks/>
            </p:cNvSpPr>
            <p:nvPr userDrawn="1"/>
          </p:nvSpPr>
          <p:spPr bwMode="hidden">
            <a:xfrm>
              <a:off x="3839" y="1836"/>
              <a:ext cx="528" cy="275"/>
            </a:xfrm>
            <a:custGeom>
              <a:avLst/>
              <a:gdLst/>
              <a:ahLst/>
              <a:cxnLst>
                <a:cxn ang="0">
                  <a:pos x="0" y="275"/>
                </a:cxn>
                <a:cxn ang="0">
                  <a:pos x="0" y="269"/>
                </a:cxn>
                <a:cxn ang="0">
                  <a:pos x="6" y="251"/>
                </a:cxn>
                <a:cxn ang="0">
                  <a:pos x="6" y="239"/>
                </a:cxn>
                <a:cxn ang="0">
                  <a:pos x="12" y="227"/>
                </a:cxn>
                <a:cxn ang="0">
                  <a:pos x="18" y="221"/>
                </a:cxn>
                <a:cxn ang="0">
                  <a:pos x="36" y="215"/>
                </a:cxn>
                <a:cxn ang="0">
                  <a:pos x="77" y="203"/>
                </a:cxn>
                <a:cxn ang="0">
                  <a:pos x="137" y="179"/>
                </a:cxn>
                <a:cxn ang="0">
                  <a:pos x="209" y="143"/>
                </a:cxn>
                <a:cxn ang="0">
                  <a:pos x="251" y="120"/>
                </a:cxn>
                <a:cxn ang="0">
                  <a:pos x="299" y="96"/>
                </a:cxn>
                <a:cxn ang="0">
                  <a:pos x="394" y="48"/>
                </a:cxn>
                <a:cxn ang="0">
                  <a:pos x="442" y="30"/>
                </a:cxn>
                <a:cxn ang="0">
                  <a:pos x="478" y="12"/>
                </a:cxn>
                <a:cxn ang="0">
                  <a:pos x="502" y="6"/>
                </a:cxn>
                <a:cxn ang="0">
                  <a:pos x="520" y="0"/>
                </a:cxn>
                <a:cxn ang="0">
                  <a:pos x="526" y="0"/>
                </a:cxn>
                <a:cxn ang="0">
                  <a:pos x="520" y="6"/>
                </a:cxn>
                <a:cxn ang="0">
                  <a:pos x="508" y="12"/>
                </a:cxn>
                <a:cxn ang="0">
                  <a:pos x="484" y="24"/>
                </a:cxn>
                <a:cxn ang="0">
                  <a:pos x="460" y="42"/>
                </a:cxn>
                <a:cxn ang="0">
                  <a:pos x="436" y="54"/>
                </a:cxn>
                <a:cxn ang="0">
                  <a:pos x="394" y="78"/>
                </a:cxn>
                <a:cxn ang="0">
                  <a:pos x="340" y="108"/>
                </a:cxn>
                <a:cxn ang="0">
                  <a:pos x="275" y="143"/>
                </a:cxn>
                <a:cxn ang="0">
                  <a:pos x="131" y="221"/>
                </a:cxn>
                <a:cxn ang="0">
                  <a:pos x="65" y="251"/>
                </a:cxn>
                <a:cxn ang="0">
                  <a:pos x="0" y="275"/>
                </a:cxn>
                <a:cxn ang="0">
                  <a:pos x="0" y="275"/>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lnTo>
                    <a:pt x="0" y="275"/>
                  </a:lnTo>
                  <a:close/>
                </a:path>
              </a:pathLst>
            </a:custGeom>
            <a:solidFill>
              <a:schemeClr val="bg1"/>
            </a:solidFill>
            <a:ln w="9525">
              <a:noFill/>
              <a:round/>
              <a:headEnd/>
              <a:tailEnd/>
            </a:ln>
          </p:spPr>
          <p:txBody>
            <a:bodyPr/>
            <a:lstStyle/>
            <a:p>
              <a:pPr algn="r" rtl="1" fontAlgn="base">
                <a:spcBef>
                  <a:spcPct val="0"/>
                </a:spcBef>
                <a:spcAft>
                  <a:spcPct val="0"/>
                </a:spcAft>
                <a:defRPr/>
              </a:pPr>
              <a:endParaRPr lang="ar-SA">
                <a:solidFill>
                  <a:srgbClr val="FFFFFF"/>
                </a:solidFill>
              </a:endParaRPr>
            </a:p>
          </p:txBody>
        </p:sp>
        <p:sp>
          <p:nvSpPr>
            <p:cNvPr id="28682" name="Freeform 10"/>
            <p:cNvSpPr>
              <a:spLocks/>
            </p:cNvSpPr>
            <p:nvPr userDrawn="1"/>
          </p:nvSpPr>
          <p:spPr bwMode="hidden">
            <a:xfrm>
              <a:off x="3676" y="2015"/>
              <a:ext cx="721" cy="306"/>
            </a:xfrm>
            <a:custGeom>
              <a:avLst/>
              <a:gdLst/>
              <a:ahLst/>
              <a:cxnLst>
                <a:cxn ang="0">
                  <a:pos x="48" y="216"/>
                </a:cxn>
                <a:cxn ang="0">
                  <a:pos x="30" y="252"/>
                </a:cxn>
                <a:cxn ang="0">
                  <a:pos x="12" y="282"/>
                </a:cxn>
                <a:cxn ang="0">
                  <a:pos x="6" y="300"/>
                </a:cxn>
                <a:cxn ang="0">
                  <a:pos x="0" y="306"/>
                </a:cxn>
                <a:cxn ang="0">
                  <a:pos x="48" y="276"/>
                </a:cxn>
                <a:cxn ang="0">
                  <a:pos x="84" y="252"/>
                </a:cxn>
                <a:cxn ang="0">
                  <a:pos x="108" y="234"/>
                </a:cxn>
                <a:cxn ang="0">
                  <a:pos x="120" y="228"/>
                </a:cxn>
                <a:cxn ang="0">
                  <a:pos x="126" y="228"/>
                </a:cxn>
                <a:cxn ang="0">
                  <a:pos x="144" y="222"/>
                </a:cxn>
                <a:cxn ang="0">
                  <a:pos x="168" y="216"/>
                </a:cxn>
                <a:cxn ang="0">
                  <a:pos x="198" y="204"/>
                </a:cxn>
                <a:cxn ang="0">
                  <a:pos x="275" y="180"/>
                </a:cxn>
                <a:cxn ang="0">
                  <a:pos x="371" y="156"/>
                </a:cxn>
                <a:cxn ang="0">
                  <a:pos x="461" y="126"/>
                </a:cxn>
                <a:cxn ang="0">
                  <a:pos x="544" y="102"/>
                </a:cxn>
                <a:cxn ang="0">
                  <a:pos x="574" y="90"/>
                </a:cxn>
                <a:cxn ang="0">
                  <a:pos x="604" y="84"/>
                </a:cxn>
                <a:cxn ang="0">
                  <a:pos x="622" y="78"/>
                </a:cxn>
                <a:cxn ang="0">
                  <a:pos x="628" y="72"/>
                </a:cxn>
                <a:cxn ang="0">
                  <a:pos x="634" y="66"/>
                </a:cxn>
                <a:cxn ang="0">
                  <a:pos x="652" y="60"/>
                </a:cxn>
                <a:cxn ang="0">
                  <a:pos x="694" y="30"/>
                </a:cxn>
                <a:cxn ang="0">
                  <a:pos x="712" y="18"/>
                </a:cxn>
                <a:cxn ang="0">
                  <a:pos x="718" y="6"/>
                </a:cxn>
                <a:cxn ang="0">
                  <a:pos x="712" y="0"/>
                </a:cxn>
                <a:cxn ang="0">
                  <a:pos x="688" y="0"/>
                </a:cxn>
                <a:cxn ang="0">
                  <a:pos x="628" y="0"/>
                </a:cxn>
                <a:cxn ang="0">
                  <a:pos x="580" y="0"/>
                </a:cxn>
                <a:cxn ang="0">
                  <a:pos x="544" y="0"/>
                </a:cxn>
                <a:cxn ang="0">
                  <a:pos x="514" y="18"/>
                </a:cxn>
                <a:cxn ang="0">
                  <a:pos x="485" y="42"/>
                </a:cxn>
                <a:cxn ang="0">
                  <a:pos x="467" y="54"/>
                </a:cxn>
                <a:cxn ang="0">
                  <a:pos x="449" y="60"/>
                </a:cxn>
                <a:cxn ang="0">
                  <a:pos x="425" y="60"/>
                </a:cxn>
                <a:cxn ang="0">
                  <a:pos x="389" y="66"/>
                </a:cxn>
                <a:cxn ang="0">
                  <a:pos x="347" y="84"/>
                </a:cxn>
                <a:cxn ang="0">
                  <a:pos x="311" y="108"/>
                </a:cxn>
                <a:cxn ang="0">
                  <a:pos x="287" y="126"/>
                </a:cxn>
                <a:cxn ang="0">
                  <a:pos x="275" y="132"/>
                </a:cxn>
                <a:cxn ang="0">
                  <a:pos x="257" y="138"/>
                </a:cxn>
                <a:cxn ang="0">
                  <a:pos x="221" y="138"/>
                </a:cxn>
                <a:cxn ang="0">
                  <a:pos x="186" y="138"/>
                </a:cxn>
                <a:cxn ang="0">
                  <a:pos x="180" y="138"/>
                </a:cxn>
                <a:cxn ang="0">
                  <a:pos x="174" y="138"/>
                </a:cxn>
                <a:cxn ang="0">
                  <a:pos x="114" y="162"/>
                </a:cxn>
                <a:cxn ang="0">
                  <a:pos x="48" y="216"/>
                </a:cxn>
                <a:cxn ang="0">
                  <a:pos x="48" y="216"/>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lnTo>
                    <a:pt x="48" y="216"/>
                  </a:lnTo>
                  <a:close/>
                </a:path>
              </a:pathLst>
            </a:custGeom>
            <a:solidFill>
              <a:schemeClr val="bg1"/>
            </a:solidFill>
            <a:ln w="9525">
              <a:noFill/>
              <a:round/>
              <a:headEnd/>
              <a:tailEnd/>
            </a:ln>
          </p:spPr>
          <p:txBody>
            <a:bodyPr/>
            <a:lstStyle/>
            <a:p>
              <a:pPr algn="r" rtl="1" fontAlgn="base">
                <a:spcBef>
                  <a:spcPct val="0"/>
                </a:spcBef>
                <a:spcAft>
                  <a:spcPct val="0"/>
                </a:spcAft>
                <a:defRPr/>
              </a:pPr>
              <a:endParaRPr lang="ar-SA">
                <a:solidFill>
                  <a:srgbClr val="FFFFFF"/>
                </a:solidFill>
              </a:endParaRPr>
            </a:p>
          </p:txBody>
        </p:sp>
        <p:sp>
          <p:nvSpPr>
            <p:cNvPr id="28683" name="Freeform 11"/>
            <p:cNvSpPr>
              <a:spLocks/>
            </p:cNvSpPr>
            <p:nvPr userDrawn="1"/>
          </p:nvSpPr>
          <p:spPr bwMode="hidden">
            <a:xfrm>
              <a:off x="3358" y="1890"/>
              <a:ext cx="2400" cy="881"/>
            </a:xfrm>
            <a:custGeom>
              <a:avLst/>
              <a:gdLst/>
              <a:ahLst/>
              <a:cxnLst>
                <a:cxn ang="0">
                  <a:pos x="2231" y="54"/>
                </a:cxn>
                <a:cxn ang="0">
                  <a:pos x="2189" y="54"/>
                </a:cxn>
                <a:cxn ang="0">
                  <a:pos x="2147" y="66"/>
                </a:cxn>
                <a:cxn ang="0">
                  <a:pos x="2021" y="101"/>
                </a:cxn>
                <a:cxn ang="0">
                  <a:pos x="1956" y="119"/>
                </a:cxn>
                <a:cxn ang="0">
                  <a:pos x="1860" y="167"/>
                </a:cxn>
                <a:cxn ang="0">
                  <a:pos x="1836" y="245"/>
                </a:cxn>
                <a:cxn ang="0">
                  <a:pos x="1842" y="305"/>
                </a:cxn>
                <a:cxn ang="0">
                  <a:pos x="1758" y="317"/>
                </a:cxn>
                <a:cxn ang="0">
                  <a:pos x="1597" y="263"/>
                </a:cxn>
                <a:cxn ang="0">
                  <a:pos x="1507" y="257"/>
                </a:cxn>
                <a:cxn ang="0">
                  <a:pos x="1399" y="311"/>
                </a:cxn>
                <a:cxn ang="0">
                  <a:pos x="1334" y="353"/>
                </a:cxn>
                <a:cxn ang="0">
                  <a:pos x="1310" y="359"/>
                </a:cxn>
                <a:cxn ang="0">
                  <a:pos x="1214" y="371"/>
                </a:cxn>
                <a:cxn ang="0">
                  <a:pos x="1160" y="365"/>
                </a:cxn>
                <a:cxn ang="0">
                  <a:pos x="1053" y="371"/>
                </a:cxn>
                <a:cxn ang="0">
                  <a:pos x="957" y="383"/>
                </a:cxn>
                <a:cxn ang="0">
                  <a:pos x="921" y="401"/>
                </a:cxn>
                <a:cxn ang="0">
                  <a:pos x="819" y="419"/>
                </a:cxn>
                <a:cxn ang="0">
                  <a:pos x="778" y="419"/>
                </a:cxn>
                <a:cxn ang="0">
                  <a:pos x="664" y="437"/>
                </a:cxn>
                <a:cxn ang="0">
                  <a:pos x="598" y="473"/>
                </a:cxn>
                <a:cxn ang="0">
                  <a:pos x="503" y="467"/>
                </a:cxn>
                <a:cxn ang="0">
                  <a:pos x="431" y="491"/>
                </a:cxn>
                <a:cxn ang="0">
                  <a:pos x="413" y="539"/>
                </a:cxn>
                <a:cxn ang="0">
                  <a:pos x="347" y="569"/>
                </a:cxn>
                <a:cxn ang="0">
                  <a:pos x="222" y="599"/>
                </a:cxn>
                <a:cxn ang="0">
                  <a:pos x="138" y="647"/>
                </a:cxn>
                <a:cxn ang="0">
                  <a:pos x="108" y="659"/>
                </a:cxn>
                <a:cxn ang="0">
                  <a:pos x="0" y="671"/>
                </a:cxn>
                <a:cxn ang="0">
                  <a:pos x="84" y="695"/>
                </a:cxn>
                <a:cxn ang="0">
                  <a:pos x="263" y="653"/>
                </a:cxn>
                <a:cxn ang="0">
                  <a:pos x="473" y="569"/>
                </a:cxn>
                <a:cxn ang="0">
                  <a:pos x="568" y="521"/>
                </a:cxn>
                <a:cxn ang="0">
                  <a:pos x="646" y="515"/>
                </a:cxn>
                <a:cxn ang="0">
                  <a:pos x="873" y="461"/>
                </a:cxn>
                <a:cxn ang="0">
                  <a:pos x="1148" y="425"/>
                </a:cxn>
                <a:cxn ang="0">
                  <a:pos x="1292" y="461"/>
                </a:cxn>
                <a:cxn ang="0">
                  <a:pos x="1417" y="533"/>
                </a:cxn>
                <a:cxn ang="0">
                  <a:pos x="1435" y="617"/>
                </a:cxn>
                <a:cxn ang="0">
                  <a:pos x="1376" y="653"/>
                </a:cxn>
                <a:cxn ang="0">
                  <a:pos x="1226" y="701"/>
                </a:cxn>
                <a:cxn ang="0">
                  <a:pos x="1112" y="755"/>
                </a:cxn>
                <a:cxn ang="0">
                  <a:pos x="1065" y="809"/>
                </a:cxn>
                <a:cxn ang="0">
                  <a:pos x="1077" y="869"/>
                </a:cxn>
                <a:cxn ang="0">
                  <a:pos x="1106" y="881"/>
                </a:cxn>
                <a:cxn ang="0">
                  <a:pos x="1208" y="869"/>
                </a:cxn>
                <a:cxn ang="0">
                  <a:pos x="1388" y="857"/>
                </a:cxn>
                <a:cxn ang="0">
                  <a:pos x="1441" y="851"/>
                </a:cxn>
                <a:cxn ang="0">
                  <a:pos x="1483" y="833"/>
                </a:cxn>
                <a:cxn ang="0">
                  <a:pos x="1675" y="743"/>
                </a:cxn>
                <a:cxn ang="0">
                  <a:pos x="1806" y="689"/>
                </a:cxn>
                <a:cxn ang="0">
                  <a:pos x="1884" y="581"/>
                </a:cxn>
                <a:cxn ang="0">
                  <a:pos x="2039" y="389"/>
                </a:cxn>
                <a:cxn ang="0">
                  <a:pos x="2207" y="269"/>
                </a:cxn>
                <a:cxn ang="0">
                  <a:pos x="2249" y="239"/>
                </a:cxn>
                <a:cxn ang="0">
                  <a:pos x="2392" y="0"/>
                </a:cxn>
                <a:cxn ang="0">
                  <a:pos x="2302" y="36"/>
                </a:cxn>
              </a:cxnLst>
              <a:rect l="0" t="0" r="r" b="b"/>
              <a:pathLst>
                <a:path w="2392" h="881">
                  <a:moveTo>
                    <a:pt x="2302" y="36"/>
                  </a:moveTo>
                  <a:lnTo>
                    <a:pt x="2266" y="48"/>
                  </a:lnTo>
                  <a:lnTo>
                    <a:pt x="2231" y="54"/>
                  </a:lnTo>
                  <a:lnTo>
                    <a:pt x="2201" y="54"/>
                  </a:lnTo>
                  <a:lnTo>
                    <a:pt x="2195" y="54"/>
                  </a:lnTo>
                  <a:lnTo>
                    <a:pt x="2189"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249" y="239"/>
                  </a:lnTo>
                  <a:lnTo>
                    <a:pt x="2392" y="167"/>
                  </a:lnTo>
                  <a:lnTo>
                    <a:pt x="2392" y="60"/>
                  </a:lnTo>
                  <a:lnTo>
                    <a:pt x="2392" y="0"/>
                  </a:lnTo>
                  <a:lnTo>
                    <a:pt x="2344" y="18"/>
                  </a:lnTo>
                  <a:lnTo>
                    <a:pt x="2302" y="36"/>
                  </a:lnTo>
                  <a:lnTo>
                    <a:pt x="2302" y="36"/>
                  </a:lnTo>
                  <a:close/>
                </a:path>
              </a:pathLst>
            </a:custGeom>
            <a:solidFill>
              <a:schemeClr val="bg1"/>
            </a:solidFill>
            <a:ln w="9525">
              <a:noFill/>
              <a:round/>
              <a:headEnd/>
              <a:tailEnd/>
            </a:ln>
          </p:spPr>
          <p:txBody>
            <a:bodyPr/>
            <a:lstStyle/>
            <a:p>
              <a:pPr algn="r" rtl="1" fontAlgn="base">
                <a:spcBef>
                  <a:spcPct val="0"/>
                </a:spcBef>
                <a:spcAft>
                  <a:spcPct val="0"/>
                </a:spcAft>
                <a:defRPr/>
              </a:pPr>
              <a:endParaRPr lang="ar-SA">
                <a:solidFill>
                  <a:srgbClr val="FFFFFF"/>
                </a:solidFill>
              </a:endParaRPr>
            </a:p>
          </p:txBody>
        </p:sp>
        <p:sp>
          <p:nvSpPr>
            <p:cNvPr id="28684" name="Freeform 12"/>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lgn="r" rtl="1" fontAlgn="base">
                <a:spcBef>
                  <a:spcPct val="0"/>
                </a:spcBef>
                <a:spcAft>
                  <a:spcPct val="0"/>
                </a:spcAft>
                <a:defRPr/>
              </a:pPr>
              <a:endParaRPr lang="ar-SA">
                <a:solidFill>
                  <a:srgbClr val="FFFFFF"/>
                </a:solidFill>
              </a:endParaRPr>
            </a:p>
          </p:txBody>
        </p:sp>
        <p:sp>
          <p:nvSpPr>
            <p:cNvPr id="28685" name="Freeform 13"/>
            <p:cNvSpPr>
              <a:spLocks/>
            </p:cNvSpPr>
            <p:nvPr userDrawn="1"/>
          </p:nvSpPr>
          <p:spPr bwMode="hidden">
            <a:xfrm>
              <a:off x="5327" y="1642"/>
              <a:ext cx="5" cy="1"/>
            </a:xfrm>
            <a:custGeom>
              <a:avLst/>
              <a:gdLst/>
              <a:ahLst/>
              <a:cxnLst>
                <a:cxn ang="0">
                  <a:pos x="0" y="0"/>
                </a:cxn>
                <a:cxn ang="0">
                  <a:pos x="5" y="0"/>
                </a:cxn>
                <a:cxn ang="0">
                  <a:pos x="0" y="0"/>
                </a:cxn>
                <a:cxn ang="0">
                  <a:pos x="0" y="0"/>
                </a:cxn>
              </a:cxnLst>
              <a:rect l="0" t="0" r="r" b="b"/>
              <a:pathLst>
                <a:path w="5">
                  <a:moveTo>
                    <a:pt x="0" y="0"/>
                  </a:moveTo>
                  <a:lnTo>
                    <a:pt x="5" y="0"/>
                  </a:lnTo>
                  <a:lnTo>
                    <a:pt x="0" y="0"/>
                  </a:lnTo>
                  <a:lnTo>
                    <a:pt x="0" y="0"/>
                  </a:lnTo>
                  <a:close/>
                </a:path>
              </a:pathLst>
            </a:custGeom>
            <a:solidFill>
              <a:srgbClr val="FED1AD"/>
            </a:solidFill>
            <a:ln w="9525">
              <a:noFill/>
              <a:round/>
              <a:headEnd/>
              <a:tailEnd/>
            </a:ln>
          </p:spPr>
          <p:txBody>
            <a:bodyPr/>
            <a:lstStyle/>
            <a:p>
              <a:pPr algn="r" rtl="1" fontAlgn="base">
                <a:spcBef>
                  <a:spcPct val="0"/>
                </a:spcBef>
                <a:spcAft>
                  <a:spcPct val="0"/>
                </a:spcAft>
                <a:defRPr/>
              </a:pPr>
              <a:endParaRPr lang="ar-SA">
                <a:solidFill>
                  <a:srgbClr val="FFFFFF"/>
                </a:solidFill>
              </a:endParaRPr>
            </a:p>
          </p:txBody>
        </p:sp>
        <p:sp>
          <p:nvSpPr>
            <p:cNvPr id="28686" name="Freeform 14"/>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lgn="r" rtl="1" fontAlgn="base">
                <a:spcBef>
                  <a:spcPct val="0"/>
                </a:spcBef>
                <a:spcAft>
                  <a:spcPct val="0"/>
                </a:spcAft>
                <a:defRPr/>
              </a:pPr>
              <a:endParaRPr lang="ar-SA">
                <a:solidFill>
                  <a:srgbClr val="FFFFFF"/>
                </a:solidFill>
              </a:endParaRPr>
            </a:p>
          </p:txBody>
        </p:sp>
        <p:sp>
          <p:nvSpPr>
            <p:cNvPr id="28687" name="Freeform 15"/>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lgn="r" rtl="1" fontAlgn="base">
                <a:spcBef>
                  <a:spcPct val="0"/>
                </a:spcBef>
                <a:spcAft>
                  <a:spcPct val="0"/>
                </a:spcAft>
                <a:defRPr/>
              </a:pPr>
              <a:endParaRPr lang="ar-SA">
                <a:solidFill>
                  <a:srgbClr val="FFFFFF"/>
                </a:solidFill>
              </a:endParaRPr>
            </a:p>
          </p:txBody>
        </p:sp>
        <p:sp>
          <p:nvSpPr>
            <p:cNvPr id="28688" name="Freeform 16"/>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lgn="r" rtl="1" fontAlgn="base">
                <a:spcBef>
                  <a:spcPct val="0"/>
                </a:spcBef>
                <a:spcAft>
                  <a:spcPct val="0"/>
                </a:spcAft>
                <a:defRPr/>
              </a:pPr>
              <a:endParaRPr lang="ar-SA">
                <a:solidFill>
                  <a:srgbClr val="FFFFFF"/>
                </a:solidFill>
              </a:endParaRPr>
            </a:p>
          </p:txBody>
        </p:sp>
        <p:sp>
          <p:nvSpPr>
            <p:cNvPr id="28689" name="Freeform 17"/>
            <p:cNvSpPr>
              <a:spLocks/>
            </p:cNvSpPr>
            <p:nvPr userDrawn="1"/>
          </p:nvSpPr>
          <p:spPr bwMode="hidden">
            <a:xfrm>
              <a:off x="0" y="2994"/>
              <a:ext cx="2723" cy="1091"/>
            </a:xfrm>
            <a:custGeom>
              <a:avLst/>
              <a:gdLst/>
              <a:ahLst/>
              <a:cxnLst>
                <a:cxn ang="0">
                  <a:pos x="2370" y="72"/>
                </a:cxn>
                <a:cxn ang="0">
                  <a:pos x="2597" y="198"/>
                </a:cxn>
                <a:cxn ang="0">
                  <a:pos x="2639" y="276"/>
                </a:cxn>
                <a:cxn ang="0">
                  <a:pos x="2453" y="264"/>
                </a:cxn>
                <a:cxn ang="0">
                  <a:pos x="2297" y="204"/>
                </a:cxn>
                <a:cxn ang="0">
                  <a:pos x="2112" y="66"/>
                </a:cxn>
                <a:cxn ang="0">
                  <a:pos x="2088" y="72"/>
                </a:cxn>
                <a:cxn ang="0">
                  <a:pos x="2106" y="114"/>
                </a:cxn>
                <a:cxn ang="0">
                  <a:pos x="2412" y="552"/>
                </a:cxn>
                <a:cxn ang="0">
                  <a:pos x="2279" y="564"/>
                </a:cxn>
                <a:cxn ang="0">
                  <a:pos x="2189" y="492"/>
                </a:cxn>
                <a:cxn ang="0">
                  <a:pos x="2058" y="330"/>
                </a:cxn>
                <a:cxn ang="0">
                  <a:pos x="1991" y="234"/>
                </a:cxn>
                <a:cxn ang="0">
                  <a:pos x="1949" y="174"/>
                </a:cxn>
                <a:cxn ang="0">
                  <a:pos x="1824" y="132"/>
                </a:cxn>
                <a:cxn ang="0">
                  <a:pos x="1794" y="144"/>
                </a:cxn>
                <a:cxn ang="0">
                  <a:pos x="1895" y="222"/>
                </a:cxn>
                <a:cxn ang="0">
                  <a:pos x="1943" y="366"/>
                </a:cxn>
                <a:cxn ang="0">
                  <a:pos x="2064" y="630"/>
                </a:cxn>
                <a:cxn ang="0">
                  <a:pos x="2052" y="695"/>
                </a:cxn>
                <a:cxn ang="0">
                  <a:pos x="1955" y="683"/>
                </a:cxn>
                <a:cxn ang="0">
                  <a:pos x="1913" y="636"/>
                </a:cxn>
                <a:cxn ang="0">
                  <a:pos x="1703" y="312"/>
                </a:cxn>
                <a:cxn ang="0">
                  <a:pos x="1637" y="276"/>
                </a:cxn>
                <a:cxn ang="0">
                  <a:pos x="1643" y="318"/>
                </a:cxn>
                <a:cxn ang="0">
                  <a:pos x="1673" y="408"/>
                </a:cxn>
                <a:cxn ang="0">
                  <a:pos x="1716" y="779"/>
                </a:cxn>
                <a:cxn ang="0">
                  <a:pos x="1691" y="737"/>
                </a:cxn>
                <a:cxn ang="0">
                  <a:pos x="1613" y="582"/>
                </a:cxn>
                <a:cxn ang="0">
                  <a:pos x="1494" y="480"/>
                </a:cxn>
                <a:cxn ang="0">
                  <a:pos x="1248" y="528"/>
                </a:cxn>
                <a:cxn ang="0">
                  <a:pos x="996" y="630"/>
                </a:cxn>
                <a:cxn ang="0">
                  <a:pos x="714" y="534"/>
                </a:cxn>
                <a:cxn ang="0">
                  <a:pos x="198" y="288"/>
                </a:cxn>
                <a:cxn ang="0">
                  <a:pos x="0" y="460"/>
                </a:cxn>
                <a:cxn ang="0">
                  <a:pos x="288" y="570"/>
                </a:cxn>
                <a:cxn ang="0">
                  <a:pos x="461" y="654"/>
                </a:cxn>
                <a:cxn ang="0">
                  <a:pos x="725" y="755"/>
                </a:cxn>
                <a:cxn ang="0">
                  <a:pos x="966" y="791"/>
                </a:cxn>
                <a:cxn ang="0">
                  <a:pos x="1176" y="779"/>
                </a:cxn>
                <a:cxn ang="0">
                  <a:pos x="1278" y="791"/>
                </a:cxn>
                <a:cxn ang="0">
                  <a:pos x="1404" y="845"/>
                </a:cxn>
                <a:cxn ang="0">
                  <a:pos x="1416" y="887"/>
                </a:cxn>
                <a:cxn ang="0">
                  <a:pos x="1361" y="923"/>
                </a:cxn>
                <a:cxn ang="0">
                  <a:pos x="1385" y="1007"/>
                </a:cxn>
                <a:cxn ang="0">
                  <a:pos x="1494" y="1085"/>
                </a:cxn>
                <a:cxn ang="0">
                  <a:pos x="1697" y="1043"/>
                </a:cxn>
                <a:cxn ang="0">
                  <a:pos x="1812" y="989"/>
                </a:cxn>
                <a:cxn ang="0">
                  <a:pos x="1973" y="917"/>
                </a:cxn>
                <a:cxn ang="0">
                  <a:pos x="2201" y="899"/>
                </a:cxn>
                <a:cxn ang="0">
                  <a:pos x="2364" y="863"/>
                </a:cxn>
                <a:cxn ang="0">
                  <a:pos x="2400" y="743"/>
                </a:cxn>
                <a:cxn ang="0">
                  <a:pos x="2471" y="701"/>
                </a:cxn>
                <a:cxn ang="0">
                  <a:pos x="2621" y="504"/>
                </a:cxn>
                <a:cxn ang="0">
                  <a:pos x="2693" y="374"/>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08"/>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w="9525">
              <a:noFill/>
              <a:round/>
              <a:headEnd/>
              <a:tailEnd/>
            </a:ln>
          </p:spPr>
          <p:txBody>
            <a:bodyPr/>
            <a:lstStyle/>
            <a:p>
              <a:pPr algn="r" rtl="1" fontAlgn="base">
                <a:spcBef>
                  <a:spcPct val="0"/>
                </a:spcBef>
                <a:spcAft>
                  <a:spcPct val="0"/>
                </a:spcAft>
                <a:defRPr/>
              </a:pPr>
              <a:endParaRPr lang="ar-SA">
                <a:solidFill>
                  <a:srgbClr val="FFFFFF"/>
                </a:solidFill>
              </a:endParaRPr>
            </a:p>
          </p:txBody>
        </p:sp>
      </p:grpSp>
      <p:sp>
        <p:nvSpPr>
          <p:cNvPr id="28690" name="Rectangle 18"/>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ar-SA" smtClean="0"/>
              <a:t>انقر لتحرير نمط العنوان الرئيسي</a:t>
            </a:r>
          </a:p>
        </p:txBody>
      </p:sp>
      <p:sp>
        <p:nvSpPr>
          <p:cNvPr id="28691" name="Rectangle 1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a:lvl1pPr>
          </a:lstStyle>
          <a:p>
            <a:pPr fontAlgn="base">
              <a:spcBef>
                <a:spcPct val="0"/>
              </a:spcBef>
              <a:spcAft>
                <a:spcPct val="0"/>
              </a:spcAft>
              <a:defRPr/>
            </a:pPr>
            <a:endParaRPr lang="en-US">
              <a:solidFill>
                <a:srgbClr val="FFFFFF"/>
              </a:solidFill>
            </a:endParaRPr>
          </a:p>
        </p:txBody>
      </p:sp>
      <p:sp>
        <p:nvSpPr>
          <p:cNvPr id="28692" name="Rectangle 2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a:defRPr sz="1200"/>
            </a:lvl1pPr>
          </a:lstStyle>
          <a:p>
            <a:pPr fontAlgn="base">
              <a:spcBef>
                <a:spcPct val="0"/>
              </a:spcBef>
              <a:spcAft>
                <a:spcPct val="0"/>
              </a:spcAft>
              <a:defRPr/>
            </a:pPr>
            <a:endParaRPr lang="en-US">
              <a:solidFill>
                <a:srgbClr val="FFFFFF"/>
              </a:solidFill>
            </a:endParaRPr>
          </a:p>
        </p:txBody>
      </p:sp>
      <p:sp>
        <p:nvSpPr>
          <p:cNvPr id="28693" name="Rectangle 2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200"/>
            </a:lvl1pPr>
          </a:lstStyle>
          <a:p>
            <a:pPr algn="r" fontAlgn="base">
              <a:spcBef>
                <a:spcPct val="0"/>
              </a:spcBef>
              <a:spcAft>
                <a:spcPct val="0"/>
              </a:spcAft>
              <a:defRPr/>
            </a:pPr>
            <a:fld id="{76BA6A17-25BA-4539-A5E1-889CE6C09C70}" type="slidenum">
              <a:rPr lang="ar-SA">
                <a:solidFill>
                  <a:srgbClr val="FFFFFF"/>
                </a:solidFill>
              </a:rPr>
              <a:pPr algn="r" fontAlgn="base">
                <a:spcBef>
                  <a:spcPct val="0"/>
                </a:spcBef>
                <a:spcAft>
                  <a:spcPct val="0"/>
                </a:spcAft>
                <a:defRPr/>
              </a:pPr>
              <a:t>‹#›</a:t>
            </a:fld>
            <a:endParaRPr lang="en-US">
              <a:solidFill>
                <a:srgbClr val="FFFFFF"/>
              </a:solidFill>
            </a:endParaRPr>
          </a:p>
        </p:txBody>
      </p:sp>
      <p:sp>
        <p:nvSpPr>
          <p:cNvPr id="28694"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Tree>
    <p:extLst>
      <p:ext uri="{BB962C8B-B14F-4D97-AF65-F5344CB8AC3E}">
        <p14:creationId xmlns:p14="http://schemas.microsoft.com/office/powerpoint/2010/main" val="3301386980"/>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edge/>
  </p:transition>
  <p:timing>
    <p:tnLst>
      <p:par>
        <p:cTn id="1" dur="indefinite" restart="never" nodeType="tmRoot"/>
      </p:par>
    </p:tnLst>
  </p:timing>
  <p:txStyles>
    <p:titleStyle>
      <a:lvl1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2pPr>
      <a:lvl3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3pPr>
      <a:lvl4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4pPr>
      <a:lvl5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5pPr>
      <a:lvl6pPr marL="457200" algn="ctr" rtl="1"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6pPr>
      <a:lvl7pPr marL="914400" algn="ctr" rtl="1"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7pPr>
      <a:lvl8pPr marL="1371600" algn="ctr" rtl="1"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8pPr>
      <a:lvl9pPr marL="1828800" algn="ctr" rtl="1"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9pPr>
    </p:titleStyle>
    <p:bodyStyle>
      <a:lvl1pPr marL="342900" indent="-342900" algn="r" rtl="1" eaLnBrk="0" fontAlgn="base" hangingPunct="0">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r" rtl="1"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cs typeface="+mn-cs"/>
        </a:defRPr>
      </a:lvl3pPr>
      <a:lvl4pPr marL="1600200" indent="-228600" algn="r" rtl="1"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r" rtl="1" eaLnBrk="0" fontAlgn="base" hangingPunct="0">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225" y="136525"/>
            <a:ext cx="8869363" cy="658495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1190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2"/>
                </a:solidFill>
                <a:latin typeface="+mn-lt"/>
                <a:cs typeface="+mn-cs"/>
              </a:defRPr>
            </a:lvl1pPr>
          </a:lstStyle>
          <a:p>
            <a:pPr>
              <a:defRPr/>
            </a:pPr>
            <a:fld id="{4A1BD10F-344B-43E6-83DC-58A81EA344C2}" type="datetimeFigureOut">
              <a:rPr lang="en-US">
                <a:solidFill>
                  <a:srgbClr val="DFE6D0"/>
                </a:solidFill>
              </a:rPr>
              <a:pPr>
                <a:defRPr/>
              </a:pPr>
              <a:t>10/11/2022</a:t>
            </a:fld>
            <a:endParaRPr lang="en-US">
              <a:solidFill>
                <a:srgbClr val="DFE6D0"/>
              </a:solidFill>
            </a:endParaRPr>
          </a:p>
        </p:txBody>
      </p:sp>
      <p:sp>
        <p:nvSpPr>
          <p:cNvPr id="5" name="Footer Placeholder 4"/>
          <p:cNvSpPr>
            <a:spLocks noGrp="1"/>
          </p:cNvSpPr>
          <p:nvPr>
            <p:ph type="ftr" sz="quarter" idx="3"/>
          </p:nvPr>
        </p:nvSpPr>
        <p:spPr>
          <a:xfrm>
            <a:off x="2830513" y="6311900"/>
            <a:ext cx="3482975"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2"/>
                </a:solidFill>
                <a:latin typeface="+mn-lt"/>
                <a:cs typeface="+mn-cs"/>
              </a:defRPr>
            </a:lvl1pPr>
          </a:lstStyle>
          <a:p>
            <a:pPr>
              <a:defRPr/>
            </a:pPr>
            <a:endParaRPr lang="en-US">
              <a:solidFill>
                <a:srgbClr val="DFE6D0"/>
              </a:solidFill>
            </a:endParaRPr>
          </a:p>
        </p:txBody>
      </p:sp>
      <p:sp>
        <p:nvSpPr>
          <p:cNvPr id="6" name="Slide Number Placeholder 5"/>
          <p:cNvSpPr>
            <a:spLocks noGrp="1"/>
          </p:cNvSpPr>
          <p:nvPr>
            <p:ph type="sldNum" sz="quarter" idx="4"/>
          </p:nvPr>
        </p:nvSpPr>
        <p:spPr>
          <a:xfrm>
            <a:off x="6553200" y="631190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2"/>
                </a:solidFill>
                <a:latin typeface="+mn-lt"/>
                <a:cs typeface="+mn-cs"/>
              </a:defRPr>
            </a:lvl1pPr>
          </a:lstStyle>
          <a:p>
            <a:pPr>
              <a:defRPr/>
            </a:pPr>
            <a:fld id="{D166F23F-62C2-43C0-951B-C62D5874F07D}" type="slidenum">
              <a:rPr lang="en-US">
                <a:solidFill>
                  <a:srgbClr val="DFE6D0"/>
                </a:solidFill>
              </a:rPr>
              <a:pPr>
                <a:defRPr/>
              </a:pPr>
              <a:t>‹#›</a:t>
            </a:fld>
            <a:endParaRPr lang="en-US">
              <a:solidFill>
                <a:srgbClr val="DFE6D0"/>
              </a:solidFill>
            </a:endParaRPr>
          </a:p>
        </p:txBody>
      </p:sp>
    </p:spTree>
    <p:extLst>
      <p:ext uri="{BB962C8B-B14F-4D97-AF65-F5344CB8AC3E}">
        <p14:creationId xmlns:p14="http://schemas.microsoft.com/office/powerpoint/2010/main" val="293235651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spcBef>
          <a:spcPct val="0"/>
        </a:spcBef>
        <a:spcAft>
          <a:spcPct val="0"/>
        </a:spcAft>
        <a:tabLst>
          <a:tab pos="3830638" algn="l"/>
        </a:tabLst>
        <a:defRPr sz="3600" b="1" kern="1200" spc="50">
          <a:ln w="13335" cmpd="sng">
            <a:solidFill>
              <a:schemeClr val="accent1">
                <a:lumMod val="50000"/>
              </a:schemeClr>
            </a:solidFill>
            <a:prstDash val="solid"/>
          </a:ln>
          <a:solidFill>
            <a:srgbClr val="FEFEFE"/>
          </a:solidFill>
          <a:latin typeface="+mj-lt"/>
          <a:ea typeface="+mj-ea"/>
          <a:cs typeface="+mj-cs"/>
        </a:defRPr>
      </a:lvl1pPr>
      <a:lvl2pPr algn="l" rtl="0" eaLnBrk="0" fontAlgn="base" hangingPunct="0">
        <a:spcBef>
          <a:spcPct val="0"/>
        </a:spcBef>
        <a:spcAft>
          <a:spcPct val="0"/>
        </a:spcAft>
        <a:tabLst>
          <a:tab pos="3830638" algn="l"/>
        </a:tabLst>
        <a:defRPr sz="3600" b="1">
          <a:solidFill>
            <a:srgbClr val="FEFEFE"/>
          </a:solidFill>
          <a:latin typeface="Tw Cen MT" pitchFamily="34" charset="0"/>
        </a:defRPr>
      </a:lvl2pPr>
      <a:lvl3pPr algn="l" rtl="0" eaLnBrk="0" fontAlgn="base" hangingPunct="0">
        <a:spcBef>
          <a:spcPct val="0"/>
        </a:spcBef>
        <a:spcAft>
          <a:spcPct val="0"/>
        </a:spcAft>
        <a:tabLst>
          <a:tab pos="3830638" algn="l"/>
        </a:tabLst>
        <a:defRPr sz="3600" b="1">
          <a:solidFill>
            <a:srgbClr val="FEFEFE"/>
          </a:solidFill>
          <a:latin typeface="Tw Cen MT" pitchFamily="34" charset="0"/>
        </a:defRPr>
      </a:lvl3pPr>
      <a:lvl4pPr algn="l" rtl="0" eaLnBrk="0" fontAlgn="base" hangingPunct="0">
        <a:spcBef>
          <a:spcPct val="0"/>
        </a:spcBef>
        <a:spcAft>
          <a:spcPct val="0"/>
        </a:spcAft>
        <a:tabLst>
          <a:tab pos="3830638" algn="l"/>
        </a:tabLst>
        <a:defRPr sz="3600" b="1">
          <a:solidFill>
            <a:srgbClr val="FEFEFE"/>
          </a:solidFill>
          <a:latin typeface="Tw Cen MT" pitchFamily="34" charset="0"/>
        </a:defRPr>
      </a:lvl4pPr>
      <a:lvl5pPr algn="l" rtl="0" eaLnBrk="0" fontAlgn="base" hangingPunct="0">
        <a:spcBef>
          <a:spcPct val="0"/>
        </a:spcBef>
        <a:spcAft>
          <a:spcPct val="0"/>
        </a:spcAft>
        <a:tabLst>
          <a:tab pos="3830638" algn="l"/>
        </a:tabLst>
        <a:defRPr sz="3600" b="1">
          <a:solidFill>
            <a:srgbClr val="FEFEFE"/>
          </a:solidFill>
          <a:latin typeface="Tw Cen MT" pitchFamily="34" charset="0"/>
        </a:defRPr>
      </a:lvl5pPr>
      <a:lvl6pPr marL="457200" algn="l" rtl="0" fontAlgn="base">
        <a:spcBef>
          <a:spcPct val="0"/>
        </a:spcBef>
        <a:spcAft>
          <a:spcPct val="0"/>
        </a:spcAft>
        <a:tabLst>
          <a:tab pos="3830638" algn="l"/>
        </a:tabLst>
        <a:defRPr sz="3600" b="1">
          <a:solidFill>
            <a:srgbClr val="FEFEFE"/>
          </a:solidFill>
          <a:latin typeface="Tw Cen MT" pitchFamily="34" charset="0"/>
        </a:defRPr>
      </a:lvl6pPr>
      <a:lvl7pPr marL="914400" algn="l" rtl="0" fontAlgn="base">
        <a:spcBef>
          <a:spcPct val="0"/>
        </a:spcBef>
        <a:spcAft>
          <a:spcPct val="0"/>
        </a:spcAft>
        <a:tabLst>
          <a:tab pos="3830638" algn="l"/>
        </a:tabLst>
        <a:defRPr sz="3600" b="1">
          <a:solidFill>
            <a:srgbClr val="FEFEFE"/>
          </a:solidFill>
          <a:latin typeface="Tw Cen MT" pitchFamily="34" charset="0"/>
        </a:defRPr>
      </a:lvl7pPr>
      <a:lvl8pPr marL="1371600" algn="l" rtl="0" fontAlgn="base">
        <a:spcBef>
          <a:spcPct val="0"/>
        </a:spcBef>
        <a:spcAft>
          <a:spcPct val="0"/>
        </a:spcAft>
        <a:tabLst>
          <a:tab pos="3830638" algn="l"/>
        </a:tabLst>
        <a:defRPr sz="3600" b="1">
          <a:solidFill>
            <a:srgbClr val="FEFEFE"/>
          </a:solidFill>
          <a:latin typeface="Tw Cen MT" pitchFamily="34" charset="0"/>
        </a:defRPr>
      </a:lvl8pPr>
      <a:lvl9pPr marL="1828800" algn="l" rtl="0" fontAlgn="base">
        <a:spcBef>
          <a:spcPct val="0"/>
        </a:spcBef>
        <a:spcAft>
          <a:spcPct val="0"/>
        </a:spcAft>
        <a:tabLst>
          <a:tab pos="3830638" algn="l"/>
        </a:tabLst>
        <a:defRPr sz="3600" b="1">
          <a:solidFill>
            <a:srgbClr val="FEFEFE"/>
          </a:solidFill>
          <a:latin typeface="Tw Cen MT" pitchFamily="34" charset="0"/>
        </a:defRPr>
      </a:lvl9pPr>
    </p:titleStyle>
    <p:bodyStyle>
      <a:lvl1pPr marL="273050" indent="-273050" algn="l" rtl="0" eaLnBrk="0" fontAlgn="base" hangingPunct="0">
        <a:spcBef>
          <a:spcPct val="20000"/>
        </a:spcBef>
        <a:spcAft>
          <a:spcPct val="0"/>
        </a:spcAft>
        <a:buClr>
          <a:srgbClr val="ACC2C9"/>
        </a:buClr>
        <a:buFont typeface="Arial" pitchFamily="34"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pitchFamily="34"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pitchFamily="34"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pitchFamily="34" charset="0"/>
        <a:buChar char="•"/>
        <a:defRPr sz="2000"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pitchFamily="34"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4638"/>
            <a:ext cx="8219256" cy="130026"/>
          </a:xfrm>
        </p:spPr>
        <p:txBody>
          <a:bodyPr/>
          <a:lstStyle/>
          <a:p>
            <a:pPr eaLnBrk="1" hangingPunct="1">
              <a:defRPr/>
            </a:pPr>
            <a:endParaRPr lang="en-US" sz="4000" dirty="0" smtClean="0"/>
          </a:p>
        </p:txBody>
      </p:sp>
      <p:sp>
        <p:nvSpPr>
          <p:cNvPr id="8195" name="Rectangle 3"/>
          <p:cNvSpPr>
            <a:spLocks noGrp="1" noChangeArrowheads="1"/>
          </p:cNvSpPr>
          <p:nvPr>
            <p:ph type="body" idx="1"/>
          </p:nvPr>
        </p:nvSpPr>
        <p:spPr>
          <a:xfrm>
            <a:off x="0" y="1196752"/>
            <a:ext cx="9144000" cy="5832648"/>
          </a:xfrm>
        </p:spPr>
        <p:txBody>
          <a:bodyPr/>
          <a:lstStyle/>
          <a:p>
            <a:pPr marL="0" indent="0" eaLnBrk="1" hangingPunct="1">
              <a:lnSpc>
                <a:spcPct val="90000"/>
              </a:lnSpc>
              <a:buNone/>
              <a:defRPr/>
            </a:pPr>
            <a:r>
              <a:rPr lang="ar-IQ" sz="3600" b="1" dirty="0" smtClean="0">
                <a:effectLst/>
                <a:latin typeface="Times New Roman"/>
                <a:ea typeface="Times New Roman"/>
              </a:rPr>
              <a:t>ينقسم </a:t>
            </a:r>
            <a:r>
              <a:rPr lang="ar-IQ" sz="3600" b="1" dirty="0">
                <a:effectLst/>
                <a:latin typeface="Times New Roman"/>
                <a:ea typeface="Times New Roman"/>
              </a:rPr>
              <a:t>الفعل إلى جامد ومتصرف.</a:t>
            </a:r>
          </a:p>
          <a:p>
            <a:pPr marL="0" indent="0" eaLnBrk="1" hangingPunct="1">
              <a:lnSpc>
                <a:spcPct val="90000"/>
              </a:lnSpc>
              <a:buNone/>
              <a:defRPr/>
            </a:pPr>
            <a:r>
              <a:rPr lang="ar-IQ" sz="3600" b="1" dirty="0">
                <a:effectLst/>
                <a:latin typeface="Times New Roman"/>
                <a:ea typeface="Times New Roman"/>
              </a:rPr>
              <a:t>فالجامد: ما لازم صورةً واحدة وهو إما أن يكون ملازمًا للماضي كليس من أخوات كان، وكَرُبَ من أفعال المقاربة، وعَسَى وحَرَى واخلولق من أفعال الرجاء، وأنشأ وطفِق، وأخذ وجعل وعَلِق من أفعال الشروع، نِعْمَ وحبَّذ </a:t>
            </a:r>
            <a:r>
              <a:rPr lang="ar-IQ" sz="3600" b="1" dirty="0" err="1">
                <a:effectLst/>
                <a:latin typeface="Times New Roman"/>
                <a:ea typeface="Times New Roman"/>
              </a:rPr>
              <a:t>فى</a:t>
            </a:r>
            <a:r>
              <a:rPr lang="ar-IQ" sz="3600" b="1" dirty="0">
                <a:effectLst/>
                <a:latin typeface="Times New Roman"/>
                <a:ea typeface="Times New Roman"/>
              </a:rPr>
              <a:t> المدح، وبئس وساء </a:t>
            </a:r>
            <a:r>
              <a:rPr lang="ar-IQ" sz="3600" b="1" dirty="0" err="1">
                <a:effectLst/>
                <a:latin typeface="Times New Roman"/>
                <a:ea typeface="Times New Roman"/>
              </a:rPr>
              <a:t>فى</a:t>
            </a:r>
            <a:r>
              <a:rPr lang="ar-IQ" sz="3600" b="1" dirty="0">
                <a:effectLst/>
                <a:latin typeface="Times New Roman"/>
                <a:ea typeface="Times New Roman"/>
              </a:rPr>
              <a:t> الذم، وخلا وعدا وحاشا </a:t>
            </a:r>
            <a:r>
              <a:rPr lang="ar-IQ" sz="3600" b="1" dirty="0" err="1">
                <a:effectLst/>
                <a:latin typeface="Times New Roman"/>
                <a:ea typeface="Times New Roman"/>
              </a:rPr>
              <a:t>فى</a:t>
            </a:r>
            <a:r>
              <a:rPr lang="ar-IQ" sz="3600" b="1" dirty="0">
                <a:effectLst/>
                <a:latin typeface="Times New Roman"/>
                <a:ea typeface="Times New Roman"/>
              </a:rPr>
              <a:t> الاستثناء، على خلاف </a:t>
            </a:r>
            <a:r>
              <a:rPr lang="ar-IQ" sz="3600" b="1" dirty="0" err="1">
                <a:effectLst/>
                <a:latin typeface="Times New Roman"/>
                <a:ea typeface="Times New Roman"/>
              </a:rPr>
              <a:t>فى</a:t>
            </a:r>
            <a:r>
              <a:rPr lang="ar-IQ" sz="3600" b="1" dirty="0">
                <a:effectLst/>
                <a:latin typeface="Times New Roman"/>
                <a:ea typeface="Times New Roman"/>
              </a:rPr>
              <a:t> بعضها؛ وإما أن يكون ملازمًا </a:t>
            </a:r>
            <a:r>
              <a:rPr lang="ar-IQ" sz="3600" b="1" dirty="0" err="1">
                <a:effectLst/>
                <a:latin typeface="Times New Roman"/>
                <a:ea typeface="Times New Roman"/>
              </a:rPr>
              <a:t>للأمرية</a:t>
            </a:r>
            <a:r>
              <a:rPr lang="ar-IQ" sz="3600" b="1" dirty="0">
                <a:effectLst/>
                <a:latin typeface="Times New Roman"/>
                <a:ea typeface="Times New Roman"/>
              </a:rPr>
              <a:t>، كهبْ وتعلَّمْ، ولا ثالِثَ لهما.</a:t>
            </a:r>
          </a:p>
          <a:p>
            <a:pPr marL="0" indent="0" eaLnBrk="1" hangingPunct="1">
              <a:lnSpc>
                <a:spcPct val="90000"/>
              </a:lnSpc>
              <a:buNone/>
              <a:defRPr/>
            </a:pPr>
            <a:r>
              <a:rPr lang="ar-IQ" sz="3600" b="1" dirty="0" smtClean="0">
                <a:effectLst/>
                <a:latin typeface="Times New Roman"/>
                <a:ea typeface="Times New Roman"/>
              </a:rPr>
              <a:t> و منها ملازم لل</a:t>
            </a:r>
            <a:r>
              <a:rPr lang="ar-IQ" sz="3600" b="1" dirty="0" smtClean="0">
                <a:effectLst/>
                <a:latin typeface="Times New Roman"/>
                <a:ea typeface="Times New Roman"/>
              </a:rPr>
              <a:t>مضارع والماضي وهو </a:t>
            </a:r>
            <a:r>
              <a:rPr lang="ar-IQ" sz="3600" b="1" dirty="0" smtClean="0">
                <a:effectLst/>
                <a:latin typeface="Times New Roman"/>
                <a:ea typeface="Times New Roman"/>
              </a:rPr>
              <a:t>يئس وليس له الامر</a:t>
            </a:r>
            <a:r>
              <a:rPr lang="en-US" sz="3600" b="1" dirty="0" smtClean="0">
                <a:effectLst/>
                <a:latin typeface="Times New Roman"/>
                <a:ea typeface="Times New Roman"/>
              </a:rPr>
              <a:t/>
            </a:r>
            <a:br>
              <a:rPr lang="en-US" sz="3600" b="1" dirty="0" smtClean="0">
                <a:effectLst/>
                <a:latin typeface="Times New Roman"/>
                <a:ea typeface="Times New Roman"/>
              </a:rPr>
            </a:br>
            <a:endParaRPr lang="ar-IQ" sz="3600" b="1" dirty="0" smtClean="0">
              <a:solidFill>
                <a:srgbClr val="00CC00"/>
              </a:solidFill>
            </a:endParaRPr>
          </a:p>
          <a:p>
            <a:pPr lvl="0" eaLnBrk="1" hangingPunct="1">
              <a:lnSpc>
                <a:spcPct val="90000"/>
              </a:lnSpc>
              <a:buClr>
                <a:srgbClr val="00FF99"/>
              </a:buClr>
              <a:buFont typeface="Wingdings" pitchFamily="2" charset="2"/>
              <a:buChar char="v"/>
              <a:defRPr/>
            </a:pPr>
            <a:endParaRPr lang="ar-IQ" b="1" dirty="0">
              <a:solidFill>
                <a:srgbClr val="ADE2E2">
                  <a:lumMod val="20000"/>
                  <a:lumOff val="80000"/>
                </a:srgbClr>
              </a:solidFill>
            </a:endParaRPr>
          </a:p>
          <a:p>
            <a:pPr eaLnBrk="1" hangingPunct="1">
              <a:lnSpc>
                <a:spcPct val="90000"/>
              </a:lnSpc>
              <a:buFont typeface="Wingdings" pitchFamily="2" charset="2"/>
              <a:buChar char="v"/>
              <a:defRPr/>
            </a:pPr>
            <a:endParaRPr lang="ar-IQ" sz="4000" b="1" dirty="0" smtClean="0">
              <a:solidFill>
                <a:schemeClr val="accent5">
                  <a:lumMod val="20000"/>
                  <a:lumOff val="80000"/>
                </a:schemeClr>
              </a:solidFill>
            </a:endParaRPr>
          </a:p>
          <a:p>
            <a:pPr eaLnBrk="1" hangingPunct="1">
              <a:lnSpc>
                <a:spcPct val="90000"/>
              </a:lnSpc>
              <a:buFont typeface="Wingdings" pitchFamily="2" charset="2"/>
              <a:buChar char="v"/>
              <a:defRPr/>
            </a:pPr>
            <a:endParaRPr lang="en-US" sz="4000" b="1" dirty="0" smtClean="0">
              <a:solidFill>
                <a:schemeClr val="accent5">
                  <a:lumMod val="20000"/>
                  <a:lumOff val="80000"/>
                </a:schemeClr>
              </a:solidFill>
            </a:endParaRPr>
          </a:p>
        </p:txBody>
      </p:sp>
      <p:sp>
        <p:nvSpPr>
          <p:cNvPr id="2" name="شكل بيضاوي 1"/>
          <p:cNvSpPr/>
          <p:nvPr/>
        </p:nvSpPr>
        <p:spPr>
          <a:xfrm>
            <a:off x="1403648" y="0"/>
            <a:ext cx="6696744" cy="1196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IQ" sz="3600" b="1" kern="0" dirty="0">
                <a:solidFill>
                  <a:srgbClr val="FFFFFF"/>
                </a:solidFill>
                <a:latin typeface="Times New Roman"/>
                <a:ea typeface="Times New Roman"/>
              </a:rPr>
              <a:t>التقسيمُ الرابعُ للفعل بِحَسْبِ الجمودِ والتَّصريفِ:</a:t>
            </a:r>
            <a:endParaRPr lang="ar-IQ" sz="3600" b="1" kern="0" dirty="0">
              <a:solidFill>
                <a:srgbClr val="FFFFFF"/>
              </a:solidFill>
              <a:latin typeface="Times New Roman"/>
              <a:ea typeface="Times New Roman"/>
            </a:endParaRPr>
          </a:p>
        </p:txBody>
      </p:sp>
    </p:spTree>
    <p:extLst>
      <p:ext uri="{BB962C8B-B14F-4D97-AF65-F5344CB8AC3E}">
        <p14:creationId xmlns:p14="http://schemas.microsoft.com/office/powerpoint/2010/main" val="2855760938"/>
      </p:ext>
    </p:extLst>
  </p:cSld>
  <p:clrMapOvr>
    <a:masterClrMapping/>
  </p:clrMapOvr>
  <p:transition spd="slow">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23850" y="260350"/>
            <a:ext cx="8569325" cy="6250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rtl="1" fontAlgn="base">
              <a:lnSpc>
                <a:spcPct val="115000"/>
              </a:lnSpc>
              <a:spcBef>
                <a:spcPct val="0"/>
              </a:spcBef>
              <a:spcAft>
                <a:spcPct val="0"/>
              </a:spcAft>
            </a:pPr>
            <a:r>
              <a:rPr lang="ar-IQ" sz="3600" b="1" dirty="0">
                <a:solidFill>
                  <a:prstClr val="white"/>
                </a:solidFill>
                <a:latin typeface="Times New Roman"/>
                <a:ea typeface="Times New Roman"/>
              </a:rPr>
              <a:t>والمتصرّف: ما لا يُلازم صُورة </a:t>
            </a:r>
            <a:r>
              <a:rPr lang="ar-IQ" sz="3600" b="1" dirty="0" smtClean="0">
                <a:solidFill>
                  <a:prstClr val="white"/>
                </a:solidFill>
                <a:latin typeface="Times New Roman"/>
                <a:ea typeface="Times New Roman"/>
              </a:rPr>
              <a:t>واحدة.</a:t>
            </a:r>
          </a:p>
          <a:p>
            <a:pPr algn="r" rtl="1" fontAlgn="base">
              <a:lnSpc>
                <a:spcPct val="115000"/>
              </a:lnSpc>
              <a:spcBef>
                <a:spcPct val="0"/>
              </a:spcBef>
              <a:spcAft>
                <a:spcPct val="0"/>
              </a:spcAft>
            </a:pPr>
            <a:r>
              <a:rPr lang="ar-IQ" sz="3600" b="1" dirty="0" smtClean="0">
                <a:solidFill>
                  <a:prstClr val="white"/>
                </a:solidFill>
                <a:latin typeface="Times New Roman"/>
                <a:ea typeface="Times New Roman"/>
              </a:rPr>
              <a:t> </a:t>
            </a:r>
          </a:p>
          <a:p>
            <a:pPr algn="r" rtl="1" fontAlgn="base">
              <a:lnSpc>
                <a:spcPct val="115000"/>
              </a:lnSpc>
              <a:spcBef>
                <a:spcPct val="0"/>
              </a:spcBef>
              <a:spcAft>
                <a:spcPct val="0"/>
              </a:spcAft>
            </a:pPr>
            <a:r>
              <a:rPr lang="ar-IQ" sz="3600" b="1" dirty="0" smtClean="0">
                <a:solidFill>
                  <a:prstClr val="white"/>
                </a:solidFill>
                <a:latin typeface="Times New Roman"/>
                <a:ea typeface="Times New Roman"/>
              </a:rPr>
              <a:t>وهو </a:t>
            </a:r>
            <a:r>
              <a:rPr lang="ar-IQ" sz="3600" b="1" dirty="0">
                <a:solidFill>
                  <a:prstClr val="white"/>
                </a:solidFill>
                <a:latin typeface="Times New Roman"/>
                <a:ea typeface="Times New Roman"/>
              </a:rPr>
              <a:t>إما أن يكون تامَّ التصرُّف، وهو </a:t>
            </a:r>
            <a:r>
              <a:rPr lang="ar-IQ" sz="3600" b="1" dirty="0" err="1">
                <a:solidFill>
                  <a:prstClr val="white"/>
                </a:solidFill>
                <a:latin typeface="Times New Roman"/>
                <a:ea typeface="Times New Roman"/>
              </a:rPr>
              <a:t>يأتى</a:t>
            </a:r>
            <a:r>
              <a:rPr lang="ar-IQ" sz="3600" b="1" dirty="0">
                <a:solidFill>
                  <a:prstClr val="white"/>
                </a:solidFill>
                <a:latin typeface="Times New Roman"/>
                <a:ea typeface="Times New Roman"/>
              </a:rPr>
              <a:t> منه </a:t>
            </a:r>
            <a:r>
              <a:rPr lang="ar-IQ" sz="3600" b="1" dirty="0" err="1">
                <a:solidFill>
                  <a:prstClr val="white"/>
                </a:solidFill>
                <a:latin typeface="Times New Roman"/>
                <a:ea typeface="Times New Roman"/>
              </a:rPr>
              <a:t>الماضى</a:t>
            </a:r>
            <a:r>
              <a:rPr lang="ar-IQ" sz="3600" b="1" dirty="0">
                <a:solidFill>
                  <a:prstClr val="white"/>
                </a:solidFill>
                <a:latin typeface="Times New Roman"/>
                <a:ea typeface="Times New Roman"/>
              </a:rPr>
              <a:t> والمضارع والأمر، كنصر </a:t>
            </a:r>
            <a:r>
              <a:rPr lang="ar-IQ" sz="3600" b="1" dirty="0" smtClean="0">
                <a:solidFill>
                  <a:prstClr val="white"/>
                </a:solidFill>
                <a:latin typeface="Times New Roman"/>
                <a:ea typeface="Times New Roman"/>
              </a:rPr>
              <a:t>ودحرَج.</a:t>
            </a:r>
          </a:p>
          <a:p>
            <a:pPr algn="r" rtl="1" fontAlgn="base">
              <a:lnSpc>
                <a:spcPct val="115000"/>
              </a:lnSpc>
              <a:spcBef>
                <a:spcPct val="0"/>
              </a:spcBef>
              <a:spcAft>
                <a:spcPct val="0"/>
              </a:spcAft>
            </a:pPr>
            <a:r>
              <a:rPr lang="ar-IQ" sz="3600" b="1" dirty="0" smtClean="0">
                <a:solidFill>
                  <a:prstClr val="white"/>
                </a:solidFill>
                <a:latin typeface="Times New Roman"/>
                <a:ea typeface="Times New Roman"/>
              </a:rPr>
              <a:t> </a:t>
            </a:r>
          </a:p>
          <a:p>
            <a:pPr algn="r" rtl="1" fontAlgn="base">
              <a:lnSpc>
                <a:spcPct val="115000"/>
              </a:lnSpc>
              <a:spcBef>
                <a:spcPct val="0"/>
              </a:spcBef>
              <a:spcAft>
                <a:spcPct val="0"/>
              </a:spcAft>
            </a:pPr>
            <a:r>
              <a:rPr lang="ar-IQ" sz="3600" b="1" dirty="0" smtClean="0">
                <a:solidFill>
                  <a:prstClr val="white"/>
                </a:solidFill>
                <a:latin typeface="Times New Roman"/>
                <a:ea typeface="Times New Roman"/>
              </a:rPr>
              <a:t>أو ناقِصَ التصرف: </a:t>
            </a:r>
            <a:r>
              <a:rPr lang="ar-IQ" sz="3600" b="1" dirty="0">
                <a:solidFill>
                  <a:prstClr val="white"/>
                </a:solidFill>
                <a:latin typeface="Times New Roman"/>
                <a:ea typeface="Times New Roman"/>
              </a:rPr>
              <a:t>وهو ما </a:t>
            </a:r>
            <a:r>
              <a:rPr lang="ar-IQ" sz="3600" b="1" dirty="0" err="1">
                <a:solidFill>
                  <a:prstClr val="white"/>
                </a:solidFill>
                <a:latin typeface="Times New Roman"/>
                <a:ea typeface="Times New Roman"/>
              </a:rPr>
              <a:t>يأتى</a:t>
            </a:r>
            <a:r>
              <a:rPr lang="ar-IQ" sz="3600" b="1" dirty="0">
                <a:solidFill>
                  <a:prstClr val="white"/>
                </a:solidFill>
                <a:latin typeface="Times New Roman"/>
                <a:ea typeface="Times New Roman"/>
              </a:rPr>
              <a:t> منه </a:t>
            </a:r>
            <a:r>
              <a:rPr lang="ar-IQ" sz="3600" b="1" dirty="0" err="1">
                <a:solidFill>
                  <a:prstClr val="white"/>
                </a:solidFill>
                <a:latin typeface="Times New Roman"/>
                <a:ea typeface="Times New Roman"/>
              </a:rPr>
              <a:t>الماضى</a:t>
            </a:r>
            <a:r>
              <a:rPr lang="ar-IQ" sz="3600" b="1" dirty="0">
                <a:solidFill>
                  <a:prstClr val="white"/>
                </a:solidFill>
                <a:latin typeface="Times New Roman"/>
                <a:ea typeface="Times New Roman"/>
              </a:rPr>
              <a:t> والمضارع فقط، كزال يَزَال، وبرِحَ يبْرَحُ، وفَتِئ يَفْتَأ، وانفك ينفكُّ، وكاد يكاد، وأوشك يُوْشِك.</a:t>
            </a:r>
            <a:r>
              <a:rPr lang="en-US" sz="3600" b="1" dirty="0">
                <a:solidFill>
                  <a:prstClr val="white"/>
                </a:solidFill>
                <a:latin typeface="Times New Roman"/>
                <a:ea typeface="Times New Roman"/>
              </a:rPr>
              <a:t/>
            </a:r>
            <a:br>
              <a:rPr lang="en-US" sz="3600" b="1" dirty="0">
                <a:solidFill>
                  <a:prstClr val="white"/>
                </a:solidFill>
                <a:latin typeface="Times New Roman"/>
                <a:ea typeface="Times New Roman"/>
              </a:rPr>
            </a:br>
            <a:endParaRPr lang="ar-IQ" sz="3600" dirty="0">
              <a:solidFill>
                <a:prstClr val="white"/>
              </a:solidFill>
              <a:latin typeface="Calibri" pitchFamily="34" charset="0"/>
              <a:ea typeface="Calibri" pitchFamily="34" charset="0"/>
              <a:cs typeface="Ali-A-Traditional" pitchFamily="2" charset="-78"/>
            </a:endParaRPr>
          </a:p>
          <a:p>
            <a:pPr algn="ctr" rtl="1" fontAlgn="base">
              <a:lnSpc>
                <a:spcPct val="115000"/>
              </a:lnSpc>
              <a:spcBef>
                <a:spcPct val="0"/>
              </a:spcBef>
              <a:spcAft>
                <a:spcPct val="0"/>
              </a:spcAft>
            </a:pPr>
            <a:endParaRPr lang="en-US" sz="2400" dirty="0">
              <a:solidFill>
                <a:prstClr val="white"/>
              </a:solidFill>
              <a:latin typeface="Calibri" pitchFamily="34" charset="0"/>
              <a:ea typeface="Calibri" pitchFamily="34" charset="0"/>
              <a:cs typeface="Ali-A-Traditional" pitchFamily="2" charset="-78"/>
            </a:endParaRPr>
          </a:p>
        </p:txBody>
      </p:sp>
    </p:spTree>
    <p:extLst>
      <p:ext uri="{BB962C8B-B14F-4D97-AF65-F5344CB8AC3E}">
        <p14:creationId xmlns:p14="http://schemas.microsoft.com/office/powerpoint/2010/main" val="116452037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4250" fill="hold"/>
                                        <p:tgtEl>
                                          <p:spTgt spid="2"/>
                                        </p:tgtEl>
                                        <p:attrNameLst>
                                          <p:attrName>ppt_w</p:attrName>
                                        </p:attrNameLst>
                                      </p:cBhvr>
                                      <p:tavLst>
                                        <p:tav tm="0">
                                          <p:val>
                                            <p:fltVal val="0"/>
                                          </p:val>
                                        </p:tav>
                                        <p:tav tm="100000">
                                          <p:val>
                                            <p:strVal val="#ppt_w"/>
                                          </p:val>
                                        </p:tav>
                                      </p:tavLst>
                                    </p:anim>
                                    <p:anim calcmode="lin" valueType="num">
                                      <p:cBhvr>
                                        <p:cTn id="8" dur="4250" fill="hold"/>
                                        <p:tgtEl>
                                          <p:spTgt spid="2"/>
                                        </p:tgtEl>
                                        <p:attrNameLst>
                                          <p:attrName>ppt_h</p:attrName>
                                        </p:attrNameLst>
                                      </p:cBhvr>
                                      <p:tavLst>
                                        <p:tav tm="0">
                                          <p:val>
                                            <p:fltVal val="0"/>
                                          </p:val>
                                        </p:tav>
                                        <p:tav tm="100000">
                                          <p:val>
                                            <p:strVal val="#ppt_h"/>
                                          </p:val>
                                        </p:tav>
                                      </p:tavLst>
                                    </p:anim>
                                    <p:anim calcmode="lin" valueType="num">
                                      <p:cBhvr>
                                        <p:cTn id="9" dur="4250" fill="hold"/>
                                        <p:tgtEl>
                                          <p:spTgt spid="2"/>
                                        </p:tgtEl>
                                        <p:attrNameLst>
                                          <p:attrName>style.rotation</p:attrName>
                                        </p:attrNameLst>
                                      </p:cBhvr>
                                      <p:tavLst>
                                        <p:tav tm="0">
                                          <p:val>
                                            <p:fltVal val="90"/>
                                          </p:val>
                                        </p:tav>
                                        <p:tav tm="100000">
                                          <p:val>
                                            <p:fltVal val="0"/>
                                          </p:val>
                                        </p:tav>
                                      </p:tavLst>
                                    </p:anim>
                                    <p:animEffect transition="in" filter="fade">
                                      <p:cBhvr>
                                        <p:cTn id="10" dur="4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23850" y="260350"/>
            <a:ext cx="8569325" cy="622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rtl="1" fontAlgn="base">
              <a:lnSpc>
                <a:spcPct val="115000"/>
              </a:lnSpc>
              <a:spcBef>
                <a:spcPct val="0"/>
              </a:spcBef>
              <a:spcAft>
                <a:spcPct val="0"/>
              </a:spcAft>
            </a:pPr>
            <a:r>
              <a:rPr lang="ar-IQ" sz="3600" b="1" dirty="0">
                <a:solidFill>
                  <a:prstClr val="white"/>
                </a:solidFill>
                <a:latin typeface="Times New Roman"/>
                <a:ea typeface="Times New Roman"/>
              </a:rPr>
              <a:t>تصريف الأفعال بعضِها من بعض</a:t>
            </a:r>
          </a:p>
          <a:p>
            <a:pPr algn="r" rtl="1" fontAlgn="base">
              <a:lnSpc>
                <a:spcPct val="115000"/>
              </a:lnSpc>
              <a:spcBef>
                <a:spcPct val="0"/>
              </a:spcBef>
              <a:spcAft>
                <a:spcPct val="0"/>
              </a:spcAft>
            </a:pPr>
            <a:r>
              <a:rPr lang="ar-IQ" sz="3600" b="1" dirty="0">
                <a:solidFill>
                  <a:prstClr val="white"/>
                </a:solidFill>
                <a:latin typeface="Times New Roman"/>
                <a:ea typeface="Times New Roman"/>
              </a:rPr>
              <a:t>كيفية تصريف المضارع من </a:t>
            </a:r>
            <a:r>
              <a:rPr lang="ar-IQ" sz="3600" b="1" dirty="0" err="1">
                <a:solidFill>
                  <a:prstClr val="white"/>
                </a:solidFill>
                <a:latin typeface="Times New Roman"/>
                <a:ea typeface="Times New Roman"/>
              </a:rPr>
              <a:t>الماضى</a:t>
            </a:r>
            <a:r>
              <a:rPr lang="ar-IQ" sz="3600" b="1" dirty="0">
                <a:solidFill>
                  <a:prstClr val="white"/>
                </a:solidFill>
                <a:latin typeface="Times New Roman"/>
                <a:ea typeface="Times New Roman"/>
              </a:rPr>
              <a:t>؟ أن يُزاد </a:t>
            </a:r>
            <a:r>
              <a:rPr lang="ar-IQ" sz="3600" b="1" dirty="0" err="1">
                <a:solidFill>
                  <a:prstClr val="white"/>
                </a:solidFill>
                <a:latin typeface="Times New Roman"/>
                <a:ea typeface="Times New Roman"/>
              </a:rPr>
              <a:t>فى</a:t>
            </a:r>
            <a:r>
              <a:rPr lang="ar-IQ" sz="3600" b="1" dirty="0">
                <a:solidFill>
                  <a:prstClr val="white"/>
                </a:solidFill>
                <a:latin typeface="Times New Roman"/>
                <a:ea typeface="Times New Roman"/>
              </a:rPr>
              <a:t> أوله أحد أحرف </a:t>
            </a:r>
            <a:r>
              <a:rPr lang="ar-IQ" sz="3600" b="1" dirty="0" smtClean="0">
                <a:solidFill>
                  <a:prstClr val="white"/>
                </a:solidFill>
                <a:latin typeface="Times New Roman"/>
                <a:ea typeface="Times New Roman"/>
              </a:rPr>
              <a:t>المضارعة(انيت)، </a:t>
            </a:r>
            <a:r>
              <a:rPr lang="ar-IQ" sz="3600" b="1" dirty="0">
                <a:solidFill>
                  <a:prstClr val="white"/>
                </a:solidFill>
                <a:latin typeface="Times New Roman"/>
                <a:ea typeface="Times New Roman"/>
              </a:rPr>
              <a:t>مضمومًا </a:t>
            </a:r>
            <a:r>
              <a:rPr lang="ar-IQ" sz="3600" b="1" dirty="0" err="1">
                <a:solidFill>
                  <a:prstClr val="white"/>
                </a:solidFill>
                <a:latin typeface="Times New Roman"/>
                <a:ea typeface="Times New Roman"/>
              </a:rPr>
              <a:t>فى</a:t>
            </a:r>
            <a:r>
              <a:rPr lang="ar-IQ" sz="3600" b="1" dirty="0">
                <a:solidFill>
                  <a:prstClr val="white"/>
                </a:solidFill>
                <a:latin typeface="Times New Roman"/>
                <a:ea typeface="Times New Roman"/>
              </a:rPr>
              <a:t> الرُّباعي </a:t>
            </a:r>
            <a:r>
              <a:rPr lang="ar-IQ" sz="3600" b="1" dirty="0" err="1">
                <a:solidFill>
                  <a:prstClr val="white"/>
                </a:solidFill>
                <a:latin typeface="Times New Roman"/>
                <a:ea typeface="Times New Roman"/>
              </a:rPr>
              <a:t>كيُدحرج</a:t>
            </a:r>
            <a:r>
              <a:rPr lang="ar-IQ" sz="3600" b="1" dirty="0">
                <a:solidFill>
                  <a:prstClr val="white"/>
                </a:solidFill>
                <a:latin typeface="Times New Roman"/>
                <a:ea typeface="Times New Roman"/>
              </a:rPr>
              <a:t>، مفتوحًا </a:t>
            </a:r>
            <a:r>
              <a:rPr lang="ar-IQ" sz="3600" b="1" dirty="0" err="1">
                <a:solidFill>
                  <a:prstClr val="white"/>
                </a:solidFill>
                <a:latin typeface="Times New Roman"/>
                <a:ea typeface="Times New Roman"/>
              </a:rPr>
              <a:t>فى</a:t>
            </a:r>
            <a:r>
              <a:rPr lang="ar-IQ" sz="3600" b="1" dirty="0">
                <a:solidFill>
                  <a:prstClr val="white"/>
                </a:solidFill>
                <a:latin typeface="Times New Roman"/>
                <a:ea typeface="Times New Roman"/>
              </a:rPr>
              <a:t> غيره </a:t>
            </a:r>
            <a:r>
              <a:rPr lang="ar-IQ" sz="3600" b="1" dirty="0" err="1">
                <a:solidFill>
                  <a:prstClr val="white"/>
                </a:solidFill>
                <a:latin typeface="Times New Roman"/>
                <a:ea typeface="Times New Roman"/>
              </a:rPr>
              <a:t>كيكتب</a:t>
            </a:r>
            <a:r>
              <a:rPr lang="ar-IQ" sz="3600" b="1" dirty="0">
                <a:solidFill>
                  <a:prstClr val="white"/>
                </a:solidFill>
                <a:latin typeface="Times New Roman"/>
                <a:ea typeface="Times New Roman"/>
              </a:rPr>
              <a:t> وينطلِق ويستغفر.</a:t>
            </a:r>
          </a:p>
          <a:p>
            <a:pPr algn="r" rtl="1" fontAlgn="base">
              <a:lnSpc>
                <a:spcPct val="115000"/>
              </a:lnSpc>
              <a:spcBef>
                <a:spcPct val="0"/>
              </a:spcBef>
              <a:spcAft>
                <a:spcPct val="0"/>
              </a:spcAft>
            </a:pPr>
            <a:r>
              <a:rPr lang="ar-IQ" sz="3600" b="1" dirty="0">
                <a:solidFill>
                  <a:prstClr val="white"/>
                </a:solidFill>
                <a:latin typeface="Times New Roman"/>
                <a:ea typeface="Times New Roman"/>
              </a:rPr>
              <a:t>ثم إن كان </a:t>
            </a:r>
            <a:r>
              <a:rPr lang="ar-IQ" sz="3600" b="1" dirty="0" err="1">
                <a:solidFill>
                  <a:prstClr val="white"/>
                </a:solidFill>
                <a:latin typeface="Times New Roman"/>
                <a:ea typeface="Times New Roman"/>
              </a:rPr>
              <a:t>الماضى</a:t>
            </a:r>
            <a:r>
              <a:rPr lang="ar-IQ" sz="3600" b="1" dirty="0">
                <a:solidFill>
                  <a:prstClr val="white"/>
                </a:solidFill>
                <a:latin typeface="Times New Roman"/>
                <a:ea typeface="Times New Roman"/>
              </a:rPr>
              <a:t> ثلاثياً، سُكِّنَتْ فاؤه، وحرِّكت عينه بضمة أو فتحة أو كسرة3، حسبما </a:t>
            </a:r>
            <a:r>
              <a:rPr lang="ar-IQ" sz="3600" b="1" dirty="0" err="1">
                <a:solidFill>
                  <a:prstClr val="white"/>
                </a:solidFill>
                <a:latin typeface="Times New Roman"/>
                <a:ea typeface="Times New Roman"/>
              </a:rPr>
              <a:t>يقتضيه</a:t>
            </a:r>
            <a:r>
              <a:rPr lang="ar-IQ" sz="3600" b="1" dirty="0">
                <a:solidFill>
                  <a:prstClr val="white"/>
                </a:solidFill>
                <a:latin typeface="Times New Roman"/>
                <a:ea typeface="Times New Roman"/>
              </a:rPr>
              <a:t> نصُّ اللغة، </a:t>
            </a:r>
            <a:r>
              <a:rPr lang="ar-IQ" sz="3600" b="1" dirty="0" err="1">
                <a:solidFill>
                  <a:prstClr val="white"/>
                </a:solidFill>
                <a:latin typeface="Times New Roman"/>
                <a:ea typeface="Times New Roman"/>
              </a:rPr>
              <a:t>كينصرُ</a:t>
            </a:r>
            <a:r>
              <a:rPr lang="ar-IQ" sz="3600" b="1" dirty="0">
                <a:solidFill>
                  <a:prstClr val="white"/>
                </a:solidFill>
                <a:latin typeface="Times New Roman"/>
                <a:ea typeface="Times New Roman"/>
              </a:rPr>
              <a:t> ويفتَح ويضرِب، كما تقدم، </a:t>
            </a:r>
          </a:p>
          <a:p>
            <a:pPr algn="r" rtl="1" fontAlgn="base">
              <a:lnSpc>
                <a:spcPct val="115000"/>
              </a:lnSpc>
              <a:spcBef>
                <a:spcPct val="0"/>
              </a:spcBef>
              <a:spcAft>
                <a:spcPct val="0"/>
              </a:spcAft>
            </a:pPr>
            <a:r>
              <a:rPr lang="en-US" sz="3600" b="1" dirty="0">
                <a:solidFill>
                  <a:prstClr val="white"/>
                </a:solidFill>
                <a:latin typeface="Times New Roman"/>
                <a:ea typeface="Times New Roman"/>
              </a:rPr>
              <a:t/>
            </a:r>
            <a:br>
              <a:rPr lang="en-US" sz="3600" b="1" dirty="0">
                <a:solidFill>
                  <a:prstClr val="white"/>
                </a:solidFill>
                <a:latin typeface="Times New Roman"/>
                <a:ea typeface="Times New Roman"/>
              </a:rPr>
            </a:br>
            <a:endParaRPr lang="ar-IQ" sz="3600" dirty="0">
              <a:solidFill>
                <a:prstClr val="white"/>
              </a:solidFill>
              <a:latin typeface="Calibri" pitchFamily="34" charset="0"/>
              <a:ea typeface="Calibri" pitchFamily="34" charset="0"/>
              <a:cs typeface="Ali-A-Traditional" pitchFamily="2" charset="-78"/>
            </a:endParaRPr>
          </a:p>
          <a:p>
            <a:pPr algn="ctr" rtl="1" fontAlgn="base">
              <a:lnSpc>
                <a:spcPct val="115000"/>
              </a:lnSpc>
              <a:spcBef>
                <a:spcPct val="0"/>
              </a:spcBef>
              <a:spcAft>
                <a:spcPct val="0"/>
              </a:spcAft>
            </a:pPr>
            <a:endParaRPr lang="en-US" sz="2400" dirty="0">
              <a:solidFill>
                <a:prstClr val="white"/>
              </a:solidFill>
              <a:latin typeface="Calibri" pitchFamily="34" charset="0"/>
              <a:ea typeface="Calibri" pitchFamily="34" charset="0"/>
              <a:cs typeface="Ali-A-Traditional" pitchFamily="2" charset="-78"/>
            </a:endParaRPr>
          </a:p>
        </p:txBody>
      </p:sp>
    </p:spTree>
    <p:extLst>
      <p:ext uri="{BB962C8B-B14F-4D97-AF65-F5344CB8AC3E}">
        <p14:creationId xmlns:p14="http://schemas.microsoft.com/office/powerpoint/2010/main" val="5217315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4250" fill="hold"/>
                                        <p:tgtEl>
                                          <p:spTgt spid="2"/>
                                        </p:tgtEl>
                                        <p:attrNameLst>
                                          <p:attrName>ppt_w</p:attrName>
                                        </p:attrNameLst>
                                      </p:cBhvr>
                                      <p:tavLst>
                                        <p:tav tm="0">
                                          <p:val>
                                            <p:fltVal val="0"/>
                                          </p:val>
                                        </p:tav>
                                        <p:tav tm="100000">
                                          <p:val>
                                            <p:strVal val="#ppt_w"/>
                                          </p:val>
                                        </p:tav>
                                      </p:tavLst>
                                    </p:anim>
                                    <p:anim calcmode="lin" valueType="num">
                                      <p:cBhvr>
                                        <p:cTn id="8" dur="4250" fill="hold"/>
                                        <p:tgtEl>
                                          <p:spTgt spid="2"/>
                                        </p:tgtEl>
                                        <p:attrNameLst>
                                          <p:attrName>ppt_h</p:attrName>
                                        </p:attrNameLst>
                                      </p:cBhvr>
                                      <p:tavLst>
                                        <p:tav tm="0">
                                          <p:val>
                                            <p:fltVal val="0"/>
                                          </p:val>
                                        </p:tav>
                                        <p:tav tm="100000">
                                          <p:val>
                                            <p:strVal val="#ppt_h"/>
                                          </p:val>
                                        </p:tav>
                                      </p:tavLst>
                                    </p:anim>
                                    <p:anim calcmode="lin" valueType="num">
                                      <p:cBhvr>
                                        <p:cTn id="9" dur="4250" fill="hold"/>
                                        <p:tgtEl>
                                          <p:spTgt spid="2"/>
                                        </p:tgtEl>
                                        <p:attrNameLst>
                                          <p:attrName>style.rotation</p:attrName>
                                        </p:attrNameLst>
                                      </p:cBhvr>
                                      <p:tavLst>
                                        <p:tav tm="0">
                                          <p:val>
                                            <p:fltVal val="90"/>
                                          </p:val>
                                        </p:tav>
                                        <p:tav tm="100000">
                                          <p:val>
                                            <p:fltVal val="0"/>
                                          </p:val>
                                        </p:tav>
                                      </p:tavLst>
                                    </p:anim>
                                    <p:animEffect transition="in" filter="fade">
                                      <p:cBhvr>
                                        <p:cTn id="10" dur="4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23850" y="260350"/>
            <a:ext cx="8569325" cy="6250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rtl="1" fontAlgn="base">
              <a:lnSpc>
                <a:spcPct val="115000"/>
              </a:lnSpc>
              <a:spcBef>
                <a:spcPct val="0"/>
              </a:spcBef>
              <a:spcAft>
                <a:spcPct val="0"/>
              </a:spcAft>
            </a:pPr>
            <a:r>
              <a:rPr lang="ar-IQ" sz="3600" b="1" dirty="0">
                <a:solidFill>
                  <a:prstClr val="white"/>
                </a:solidFill>
                <a:latin typeface="Times New Roman"/>
                <a:ea typeface="Times New Roman"/>
              </a:rPr>
              <a:t>وإن كان غير </a:t>
            </a:r>
            <a:r>
              <a:rPr lang="ar-IQ" sz="3600" b="1" dirty="0" err="1">
                <a:solidFill>
                  <a:prstClr val="white"/>
                </a:solidFill>
                <a:latin typeface="Times New Roman"/>
                <a:ea typeface="Times New Roman"/>
              </a:rPr>
              <a:t>ثلاثىّ</a:t>
            </a:r>
            <a:r>
              <a:rPr lang="ar-IQ" sz="3600" b="1" dirty="0">
                <a:solidFill>
                  <a:prstClr val="white"/>
                </a:solidFill>
                <a:latin typeface="Times New Roman"/>
                <a:ea typeface="Times New Roman"/>
              </a:rPr>
              <a:t>، بقي على حاله إن كان </a:t>
            </a:r>
            <a:r>
              <a:rPr lang="ar-IQ" sz="3600" b="1" dirty="0" err="1">
                <a:solidFill>
                  <a:prstClr val="white"/>
                </a:solidFill>
                <a:latin typeface="Times New Roman"/>
                <a:ea typeface="Times New Roman"/>
              </a:rPr>
              <a:t>مبدوءًا</a:t>
            </a:r>
            <a:r>
              <a:rPr lang="ar-IQ" sz="3600" b="1" dirty="0">
                <a:solidFill>
                  <a:prstClr val="white"/>
                </a:solidFill>
                <a:latin typeface="Times New Roman"/>
                <a:ea typeface="Times New Roman"/>
              </a:rPr>
              <a:t> بتاء زائدة، </a:t>
            </a:r>
            <a:r>
              <a:rPr lang="ar-IQ" sz="3600" b="1" dirty="0" err="1">
                <a:solidFill>
                  <a:prstClr val="white"/>
                </a:solidFill>
                <a:latin typeface="Times New Roman"/>
                <a:ea typeface="Times New Roman"/>
              </a:rPr>
              <a:t>كَيَتَشَارَك</a:t>
            </a:r>
            <a:r>
              <a:rPr lang="ar-IQ" sz="3600" b="1" dirty="0">
                <a:solidFill>
                  <a:prstClr val="white"/>
                </a:solidFill>
                <a:latin typeface="Times New Roman"/>
                <a:ea typeface="Times New Roman"/>
              </a:rPr>
              <a:t> ويَتَعَلَّم ويتدحرج، وإلا كُسِر ما قبل آخره، </a:t>
            </a:r>
            <a:r>
              <a:rPr lang="ar-IQ" sz="3600" b="1" dirty="0" err="1">
                <a:solidFill>
                  <a:prstClr val="white"/>
                </a:solidFill>
                <a:latin typeface="Times New Roman"/>
                <a:ea typeface="Times New Roman"/>
              </a:rPr>
              <a:t>كيُعَظِّمُ</a:t>
            </a:r>
            <a:r>
              <a:rPr lang="ar-IQ" sz="3600" b="1" dirty="0">
                <a:solidFill>
                  <a:prstClr val="white"/>
                </a:solidFill>
                <a:latin typeface="Times New Roman"/>
                <a:ea typeface="Times New Roman"/>
              </a:rPr>
              <a:t> ويقاتِلُ، وحذفتِ الهمزةُ الزائدةُ </a:t>
            </a:r>
            <a:r>
              <a:rPr lang="ar-IQ" sz="3600" b="1" dirty="0" err="1">
                <a:solidFill>
                  <a:prstClr val="white"/>
                </a:solidFill>
                <a:latin typeface="Times New Roman"/>
                <a:ea typeface="Times New Roman"/>
              </a:rPr>
              <a:t>فى</a:t>
            </a:r>
            <a:r>
              <a:rPr lang="ar-IQ" sz="3600" b="1" dirty="0">
                <a:solidFill>
                  <a:prstClr val="white"/>
                </a:solidFill>
                <a:latin typeface="Times New Roman"/>
                <a:ea typeface="Times New Roman"/>
              </a:rPr>
              <a:t> أوله إن كانت، </a:t>
            </a:r>
            <a:r>
              <a:rPr lang="ar-IQ" sz="3600" b="1" dirty="0" err="1">
                <a:solidFill>
                  <a:prstClr val="white"/>
                </a:solidFill>
                <a:latin typeface="Times New Roman"/>
                <a:ea typeface="Times New Roman"/>
              </a:rPr>
              <a:t>كيُكْرِم</a:t>
            </a:r>
            <a:r>
              <a:rPr lang="ar-IQ" sz="3600" b="1" dirty="0">
                <a:solidFill>
                  <a:prstClr val="white"/>
                </a:solidFill>
                <a:latin typeface="Times New Roman"/>
                <a:ea typeface="Times New Roman"/>
              </a:rPr>
              <a:t> ويَسْتَخرِج</a:t>
            </a:r>
            <a:r>
              <a:rPr lang="ar-IQ" sz="3600" b="1" dirty="0" smtClean="0">
                <a:solidFill>
                  <a:prstClr val="white"/>
                </a:solidFill>
                <a:latin typeface="Times New Roman"/>
                <a:ea typeface="Times New Roman"/>
              </a:rPr>
              <a:t>.</a:t>
            </a:r>
          </a:p>
          <a:p>
            <a:pPr algn="r" rtl="1" fontAlgn="base">
              <a:lnSpc>
                <a:spcPct val="115000"/>
              </a:lnSpc>
              <a:spcBef>
                <a:spcPct val="0"/>
              </a:spcBef>
              <a:spcAft>
                <a:spcPct val="0"/>
              </a:spcAft>
            </a:pPr>
            <a:endParaRPr lang="ar-IQ" sz="3600" b="1" dirty="0">
              <a:solidFill>
                <a:prstClr val="white"/>
              </a:solidFill>
              <a:latin typeface="Times New Roman"/>
              <a:ea typeface="Times New Roman"/>
            </a:endParaRPr>
          </a:p>
          <a:p>
            <a:pPr algn="r" rtl="1" fontAlgn="base">
              <a:lnSpc>
                <a:spcPct val="115000"/>
              </a:lnSpc>
              <a:spcBef>
                <a:spcPct val="0"/>
              </a:spcBef>
              <a:spcAft>
                <a:spcPct val="0"/>
              </a:spcAft>
            </a:pPr>
            <a:r>
              <a:rPr lang="ar-IQ" sz="3600" b="1" dirty="0" smtClean="0">
                <a:solidFill>
                  <a:prstClr val="white"/>
                </a:solidFill>
                <a:latin typeface="Times New Roman"/>
                <a:ea typeface="Times New Roman"/>
              </a:rPr>
              <a:t>وكيفية </a:t>
            </a:r>
            <a:r>
              <a:rPr lang="ar-IQ" sz="3600" b="1" dirty="0">
                <a:solidFill>
                  <a:prstClr val="white"/>
                </a:solidFill>
                <a:latin typeface="Times New Roman"/>
                <a:ea typeface="Times New Roman"/>
              </a:rPr>
              <a:t>تصريف الأمر من المضارع؟ أن يُحذَف حرف المضارعة، كعَظِّمْ </a:t>
            </a:r>
            <a:r>
              <a:rPr lang="ar-IQ" sz="3600" b="1" dirty="0" smtClean="0">
                <a:solidFill>
                  <a:prstClr val="white"/>
                </a:solidFill>
                <a:latin typeface="Times New Roman"/>
                <a:ea typeface="Times New Roman"/>
              </a:rPr>
              <a:t>وتشاركْ وتعلمْ.</a:t>
            </a:r>
          </a:p>
          <a:p>
            <a:pPr algn="r" rtl="1" fontAlgn="base">
              <a:lnSpc>
                <a:spcPct val="115000"/>
              </a:lnSpc>
              <a:spcBef>
                <a:spcPct val="0"/>
              </a:spcBef>
              <a:spcAft>
                <a:spcPct val="0"/>
              </a:spcAft>
            </a:pPr>
            <a:r>
              <a:rPr lang="ar-IQ" sz="3600" b="1" dirty="0" smtClean="0">
                <a:solidFill>
                  <a:prstClr val="white"/>
                </a:solidFill>
                <a:latin typeface="Times New Roman"/>
                <a:ea typeface="Times New Roman"/>
              </a:rPr>
              <a:t> </a:t>
            </a:r>
            <a:r>
              <a:rPr lang="ar-IQ" sz="3600" b="1" dirty="0">
                <a:solidFill>
                  <a:prstClr val="white"/>
                </a:solidFill>
                <a:latin typeface="Times New Roman"/>
                <a:ea typeface="Times New Roman"/>
              </a:rPr>
              <a:t>فإن كان أول </a:t>
            </a:r>
            <a:r>
              <a:rPr lang="ar-IQ" sz="3600" b="1" dirty="0" err="1">
                <a:solidFill>
                  <a:prstClr val="white"/>
                </a:solidFill>
                <a:latin typeface="Times New Roman"/>
                <a:ea typeface="Times New Roman"/>
              </a:rPr>
              <a:t>الباقى</a:t>
            </a:r>
            <a:r>
              <a:rPr lang="ar-IQ" sz="3600" b="1" dirty="0">
                <a:solidFill>
                  <a:prstClr val="white"/>
                </a:solidFill>
                <a:latin typeface="Times New Roman"/>
                <a:ea typeface="Times New Roman"/>
              </a:rPr>
              <a:t> ساكنًا زيدَ في أوله همزة، </a:t>
            </a:r>
            <a:r>
              <a:rPr lang="ar-IQ" sz="3600" b="1" dirty="0" err="1">
                <a:solidFill>
                  <a:prstClr val="white"/>
                </a:solidFill>
                <a:latin typeface="Times New Roman"/>
                <a:ea typeface="Times New Roman"/>
              </a:rPr>
              <a:t>كاسرُقْ</a:t>
            </a:r>
            <a:r>
              <a:rPr lang="ar-IQ" sz="3600" b="1" dirty="0">
                <a:solidFill>
                  <a:prstClr val="white"/>
                </a:solidFill>
                <a:latin typeface="Times New Roman"/>
                <a:ea typeface="Times New Roman"/>
              </a:rPr>
              <a:t> وافتَحْ. واضربْ، وأكرمْ وانطلِقْ واستغفِر.</a:t>
            </a:r>
            <a:endParaRPr lang="ar-IQ" sz="3600" dirty="0">
              <a:solidFill>
                <a:prstClr val="white"/>
              </a:solidFill>
              <a:latin typeface="Calibri" pitchFamily="34" charset="0"/>
              <a:ea typeface="Calibri" pitchFamily="34" charset="0"/>
              <a:cs typeface="Ali-A-Traditional" pitchFamily="2" charset="-78"/>
            </a:endParaRPr>
          </a:p>
          <a:p>
            <a:pPr algn="ctr" rtl="1" fontAlgn="base">
              <a:lnSpc>
                <a:spcPct val="115000"/>
              </a:lnSpc>
              <a:spcBef>
                <a:spcPct val="0"/>
              </a:spcBef>
              <a:spcAft>
                <a:spcPct val="0"/>
              </a:spcAft>
            </a:pPr>
            <a:endParaRPr lang="en-US" sz="2400" dirty="0">
              <a:solidFill>
                <a:prstClr val="white"/>
              </a:solidFill>
              <a:latin typeface="Calibri" pitchFamily="34" charset="0"/>
              <a:ea typeface="Calibri" pitchFamily="34" charset="0"/>
              <a:cs typeface="Ali-A-Traditional" pitchFamily="2" charset="-78"/>
            </a:endParaRPr>
          </a:p>
        </p:txBody>
      </p:sp>
    </p:spTree>
    <p:extLst>
      <p:ext uri="{BB962C8B-B14F-4D97-AF65-F5344CB8AC3E}">
        <p14:creationId xmlns:p14="http://schemas.microsoft.com/office/powerpoint/2010/main" val="355878877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4250" fill="hold"/>
                                        <p:tgtEl>
                                          <p:spTgt spid="2"/>
                                        </p:tgtEl>
                                        <p:attrNameLst>
                                          <p:attrName>ppt_w</p:attrName>
                                        </p:attrNameLst>
                                      </p:cBhvr>
                                      <p:tavLst>
                                        <p:tav tm="0">
                                          <p:val>
                                            <p:fltVal val="0"/>
                                          </p:val>
                                        </p:tav>
                                        <p:tav tm="100000">
                                          <p:val>
                                            <p:strVal val="#ppt_w"/>
                                          </p:val>
                                        </p:tav>
                                      </p:tavLst>
                                    </p:anim>
                                    <p:anim calcmode="lin" valueType="num">
                                      <p:cBhvr>
                                        <p:cTn id="8" dur="4250" fill="hold"/>
                                        <p:tgtEl>
                                          <p:spTgt spid="2"/>
                                        </p:tgtEl>
                                        <p:attrNameLst>
                                          <p:attrName>ppt_h</p:attrName>
                                        </p:attrNameLst>
                                      </p:cBhvr>
                                      <p:tavLst>
                                        <p:tav tm="0">
                                          <p:val>
                                            <p:fltVal val="0"/>
                                          </p:val>
                                        </p:tav>
                                        <p:tav tm="100000">
                                          <p:val>
                                            <p:strVal val="#ppt_h"/>
                                          </p:val>
                                        </p:tav>
                                      </p:tavLst>
                                    </p:anim>
                                    <p:anim calcmode="lin" valueType="num">
                                      <p:cBhvr>
                                        <p:cTn id="9" dur="4250" fill="hold"/>
                                        <p:tgtEl>
                                          <p:spTgt spid="2"/>
                                        </p:tgtEl>
                                        <p:attrNameLst>
                                          <p:attrName>style.rotation</p:attrName>
                                        </p:attrNameLst>
                                      </p:cBhvr>
                                      <p:tavLst>
                                        <p:tav tm="0">
                                          <p:val>
                                            <p:fltVal val="90"/>
                                          </p:val>
                                        </p:tav>
                                        <p:tav tm="100000">
                                          <p:val>
                                            <p:fltVal val="0"/>
                                          </p:val>
                                        </p:tav>
                                      </p:tavLst>
                                    </p:anim>
                                    <p:animEffect transition="in" filter="fade">
                                      <p:cBhvr>
                                        <p:cTn id="10" dur="4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1_Teamwork">
  <a:themeElements>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fontScheme name="Teamwork">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Override1.xml><?xml version="1.0" encoding="utf-8"?>
<a:themeOverride xmlns:a="http://schemas.openxmlformats.org/drawingml/2006/main">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otalTime>6814</TotalTime>
  <Words>287</Words>
  <Application>Microsoft Office PowerPoint</Application>
  <PresentationFormat>عرض على الشاشة (3:4)‏</PresentationFormat>
  <Paragraphs>18</Paragraphs>
  <Slides>4</Slides>
  <Notes>0</Notes>
  <HiddenSlides>0</HiddenSlides>
  <MMClips>0</MMClips>
  <ScaleCrop>false</ScaleCrop>
  <HeadingPairs>
    <vt:vector size="4" baseType="variant">
      <vt:variant>
        <vt:lpstr>نسق</vt:lpstr>
      </vt:variant>
      <vt:variant>
        <vt:i4>2</vt:i4>
      </vt:variant>
      <vt:variant>
        <vt:lpstr>عناوين الشرائح</vt:lpstr>
      </vt:variant>
      <vt:variant>
        <vt:i4>4</vt:i4>
      </vt:variant>
    </vt:vector>
  </HeadingPairs>
  <TitlesOfParts>
    <vt:vector size="6" baseType="lpstr">
      <vt:lpstr>1_Teamwork</vt:lpstr>
      <vt:lpstr>Thatch</vt:lpstr>
      <vt:lpstr>عرض تقديمي في PowerPoint</vt:lpstr>
      <vt:lpstr>عرض تقديمي في PowerPoint</vt:lpstr>
      <vt:lpstr>عرض تقديمي في PowerPoint</vt:lpstr>
      <vt:lpstr>عرض تقديمي في PowerPoint</vt:lpstr>
    </vt:vector>
  </TitlesOfParts>
  <Company>فراس الصعيو</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Sahram Center</dc:creator>
  <cp:lastModifiedBy>Sahram Center</cp:lastModifiedBy>
  <cp:revision>5</cp:revision>
  <dcterms:created xsi:type="dcterms:W3CDTF">2022-10-11T20:57:07Z</dcterms:created>
  <dcterms:modified xsi:type="dcterms:W3CDTF">2022-10-16T14:31:56Z</dcterms:modified>
</cp:coreProperties>
</file>