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9A3FF-A0B3-46E4-97C6-87A2A49CD0F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F9C2D-F3C3-4B17-8248-E7D23C9AB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3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F9C2D-F3C3-4B17-8248-E7D23C9ABE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6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5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4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1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7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5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0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0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3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4435-23D7-4991-9F52-C4123DE1E94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25F54-2CA9-4129-8895-B337E12D9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4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5157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geology                                                                                                         Lec.1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rgbClr val="24202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word </a:t>
            </a:r>
            <a:r>
              <a:rPr lang="en-US" sz="2400" b="1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structure</a:t>
            </a:r>
            <a:r>
              <a:rPr lang="en-US" sz="2400" b="0" i="0" dirty="0" smtClean="0">
                <a:solidFill>
                  <a:srgbClr val="A056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derived from the Latin word </a:t>
            </a:r>
            <a:r>
              <a:rPr lang="en-US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struere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to build.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geologic structure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a geometric configuration of rocks, and </a:t>
            </a: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geology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deals with the geometry, distribution and formation of structures.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geology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about folds, faults and other deformation structures in the lithosphere – how they appear and how and why they formed.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geology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concerned with the </a:t>
            </a: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deformation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rock in the Earth’s lithosphere.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Tectonics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more closely connected to the underlying processes that cause structures to form.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Tectonics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connected with external and often regional processes that generate a characteristic set of structures in an area or a region.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5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12192000" cy="601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Classification of geological structures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geometry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shape and form of a structure).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Planar surface.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Curviplanar surface.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Linear feature.</a:t>
            </a: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Include: joint, vein, fault, fold, foliation, and lineation.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</a:t>
            </a:r>
            <a:r>
              <a:rPr lang="en-US" sz="2400" b="1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geologic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en-US" sz="2400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400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formed as a consequence of the formation process of the rock itself.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Local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gravity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formed due to slip down an inclined surface. (e.g. slumping).</a:t>
            </a: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density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formed due to local lateral variations in rock density, causing a local buoyancy force.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Fluid-pressure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formed by injection of unconsolidated material due to sudden release of pressure.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Tectonic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formed due to lithospheric plate interactions.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385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timing</a:t>
            </a:r>
            <a:r>
              <a:rPr lang="en-US" sz="2400" b="1" dirty="0" smtClean="0">
                <a:solidFill>
                  <a:srgbClr val="A056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formation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Syn-formational: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formed at the same time as the material that will form the rock.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Penecontemporaneous: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formed before full lithification, but after initial deposition.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Post-formational: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formed after the rock has fully formed.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IV.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the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 </a:t>
            </a: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formation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mechanism of deformation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Fracturing: related to development of cracks in rock.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Frictional sliding: related to the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one body of rock past another (faulting).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Plasticity: resulting from deformation by the internal flow of crystals without loss of cohesion (folding).</a:t>
            </a:r>
          </a:p>
        </p:txBody>
      </p:sp>
    </p:spTree>
    <p:extLst>
      <p:ext uri="{BB962C8B-B14F-4D97-AF65-F5344CB8AC3E}">
        <p14:creationId xmlns:p14="http://schemas.microsoft.com/office/powerpoint/2010/main" val="185070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3336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V.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the </a:t>
            </a: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mesoscopic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cohesiveness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during deformation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Brittle: formed by loss of cohesion across a mesoscopic discrete surface.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Ductile: formed without loss of cohesion across a mesoscopic discrete surface.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Brittle/ductile: involving both brittle and ductile aspects.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based on the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strain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significance. </a:t>
            </a: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Contractional: resulting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shortening of a region.</a:t>
            </a:r>
            <a:b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Extensional: resulting in extension of a region.</a:t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Strike-slip: </a:t>
            </a:r>
            <a:r>
              <a:rPr lang="en-US" sz="24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resulting from movement without either shortening or extension.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4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5639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 algn="just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data sets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2285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 Field observations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deformed rocks and their structures represent </a:t>
            </a:r>
            <a:r>
              <a:rPr lang="en-US" sz="2400" b="1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important source of information on how rocks deform and observations and descriptions of deformed rocks are the key to understanding natural deformation. 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Indirect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observations of geologic structures by means of various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remote sensing methods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seismic surveying, are becoming important in mapping and description of structures and tectonic deformation.</a:t>
            </a:r>
          </a:p>
          <a:p>
            <a:pPr marL="502285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Experiments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performed in the laboratory give us valuable knowledge of how various physical conditions, including stress field, temperature or the physical properties of the deforming material, relate to deformation.</a:t>
            </a:r>
          </a:p>
          <a:p>
            <a:pPr marL="502285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Numerical models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where rock deformation is simulated on a computer, are also useful as they allow us to control the various parameters and properties that influence deformation. </a:t>
            </a:r>
          </a:p>
          <a:p>
            <a:pPr marL="502285"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Numerical, experimental and remotely acquired data sets are important, but should always be based on field observations.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3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201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Categories of Structural analysis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analysis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any region </a:t>
            </a:r>
            <a:r>
              <a:rPr lang="en-US" sz="2400" b="0" i="0" dirty="0" smtClean="0">
                <a:solidFill>
                  <a:srgbClr val="8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en-US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include: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(a)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Descriptive analysis: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characterization of the shape and appearance of geologic structures. It permits one geologist to create an image of a structure that any other geologist can understand, and development of methods for uniquely describing the orientation of a structure in three-dimensional space.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(b)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Kinematic analysis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400" b="0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determination of the movement paths that rocks or parts of rocks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0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taken during transformation from the undeformed to the deformed state.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(c)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Strain analysis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The development of 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 tools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quantifying the strain in a rock. This activity includes the search for features in rock that can be measured to define strain.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(d)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Dynamic analysis: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development of an understanding of stress and its relation to deformation.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(e) Mechanism analysis: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study of processes on the atomic scale to grain scale that allow structures to develop.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(f)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Tectonic analysis: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study of the relationship between structures and global tectonic processes.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4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229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Scale of Observation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Structural geologists commonly refer to these relative scales of observation by a series of subjective prefixes.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"/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refers to features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are visible optically at the scale of thin sections, or that may only be evident with the electron microscope; the latter is sometimes referred to as </a:t>
            </a:r>
            <a:r>
              <a:rPr lang="en-US" sz="2400" b="1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submicroscopic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"/>
            </a:pPr>
            <a:r>
              <a:rPr lang="en-US" sz="2400" b="1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Meso</a:t>
            </a:r>
            <a:r>
              <a:rPr lang="en-US" sz="24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refers to features that are visible in a rock outcrop (cm, m)</a:t>
            </a:r>
            <a:r>
              <a:rPr lang="en-US" sz="2400" b="0" i="0" dirty="0" smtClean="0">
                <a:solidFill>
                  <a:srgbClr val="8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"/>
            </a:pPr>
            <a:r>
              <a:rPr lang="en-US" sz="2400" b="1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Macro</a:t>
            </a:r>
            <a:r>
              <a:rPr lang="en-US" sz="2400" b="0" i="0" dirty="0" smtClean="0">
                <a:solidFill>
                  <a:srgbClr val="A056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refers to features that can be traced over a region encompassing several outcrops to whole mountain ranges (m, km).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"/>
            </a:pPr>
            <a:r>
              <a:rPr lang="en-US" sz="2400" b="1" i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Mega</a:t>
            </a:r>
            <a:r>
              <a:rPr lang="en-US" sz="2400" b="0" i="0" dirty="0" smtClean="0">
                <a:solidFill>
                  <a:srgbClr val="A056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refers to </a:t>
            </a:r>
            <a:r>
              <a:rPr lang="en-US" sz="2400" b="0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continental-scale</a:t>
            </a:r>
            <a:r>
              <a:rPr lang="en-US" sz="24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deformational, such as the movements of tectonic plates overtime(km).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0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528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reading </a:t>
            </a:r>
            <a:endParaRPr lang="en-US" sz="22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Billings, M.P., 1972. Structural geology. 3rd ed. Prentice-Hall, USA.606p.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Bles</a:t>
            </a: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J.L. and </a:t>
            </a:r>
            <a:r>
              <a:rPr lang="en-US" sz="2200" b="0" i="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Feuga</a:t>
            </a: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B., 1986. The fracture of rocks. North Oxford Academic Publishers Ltd, 131p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Davis G. H. and Reynolds S. J.,1996. Structural Geology of rock and Regions, second edition, </a:t>
            </a:r>
            <a:r>
              <a:rPr lang="en-US" sz="220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Joun</a:t>
            </a:r>
            <a:r>
              <a:rPr lang="en-US" sz="22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Wiley &amp; Sons, Inc. 790p.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DeSitter</a:t>
            </a: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L. U., 1964. Structural geology, 2nd ed., McGraw Hill, New York, 551p.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Fossen, H. (2016) Structural Geology. Cambridge University Press, Cambridge. 463p.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Groshong, R.H. (2006) 3-D Structural Geology. Berlin, Springer-Verlag.324pp.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Hills, E. S., 1962, Outlines of structural geology, 4th ed., Methuen and Co. Ltd., London, 182P.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Hobbs, B. E., Means, W. D. and Williams, P.F., 1976. An outline of structural geology. John Wiley and sons, USA, 571p.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Marshak, S. and Mitra, G., 1988. Basic methods of structural geology, Prentice- Hall, Inc., New Jersey, 446P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Ragan, D.M.,2012. Structural Geology: An Introduction to geometrical Techniques, John Wiley &amp;Sons, New York,393p.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35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55"/>
            <a:ext cx="12192000" cy="7465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285" lvl="0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Ramsay, J. G., 1967. Folding and fracturing of rocks. McGraw-Hill book Co., New York, 568p.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1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Ramsay, J. G and Huber, M. I., 1983.  Basic methods of structural geology. Vol (1), Academic press, London.</a:t>
            </a:r>
            <a:endParaRPr lang="en-US" sz="21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 lvl="0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Ramsay, J. G and Huber, M. I., 1987. The techniques of modern structural geology. V.2, Folds and Fractures. Academic press, London, 700p.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100" dirty="0" smtClean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Ramsay, J. G. and Lisle, R. J., 2000. The technique of modern structural geology. V.3, Applications of continuum mechanics in structural geology. Academic press, USA, 1061p.</a:t>
            </a: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Rowland, S. M. and </a:t>
            </a:r>
            <a:r>
              <a:rPr lang="en-US" sz="210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Duebendorfer</a:t>
            </a: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 M., 2007, Structural Analysis and Synthesis. Oxford: Blackwell Science.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Schultz, R.A., 2019, Geologic Fracture Mechanics. Cambridge University Press, Cambridge. 527p.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Suppe, J., 2005. Principle of Structural geology. Prentice-Hall, </a:t>
            </a:r>
            <a:r>
              <a:rPr lang="en-US" sz="2100" b="0" i="0" dirty="0" err="1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</a:t>
            </a:r>
            <a:r>
              <a:rPr lang="en-US" sz="21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New Jersey, 537p.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Twiss, R. J., and Moores, E.M. (2007) Structural geology. W.H. Freeman, USA, 717p.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 der Pluijm, B. A., and Marshak, S. (2004) Earth structure: An introduction to structural geology and tectonics, WCB/ Mc </a:t>
            </a:r>
            <a:r>
              <a:rPr lang="en-US" sz="2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Graw</a:t>
            </a:r>
            <a:r>
              <a:rPr lang="en-US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-Hill, USA. P. 468-479.</a:t>
            </a:r>
            <a:r>
              <a:rPr lang="en-US" sz="21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Wilson., (1982) Introduction to Small-scale Geological Structures. George Allen </a:t>
            </a:r>
            <a:r>
              <a:rPr lang="en-US" sz="2100" b="0" i="0" dirty="0" smtClean="0">
                <a:solidFill>
                  <a:srgbClr val="A056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2100" b="0" i="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Unwin (Publishers) Ltd,112p.</a:t>
            </a:r>
            <a:endParaRPr lang="en-US" sz="2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285">
              <a:lnSpc>
                <a:spcPct val="107000"/>
              </a:lnSpc>
              <a:spcAft>
                <a:spcPts val="800"/>
              </a:spcAft>
            </a:pP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Woodward, N.B., Boyer, S.E., Suppe, J. (1989) Balanced Geological cross- sections: An Essential Technique in Geological Research and Exploration. Short Course in Geology, Washington, DC</a:t>
            </a:r>
            <a:r>
              <a:rPr lang="en-US" sz="2100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i="1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 Geophysical Union</a:t>
            </a:r>
            <a:r>
              <a:rPr lang="en-US" sz="2100" dirty="0" smtClean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v. 6. 132p. </a:t>
            </a:r>
            <a:r>
              <a:rPr lang="en-US" sz="2100" dirty="0" smtClean="0">
                <a:solidFill>
                  <a:srgbClr val="242021"/>
                </a:solidFill>
                <a:effectLst/>
                <a:latin typeface="AdvP4A0FAF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7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766</Words>
  <Application>Microsoft Office PowerPoint</Application>
  <PresentationFormat>Widescreen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AdvP4A0FAF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Comment</dc:creator>
  <cp:lastModifiedBy>Comment</cp:lastModifiedBy>
  <cp:revision>21</cp:revision>
  <dcterms:created xsi:type="dcterms:W3CDTF">2020-10-03T13:05:11Z</dcterms:created>
  <dcterms:modified xsi:type="dcterms:W3CDTF">2020-10-04T05:14:08Z</dcterms:modified>
</cp:coreProperties>
</file>