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71" r:id="rId3"/>
    <p:sldId id="266" r:id="rId4"/>
    <p:sldId id="263" r:id="rId5"/>
    <p:sldId id="257" r:id="rId6"/>
    <p:sldId id="261" r:id="rId7"/>
    <p:sldId id="265" r:id="rId8"/>
    <p:sldId id="259" r:id="rId9"/>
    <p:sldId id="258" r:id="rId10"/>
    <p:sldId id="260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C78"/>
    <a:srgbClr val="3F3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6" autoAdjust="0"/>
    <p:restoredTop sz="94660"/>
  </p:normalViewPr>
  <p:slideViewPr>
    <p:cSldViewPr>
      <p:cViewPr varScale="1">
        <p:scale>
          <a:sx n="66" d="100"/>
          <a:sy n="66" d="100"/>
        </p:scale>
        <p:origin x="-79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39E79-47E8-412A-B6F5-09391088BAB3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97160-342A-4FE6-9AD4-828016BA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96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97160-342A-4FE6-9AD4-828016BA64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70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97160-342A-4FE6-9AD4-828016BA64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286000"/>
            <a:ext cx="8534400" cy="2667000"/>
          </a:xfrm>
        </p:spPr>
        <p:txBody>
          <a:bodyPr>
            <a:normAutofit fontScale="90000"/>
          </a:bodyPr>
          <a:lstStyle/>
          <a:p>
            <a:pPr rtl="1"/>
            <a:r>
              <a:rPr lang="ar-JO" sz="5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ar-JO" sz="5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5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JO" sz="5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گفتوگۆی ئه‌كادیمی</a:t>
            </a:r>
            <a:r>
              <a:rPr lang="ku-Arab-IQ" b="1" dirty="0">
                <a:solidFill>
                  <a:srgbClr val="C00000"/>
                </a:solidFill>
              </a:rPr>
              <a:t/>
            </a:r>
            <a:br>
              <a:rPr lang="ku-Arab-IQ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ku-Arab-IQ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ئامادەكردنی</a:t>
            </a:r>
            <a:br>
              <a:rPr lang="ku-Arab-IQ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ku-Arab-IQ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د.ھەڤال حسین سعید 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JO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قۆناغی یه‌كه‌م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JO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2022-2023</a:t>
            </a:r>
            <a:endParaRPr lang="en-US" sz="2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"/>
            <a:ext cx="8305800" cy="1905000"/>
          </a:xfrm>
        </p:spPr>
        <p:txBody>
          <a:bodyPr>
            <a:noAutofit/>
          </a:bodyPr>
          <a:lstStyle/>
          <a:p>
            <a:pPr algn="ctr" rtl="1"/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زانكوي سةلاحةدين /ه</a:t>
            </a:r>
            <a:r>
              <a:rPr lang="ar-IQ" sz="2800" dirty="0">
                <a:solidFill>
                  <a:schemeClr val="tx1"/>
                </a:solidFill>
                <a:cs typeface="Ali_K_Alwand" pitchFamily="2" charset="-78"/>
              </a:rPr>
              <a:t>ة</a:t>
            </a: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وليَر</a:t>
            </a:r>
            <a:br>
              <a:rPr lang="ar-SA" sz="2800" dirty="0">
                <a:solidFill>
                  <a:schemeClr val="tx1"/>
                </a:solidFill>
                <a:cs typeface="Ali_K_Alwand" pitchFamily="2" charset="-78"/>
              </a:rPr>
            </a:b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كؤليَذ</a:t>
            </a:r>
            <a:r>
              <a:rPr lang="ar-IQ" sz="2800" dirty="0">
                <a:solidFill>
                  <a:schemeClr val="tx1"/>
                </a:solidFill>
                <a:cs typeface="Ali_K_Alwand" pitchFamily="2" charset="-78"/>
              </a:rPr>
              <a:t>ي ث</a:t>
            </a: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ةروةردةو بنيات </a:t>
            </a:r>
            <a:br>
              <a:rPr lang="ar-SA" sz="2800" dirty="0">
                <a:solidFill>
                  <a:schemeClr val="tx1"/>
                </a:solidFill>
                <a:cs typeface="Ali_K_Alwand" pitchFamily="2" charset="-78"/>
              </a:rPr>
            </a:b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بةشي زماني كوردي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539" y="69850"/>
            <a:ext cx="2276661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Nipeal\Desktop\1375950_404212489728691_8851042263991562976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9850"/>
            <a:ext cx="2020120" cy="192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52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864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en-US" dirty="0" smtClean="0"/>
              <a:t> </a:t>
            </a:r>
            <a:br>
              <a:rPr lang="en-US" dirty="0" smtClean="0"/>
            </a:br>
            <a:r>
              <a:rPr lang="ar-JO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سووده‌كانی دیبه‌یت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839200" cy="4953000"/>
          </a:xfrm>
        </p:spPr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JO" sz="2800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به‌شداریكردن و سه‌لماندنی بیركردنه‌وه‌ ره‌خنه‌گرانه‌كانت </a:t>
            </a:r>
            <a:endParaRPr lang="en-US" sz="2800" dirty="0" smtClean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JO" sz="2800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فێربوونی ته‌واوكردنی گفتوگۆی بابه‌تێك به‌ شێوازێكی چروپرو هێمنانه‌و روون</a:t>
            </a:r>
            <a:endParaRPr lang="en-US" sz="2800" dirty="0" smtClean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JO" sz="2800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دیبه‌یت یارمه‌تی قوتابیان ده‌دات به‌ قولی له‌ ناوه‌رۆكی بابه‌ته‌كان تێبگه‌ن</a:t>
            </a:r>
            <a:endParaRPr lang="en-US" sz="2800" dirty="0" smtClean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JO" sz="2800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دیبه‌یت هونه‌ری گفتوگۆ به‌شێوه‌یه‌كی زانستی به‌ره‌وپێشه‌وه‌ ده‌بات، وات لێده‌كات فێربیت زۆر ده‌رببری به‌ كه‌مترین وشه‌</a:t>
            </a:r>
            <a:endParaRPr lang="en-US" sz="2800" dirty="0" smtClean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JO" sz="2800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دیبه‌یت مێشك ده‌كاته‌وه‌و گه‌شه‌ به‌تواناكانی ده‌دات، واده‌كات فێره‌ گوێگرتن بیت له‌ بیرو بۆچوونی دژیشت</a:t>
            </a:r>
            <a:endParaRPr lang="en-US" sz="2800" dirty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  <a:p>
            <a:pPr algn="l"/>
            <a:endParaRPr lang="en-US" sz="2800" dirty="0"/>
          </a:p>
          <a:p>
            <a:pPr marL="514350" indent="-514350" algn="l">
              <a:buFont typeface="+mj-lt"/>
              <a:buAutoNum type="arabicPeriod"/>
            </a:pPr>
            <a:endParaRPr lang="en-US" sz="2800" dirty="0"/>
          </a:p>
          <a:p>
            <a:pPr marL="514350" indent="-514350" algn="l">
              <a:buFont typeface="+mj-lt"/>
              <a:buAutoNum type="arabicPeriod"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/>
            </a:pPr>
            <a:endParaRPr lang="en-US" sz="2800" dirty="0"/>
          </a:p>
          <a:p>
            <a:pPr algn="l"/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0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>
            <a:normAutofit/>
          </a:bodyPr>
          <a:lstStyle/>
          <a:p>
            <a:r>
              <a:rPr lang="ar-JO" b="1" dirty="0">
                <a:solidFill>
                  <a:srgbClr val="FF0000"/>
                </a:solidFill>
                <a:latin typeface="Unikurd Magroon" pitchFamily="34" charset="-78"/>
                <a:cs typeface="Unikurd Magroon" pitchFamily="34" charset="-78"/>
              </a:rPr>
              <a:t>له‌بیرت بێت</a:t>
            </a:r>
            <a:endParaRPr lang="en-US" b="1" dirty="0">
              <a:solidFill>
                <a:srgbClr val="FF0000"/>
              </a:solidFill>
              <a:latin typeface="Unikurd Magroon" pitchFamily="34" charset="-78"/>
              <a:cs typeface="Unikurd Magroon" pitchFamily="34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" y="1905000"/>
            <a:ext cx="8839200" cy="3657600"/>
          </a:xfrm>
        </p:spPr>
        <p:txBody>
          <a:bodyPr>
            <a:normAutofit/>
          </a:bodyPr>
          <a:lstStyle/>
          <a:p>
            <a:r>
              <a:rPr lang="ar-JO" b="1" dirty="0" smtClean="0">
                <a:solidFill>
                  <a:schemeClr val="tx2"/>
                </a:solidFill>
                <a:latin typeface="Unikurd Jino" pitchFamily="34" charset="-78"/>
                <a:cs typeface="Unikurd Jino" pitchFamily="34" charset="-78"/>
              </a:rPr>
              <a:t>ئه‌و كه‌سه‌ی كه‌ هاوڕا و هاوبۆچوون نیه‌ له‌گه‌لت زیاترت فێر ده‌كات، وه‌ك له‌و كه‌سه‌ی كه‌ هاورا و هاوبۆچوونه‌ له‌گه‌لت‌</a:t>
            </a:r>
            <a:endParaRPr lang="en-US" b="1" dirty="0" smtClean="0">
              <a:solidFill>
                <a:schemeClr val="tx2"/>
              </a:solidFill>
              <a:latin typeface="Unikurd Jino" pitchFamily="34" charset="-78"/>
              <a:cs typeface="Unikurd Jino" pitchFamily="34" charset="-78"/>
            </a:endParaRPr>
          </a:p>
          <a:p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276600"/>
            <a:ext cx="272415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63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JO" sz="13800" b="1" dirty="0">
                <a:solidFill>
                  <a:srgbClr val="FF0000"/>
                </a:solidFill>
                <a:latin typeface="Unikurd Jino" pitchFamily="34" charset="-78"/>
                <a:ea typeface="Tahoma" pitchFamily="34" charset="0"/>
                <a:cs typeface="Unikurd Jino" pitchFamily="34" charset="-78"/>
              </a:rPr>
              <a:t>دیبه‌یت</a:t>
            </a:r>
            <a:r>
              <a:rPr lang="ar-JO" sz="6000" b="1" dirty="0">
                <a:solidFill>
                  <a:srgbClr val="FF0000"/>
                </a:solidFill>
                <a:latin typeface="Unikurd Jino" pitchFamily="34" charset="-78"/>
                <a:ea typeface="Tahoma" pitchFamily="34" charset="0"/>
                <a:cs typeface="Unikurd Jino" pitchFamily="34" charset="-78"/>
              </a:rPr>
              <a:t/>
            </a:r>
            <a:br>
              <a:rPr lang="ar-JO" sz="6000" b="1" dirty="0">
                <a:solidFill>
                  <a:srgbClr val="FF0000"/>
                </a:solidFill>
                <a:latin typeface="Unikurd Jino" pitchFamily="34" charset="-78"/>
                <a:ea typeface="Tahoma" pitchFamily="34" charset="0"/>
                <a:cs typeface="Unikurd Jino" pitchFamily="34" charset="-78"/>
              </a:rPr>
            </a:br>
            <a:endParaRPr lang="en-US" sz="6000" dirty="0"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4958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61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4800" y="304800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ar-JO" sz="6600" b="1" dirty="0" smtClean="0">
                <a:solidFill>
                  <a:srgbClr val="0070C0"/>
                </a:solidFill>
              </a:rPr>
              <a:t>پلانی وانه‌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6034" y="1678020"/>
            <a:ext cx="8059366" cy="4875179"/>
          </a:xfrm>
        </p:spPr>
        <p:txBody>
          <a:bodyPr>
            <a:norm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JO" b="1" dirty="0" smtClean="0">
                <a:solidFill>
                  <a:schemeClr val="tx1"/>
                </a:solidFill>
              </a:rPr>
              <a:t>ئامانجی وانه‌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JO" b="1" dirty="0" smtClean="0">
                <a:solidFill>
                  <a:schemeClr val="tx1"/>
                </a:solidFill>
              </a:rPr>
              <a:t>دیبه‌یت چیه‌ ؟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JO" b="1" dirty="0" smtClean="0">
                <a:solidFill>
                  <a:schemeClr val="tx1"/>
                </a:solidFill>
              </a:rPr>
              <a:t>بۆ دیبه‌یت؟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JO" b="1" dirty="0" smtClean="0">
                <a:solidFill>
                  <a:schemeClr val="tx1"/>
                </a:solidFill>
              </a:rPr>
              <a:t>دیبه‌یت چی به‌قوتابیان ده‌گه‌یه‌نێت؟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JO" b="1" dirty="0" smtClean="0">
                <a:solidFill>
                  <a:schemeClr val="tx1"/>
                </a:solidFill>
              </a:rPr>
              <a:t>سووده‌كانی دیبه‌ت </a:t>
            </a:r>
            <a:r>
              <a:rPr lang="ar-JO" b="1" dirty="0" smtClean="0">
                <a:solidFill>
                  <a:srgbClr val="FF0000"/>
                </a:solidFill>
              </a:rPr>
              <a:t>‌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3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7772400" cy="1470025"/>
          </a:xfrm>
        </p:spPr>
        <p:txBody>
          <a:bodyPr/>
          <a:lstStyle/>
          <a:p>
            <a:pPr marL="457200" indent="-457200" rtl="1"/>
            <a:r>
              <a:rPr lang="ar-JO" b="1" dirty="0"/>
              <a:t>ئامانجی وانه‌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6934200" cy="4114800"/>
          </a:xfrm>
        </p:spPr>
        <p:txBody>
          <a:bodyPr>
            <a:norm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JO" b="1" dirty="0" smtClean="0">
                <a:solidFill>
                  <a:srgbClr val="0070C0"/>
                </a:solidFill>
              </a:rPr>
              <a:t>قوتابیان پێناسه‌و چه‌مكی دیبه‌یت بزانن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JO" b="1" dirty="0" smtClean="0">
                <a:solidFill>
                  <a:srgbClr val="0070C0"/>
                </a:solidFill>
              </a:rPr>
              <a:t>فوتابیان تێبه‌گه‌ن سووودی دیبه‌ت چیه‌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JO" b="1" dirty="0" smtClean="0">
                <a:solidFill>
                  <a:srgbClr val="0070C0"/>
                </a:solidFill>
              </a:rPr>
              <a:t>پاشان قوتابیان بزانن چۆن دیبه‌یت بكه‌ن</a:t>
            </a:r>
          </a:p>
          <a:p>
            <a:pPr algn="r" rtl="1"/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495800"/>
            <a:ext cx="3124200" cy="247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69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دیبه‌یت چیه‌ ؟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305800" cy="4800600"/>
          </a:xfrm>
        </p:spPr>
        <p:txBody>
          <a:bodyPr>
            <a:normAutofit/>
          </a:bodyPr>
          <a:lstStyle/>
          <a:p>
            <a:pPr algn="r" rtl="1"/>
            <a:r>
              <a:rPr lang="ar-JO" dirty="0">
                <a:solidFill>
                  <a:srgbClr val="0070C0"/>
                </a:solidFill>
                <a:latin typeface="Unikurd Jino" pitchFamily="34" charset="-78"/>
                <a:cs typeface="Unikurd Jino" pitchFamily="34" charset="-78"/>
              </a:rPr>
              <a:t>دیبه‌یت پرۆسه‌یه‌كه‌ تیایدا گفتوگۆیه‌كی فه‌رمی ده‌كرێت له‌سه‌ر بابه‌تێكی دیاریكراو</a:t>
            </a:r>
            <a:endParaRPr lang="en-US" dirty="0">
              <a:solidFill>
                <a:srgbClr val="0070C0"/>
              </a:solidFill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JO" dirty="0" smtClean="0">
                <a:solidFill>
                  <a:srgbClr val="0070C0"/>
                </a:solidFill>
                <a:latin typeface="Unikurd Jino" pitchFamily="34" charset="-78"/>
                <a:cs typeface="Unikurd Jino" pitchFamily="34" charset="-78"/>
              </a:rPr>
              <a:t>دیبه‌یت یارییه‌كه‌ دوو تیمی یاخود گرووپی دژ به‌یه‌ك گفتوگۆ ئه‌نجامده‌ده‌ن گروپێكیان پشتگیری ده‌كات له‌ مشتومرو گفتوگۆ و بیرو بۆچوون و ئایدیاكانی خۆیان له‌به‌رانبه‌ردا به‌رهه‌لستو نارازین له‌گه‌ل مشتومرو </a:t>
            </a:r>
            <a:r>
              <a:rPr lang="ar-JO" dirty="0">
                <a:solidFill>
                  <a:srgbClr val="0070C0"/>
                </a:solidFill>
                <a:latin typeface="Unikurd Jino" pitchFamily="34" charset="-78"/>
                <a:cs typeface="Unikurd Jino" pitchFamily="34" charset="-78"/>
              </a:rPr>
              <a:t>گتوگۆو بیرو بۆچوون و ئایدیاكانی </a:t>
            </a:r>
            <a:r>
              <a:rPr lang="ar-JO" dirty="0" smtClean="0">
                <a:solidFill>
                  <a:srgbClr val="0070C0"/>
                </a:solidFill>
                <a:latin typeface="Unikurd Jino" pitchFamily="34" charset="-78"/>
                <a:cs typeface="Unikurd Jino" pitchFamily="34" charset="-78"/>
              </a:rPr>
              <a:t>گرووپه‌كه‌ی تر  </a:t>
            </a:r>
            <a:endParaRPr lang="en-US" dirty="0">
              <a:solidFill>
                <a:srgbClr val="0070C0"/>
              </a:solidFill>
              <a:latin typeface="Unikurd Jino" pitchFamily="34" charset="-78"/>
              <a:cs typeface="Unikurd Jino" pitchFamily="34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0"/>
            <a:ext cx="6400800" cy="209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9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Autofit/>
          </a:bodyPr>
          <a:lstStyle/>
          <a:p>
            <a:r>
              <a:rPr lang="ar-JO" sz="6600" b="1" dirty="0" smtClean="0">
                <a:solidFill>
                  <a:srgbClr val="00B050"/>
                </a:solidFill>
              </a:rPr>
              <a:t>2 تیم (گروپ)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33400" y="3471394"/>
            <a:ext cx="3429000" cy="997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dirty="0" smtClean="0"/>
              <a:t>دووپاتكردنه‌وه‌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5105400" y="3491128"/>
            <a:ext cx="3276600" cy="958281"/>
          </a:xfrm>
          <a:prstGeom prst="ellipse">
            <a:avLst/>
          </a:prstGeom>
          <a:solidFill>
            <a:srgbClr val="E6EC78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b="1" dirty="0" smtClean="0">
                <a:solidFill>
                  <a:srgbClr val="C00000"/>
                </a:solidFill>
              </a:rPr>
              <a:t>به‌رهه‌لست(ئۆپۆسۆزیۆن)</a:t>
            </a:r>
          </a:p>
          <a:p>
            <a:pPr algn="r" rtl="1"/>
            <a:r>
              <a:rPr lang="ar-JO" sz="2000" b="1" dirty="0" smtClean="0">
                <a:solidFill>
                  <a:srgbClr val="C00000"/>
                </a:solidFill>
              </a:rPr>
              <a:t>،دژ، ره‌تكردنه‌وه‌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752600" y="2362200"/>
            <a:ext cx="914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1</a:t>
            </a:r>
            <a:endParaRPr lang="en-US" sz="4800" dirty="0"/>
          </a:p>
        </p:txBody>
      </p:sp>
      <p:sp>
        <p:nvSpPr>
          <p:cNvPr id="9" name="Oval 8"/>
          <p:cNvSpPr/>
          <p:nvPr/>
        </p:nvSpPr>
        <p:spPr>
          <a:xfrm>
            <a:off x="6286500" y="2320857"/>
            <a:ext cx="914400" cy="685800"/>
          </a:xfrm>
          <a:prstGeom prst="ellipse">
            <a:avLst/>
          </a:prstGeom>
          <a:solidFill>
            <a:srgbClr val="E6EC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2</a:t>
            </a:r>
            <a:endParaRPr lang="en-US" sz="4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4400"/>
            <a:ext cx="7772400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3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5181599"/>
          </a:xfrm>
        </p:spPr>
        <p:txBody>
          <a:bodyPr>
            <a:normAutofit fontScale="90000"/>
          </a:bodyPr>
          <a:lstStyle/>
          <a:p>
            <a:pPr lvl="0" algn="r" rtl="1"/>
            <a:r>
              <a:rPr lang="ar-JO" b="1" dirty="0" smtClean="0">
                <a:solidFill>
                  <a:srgbClr val="0070C0"/>
                </a:solidFill>
              </a:rPr>
              <a:t/>
            </a:r>
            <a:br>
              <a:rPr lang="ar-JO" b="1" dirty="0" smtClean="0">
                <a:solidFill>
                  <a:srgbClr val="0070C0"/>
                </a:solidFill>
              </a:rPr>
            </a:br>
            <a:r>
              <a:rPr lang="ar-JO" b="1" dirty="0" smtClean="0">
                <a:solidFill>
                  <a:srgbClr val="0070C0"/>
                </a:solidFill>
              </a:rPr>
              <a:t>بیرو بۆچوونی ئایدیای جیاواو هه‌یه‌ له‌سه‌ر بابه‌ته‌كان</a:t>
            </a:r>
            <a:br>
              <a:rPr lang="ar-JO" b="1" dirty="0" smtClean="0">
                <a:solidFill>
                  <a:srgbClr val="0070C0"/>
                </a:solidFill>
              </a:rPr>
            </a:br>
            <a:r>
              <a:rPr lang="ar-JO" b="1" dirty="0" smtClean="0">
                <a:solidFill>
                  <a:srgbClr val="0070C0"/>
                </a:solidFill>
              </a:rPr>
              <a:t>پشتگیری ده‌كه‌ن له‌ بیرو بۆچوون و ئایدیاكانیان به‌ پشتبه‌ستن به‌ به‌لگه‌ی دروست و زانستی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ar-JO" b="1" dirty="0" smtClean="0">
                <a:solidFill>
                  <a:srgbClr val="0070C0"/>
                </a:solidFill>
              </a:rPr>
              <a:t/>
            </a:r>
            <a:br>
              <a:rPr lang="ar-JO" b="1" dirty="0" smtClean="0">
                <a:solidFill>
                  <a:srgbClr val="0070C0"/>
                </a:solidFill>
              </a:rPr>
            </a:br>
            <a:r>
              <a:rPr lang="ar-JO" b="1" dirty="0" smtClean="0">
                <a:solidFill>
                  <a:srgbClr val="0070C0"/>
                </a:solidFill>
              </a:rPr>
              <a:t>ره‌تكردنه‌وه‌و به‌هه‌له‌ ده‌رخستنی </a:t>
            </a:r>
            <a:r>
              <a:rPr lang="ar-JO" b="1" dirty="0">
                <a:solidFill>
                  <a:srgbClr val="0070C0"/>
                </a:solidFill>
              </a:rPr>
              <a:t>بیرو بۆچوون و ئایدیاكانیان</a:t>
            </a:r>
            <a:r>
              <a:rPr lang="ar-JO" b="1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22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/>
          <a:lstStyle/>
          <a:p>
            <a:pPr rtl="1"/>
            <a:r>
              <a:rPr lang="ar-JO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بۆ دیبه‌ت ئه‌نجام ده‌كه‌ن؟</a:t>
            </a:r>
            <a:r>
              <a:rPr lang="en-US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 </a:t>
            </a:r>
            <a:endParaRPr lang="en-US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458200" cy="4953000"/>
          </a:xfrm>
        </p:spPr>
        <p:txBody>
          <a:bodyPr>
            <a:normAutofit fontScale="70000" lnSpcReduction="20000"/>
          </a:bodyPr>
          <a:lstStyle/>
          <a:p>
            <a:pPr marL="457200" indent="-457200" algn="just" rtl="1">
              <a:buFont typeface="Arial" pitchFamily="34" charset="0"/>
              <a:buChar char="•"/>
            </a:pPr>
            <a:r>
              <a:rPr lang="ar-JO" sz="36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كۆكردنه‌وه‌و وه‌رگرتنی زانست و زانیاری باشتر و راستر له‌سه‌ر بابه‌ته‌كان</a:t>
            </a:r>
            <a:endParaRPr lang="en-US" sz="3600" b="1" dirty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JO" sz="36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بۆ شیكردنه‌وه‌یه‌كی ره‌ه‌خنه‌گرانه‌ی كێشه‌و بابه‌ته‌كان </a:t>
            </a:r>
            <a:endParaRPr lang="en-US" sz="3600" b="1" dirty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JO" sz="36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بۆ دۆزینه‌وه‌ی باشترین به‌لگه‌</a:t>
            </a: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JO" sz="36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بۆ كۆكردنه‌وه‌و رێكخستنی ئایدیاكان</a:t>
            </a: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JO" sz="36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بۆ هه‌لسه‌نگاندنی ئایدیاكان </a:t>
            </a:r>
            <a:endParaRPr lang="en-US" sz="3600" b="1" dirty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JO" sz="36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بۆ كردنه‌وه‌و به‌ره‌و پێشه‌وه‌چوون و گه‌شه‌كردنی تواناكانی مێشك</a:t>
            </a:r>
            <a:endParaRPr lang="en-US" sz="3600" b="1" dirty="0" smtClean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JO" sz="36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بۆ به‌ره‌وپێشه‌وه‌بردنی توانای له‌ هونه‌ری گفتوگۆكردن و ئارگومێنت</a:t>
            </a:r>
            <a:endParaRPr lang="en-US" sz="3600" b="1" dirty="0" smtClean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JO" sz="36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باشتر كردنی ئاخاوتن و تواناكانی زمان </a:t>
            </a:r>
            <a:endParaRPr lang="en-US" sz="3600" b="1" dirty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JO" sz="36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به‌شێوه‌یه‌كی ره‌خنه‌گرانه‌ گوێبگریت</a:t>
            </a:r>
            <a:endParaRPr lang="en-US" sz="3600" b="1" dirty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JO" sz="36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دروستكردنی برواو متمانه‌به‌خۆبوون </a:t>
            </a:r>
            <a:endParaRPr lang="en-US" sz="3600" b="1" dirty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JO" sz="3600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كاركردن به‌ كۆمه‌ل و دروستكردنی گیانی هاوكاری </a:t>
            </a:r>
            <a:endParaRPr lang="en-US" sz="3600" b="1" dirty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  <a:p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977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ar-JO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دیبه‌ت چی به‌قوتابیان ده‌گه‌یه‌نێت؟</a:t>
            </a:r>
            <a:endParaRPr lang="en-US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752600"/>
            <a:ext cx="7467600" cy="4648200"/>
          </a:xfrm>
        </p:spPr>
        <p:txBody>
          <a:bodyPr>
            <a:normAutofit lnSpcReduction="10000"/>
          </a:bodyPr>
          <a:lstStyle/>
          <a:p>
            <a:pPr marL="457200" indent="-457200" algn="just" rtl="1">
              <a:buFont typeface="Arial" pitchFamily="34" charset="0"/>
              <a:buChar char="•"/>
            </a:pPr>
            <a:r>
              <a:rPr lang="ar-JO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قوتابیان فێرده‌كات له‌ دیموكراسیه‌ت و بیربۆچوونی جیاوازو ئازاد تێبگه‌ن قه‌بوولی بكه‌ن </a:t>
            </a: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JO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قوتابیان فێری گیانی لێبورده‌یی بكات یان فێریان ده‌كات كه‌ پێداگری نه‌كه‌ن له‌ بیرو بۆچوون و ئایدیاكانیان به‌لكو بتوانن به‌ئاسانی بیگۆرن له‌كاتێك ئگه‌ر راست نه‌بوون</a:t>
            </a:r>
            <a:endParaRPr lang="en-US" b="1" dirty="0">
              <a:solidFill>
                <a:srgbClr val="0070C0"/>
              </a:solidFill>
              <a:latin typeface="Unikurd Goran" pitchFamily="34" charset="-78"/>
              <a:cs typeface="Unikurd Goran" pitchFamily="34" charset="-78"/>
            </a:endParaRP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JO" b="1" dirty="0" smtClean="0">
                <a:solidFill>
                  <a:srgbClr val="0070C0"/>
                </a:solidFill>
                <a:latin typeface="Unikurd Goran" pitchFamily="34" charset="-78"/>
                <a:cs typeface="Unikurd Goran" pitchFamily="34" charset="-78"/>
              </a:rPr>
              <a:t>فێری پێشبركێی زانستی ببن و مه‌ودای بیركردنه‌وه‌كانیان زۆر فراون بێت له‌سه‌ر بابه‌ته‌كان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8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300</Words>
  <Application>Microsoft Office PowerPoint</Application>
  <PresentationFormat>On-screen Show (4:3)</PresentationFormat>
  <Paragraphs>54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گفتوگۆی ئه‌كادیمی  ئامادەكردنی  د.ھەڤال حسین سعید  قۆناغی یه‌كه‌م 2022-2023</vt:lpstr>
      <vt:lpstr>دیبه‌یت </vt:lpstr>
      <vt:lpstr>پلانی وانه‌</vt:lpstr>
      <vt:lpstr>ئامانجی وانه‌</vt:lpstr>
      <vt:lpstr>دیبه‌یت چیه‌ ؟</vt:lpstr>
      <vt:lpstr>2 تیم (گروپ)</vt:lpstr>
      <vt:lpstr> بیرو بۆچوونی ئایدیای جیاواو هه‌یه‌ له‌سه‌ر بابه‌ته‌كان پشتگیری ده‌كه‌ن له‌ بیرو بۆچوون و ئایدیاكانیان به‌ پشتبه‌ستن به‌ به‌لگه‌ی دروست و زانستی  ره‌تكردنه‌وه‌و به‌هه‌له‌ ده‌رخستنی بیرو بۆچوون و ئایدیاكانیان  </vt:lpstr>
      <vt:lpstr>بۆ دیبه‌ت ئه‌نجام ده‌كه‌ن؟ </vt:lpstr>
      <vt:lpstr>دیبه‌ت چی به‌قوتابیان ده‌گه‌یه‌نێت؟</vt:lpstr>
      <vt:lpstr>  سووده‌كانی دیبه‌یت </vt:lpstr>
      <vt:lpstr>له‌بیرت بێت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Debate? </dc:title>
  <dc:creator>Haval H Saeed</dc:creator>
  <cp:lastModifiedBy>n0ak95</cp:lastModifiedBy>
  <cp:revision>107</cp:revision>
  <dcterms:created xsi:type="dcterms:W3CDTF">2006-08-16T00:00:00Z</dcterms:created>
  <dcterms:modified xsi:type="dcterms:W3CDTF">2023-05-20T22:37:36Z</dcterms:modified>
</cp:coreProperties>
</file>