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64" r:id="rId9"/>
    <p:sldId id="267"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3" autoAdjust="0"/>
    <p:restoredTop sz="94660"/>
  </p:normalViewPr>
  <p:slideViewPr>
    <p:cSldViewPr>
      <p:cViewPr varScale="1">
        <p:scale>
          <a:sx n="65" d="100"/>
          <a:sy n="65" d="100"/>
        </p:scale>
        <p:origin x="-68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04" y="228599"/>
            <a:ext cx="9144000" cy="5163015"/>
          </a:xfrm>
          <a:prstGeom prst="rect">
            <a:avLst/>
          </a:prstGeom>
        </p:spPr>
      </p:pic>
      <p:sp>
        <p:nvSpPr>
          <p:cNvPr id="5" name="TextBox 4"/>
          <p:cNvSpPr txBox="1"/>
          <p:nvPr/>
        </p:nvSpPr>
        <p:spPr>
          <a:xfrm>
            <a:off x="762000" y="5437879"/>
            <a:ext cx="8229600" cy="1200329"/>
          </a:xfrm>
          <a:prstGeom prst="rect">
            <a:avLst/>
          </a:prstGeom>
          <a:noFill/>
        </p:spPr>
        <p:txBody>
          <a:bodyPr wrap="square" rtlCol="0">
            <a:spAutoFit/>
          </a:bodyPr>
          <a:lstStyle/>
          <a:p>
            <a:r>
              <a:rPr lang="ar-JO" sz="7200" b="1" dirty="0">
                <a:solidFill>
                  <a:srgbClr val="92D050"/>
                </a:solidFill>
                <a:latin typeface="Unikurd Roonak" pitchFamily="34" charset="-78"/>
                <a:cs typeface="Unikurd Roonak" pitchFamily="34" charset="-78"/>
              </a:rPr>
              <a:t>بیركردنه‌وه‌ی داهێنه‌رانه‌</a:t>
            </a:r>
            <a:endParaRPr lang="en-US" sz="7200" dirty="0">
              <a:solidFill>
                <a:srgbClr val="92D050"/>
              </a:solidFill>
            </a:endParaRPr>
          </a:p>
        </p:txBody>
      </p:sp>
    </p:spTree>
    <p:extLst>
      <p:ext uri="{BB962C8B-B14F-4D97-AF65-F5344CB8AC3E}">
        <p14:creationId xmlns:p14="http://schemas.microsoft.com/office/powerpoint/2010/main" val="232037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838200"/>
            <a:ext cx="5080000" cy="4572000"/>
          </a:xfrm>
          <a:prstGeom prst="rect">
            <a:avLst/>
          </a:prstGeom>
        </p:spPr>
      </p:pic>
    </p:spTree>
    <p:extLst>
      <p:ext uri="{BB962C8B-B14F-4D97-AF65-F5344CB8AC3E}">
        <p14:creationId xmlns:p14="http://schemas.microsoft.com/office/powerpoint/2010/main" val="1222944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057400"/>
            <a:ext cx="7999406" cy="2457498"/>
          </a:xfrm>
          <a:prstGeom prst="rect">
            <a:avLst/>
          </a:prstGeom>
        </p:spPr>
      </p:pic>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9936" b="87420" l="9961" r="89990"/>
                    </a14:imgEffect>
                  </a14:imgLayer>
                </a14:imgProps>
              </a:ext>
              <a:ext uri="{28A0092B-C50C-407E-A947-70E740481C1C}">
                <a14:useLocalDpi xmlns:a14="http://schemas.microsoft.com/office/drawing/2010/main" val="0"/>
              </a:ext>
            </a:extLst>
          </a:blip>
          <a:stretch>
            <a:fillRect/>
          </a:stretch>
        </p:blipFill>
        <p:spPr>
          <a:xfrm>
            <a:off x="3886198" y="4311178"/>
            <a:ext cx="3505201" cy="2394422"/>
          </a:xfrm>
          <a:prstGeom prst="rect">
            <a:avLst/>
          </a:prstGeom>
        </p:spPr>
      </p:pic>
    </p:spTree>
    <p:extLst>
      <p:ext uri="{BB962C8B-B14F-4D97-AF65-F5344CB8AC3E}">
        <p14:creationId xmlns:p14="http://schemas.microsoft.com/office/powerpoint/2010/main" val="3528268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772400" cy="1470025"/>
          </a:xfrm>
        </p:spPr>
        <p:txBody>
          <a:bodyPr/>
          <a:lstStyle/>
          <a:p>
            <a:pPr algn="r" rtl="1"/>
            <a:r>
              <a:rPr lang="ar-JO" dirty="0" smtClean="0">
                <a:solidFill>
                  <a:srgbClr val="FF0000"/>
                </a:solidFill>
                <a:latin typeface="Unikurd Goran" pitchFamily="34" charset="-78"/>
                <a:cs typeface="Unikurd Goran" pitchFamily="34" charset="-78"/>
              </a:rPr>
              <a:t>باز ده‌فڕێت.</a:t>
            </a:r>
            <a:br>
              <a:rPr lang="ar-JO" dirty="0" smtClean="0">
                <a:solidFill>
                  <a:srgbClr val="FF0000"/>
                </a:solidFill>
                <a:latin typeface="Unikurd Goran" pitchFamily="34" charset="-78"/>
                <a:cs typeface="Unikurd Goran" pitchFamily="34" charset="-78"/>
              </a:rPr>
            </a:br>
            <a:r>
              <a:rPr lang="ar-JO" dirty="0" smtClean="0">
                <a:solidFill>
                  <a:srgbClr val="FF0000"/>
                </a:solidFill>
                <a:latin typeface="Unikurd Goran" pitchFamily="34" charset="-78"/>
                <a:cs typeface="Unikurd Goran" pitchFamily="34" charset="-78"/>
              </a:rPr>
              <a:t>ئه‌ی چۆن وابكه‌ین به‌راز بفڕێ؟</a:t>
            </a:r>
            <a:endParaRPr lang="en-US" dirty="0">
              <a:solidFill>
                <a:srgbClr val="FF0000"/>
              </a:solidFill>
              <a:latin typeface="Unikurd Goran" pitchFamily="34" charset="-78"/>
              <a:cs typeface="Unikurd Goran" pitchFamily="34" charset="-78"/>
            </a:endParaRPr>
          </a:p>
        </p:txBody>
      </p:sp>
      <p:sp>
        <p:nvSpPr>
          <p:cNvPr id="4" name="Subtitle 3"/>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057400"/>
            <a:ext cx="7162800" cy="4250037"/>
          </a:xfrm>
          <a:prstGeom prst="rect">
            <a:avLst/>
          </a:prstGeom>
        </p:spPr>
      </p:pic>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ackgroundRemoval t="3431" b="89706" l="0" r="100000"/>
                    </a14:imgEffect>
                  </a14:imgLayer>
                </a14:imgProps>
              </a:ext>
              <a:ext uri="{28A0092B-C50C-407E-A947-70E740481C1C}">
                <a14:useLocalDpi xmlns:a14="http://schemas.microsoft.com/office/drawing/2010/main" val="0"/>
              </a:ext>
            </a:extLst>
          </a:blip>
          <a:stretch>
            <a:fillRect/>
          </a:stretch>
        </p:blipFill>
        <p:spPr>
          <a:xfrm>
            <a:off x="4953000" y="1752600"/>
            <a:ext cx="2895600" cy="2895600"/>
          </a:xfrm>
          <a:prstGeom prst="rect">
            <a:avLst/>
          </a:prstGeom>
        </p:spPr>
      </p:pic>
    </p:spTree>
    <p:extLst>
      <p:ext uri="{BB962C8B-B14F-4D97-AF65-F5344CB8AC3E}">
        <p14:creationId xmlns:p14="http://schemas.microsoft.com/office/powerpoint/2010/main" val="571788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66799"/>
            <a:ext cx="6705600" cy="4724401"/>
          </a:xfrm>
          <a:prstGeom prst="rect">
            <a:avLst/>
          </a:prstGeom>
        </p:spPr>
      </p:pic>
    </p:spTree>
    <p:extLst>
      <p:ext uri="{BB962C8B-B14F-4D97-AF65-F5344CB8AC3E}">
        <p14:creationId xmlns:p14="http://schemas.microsoft.com/office/powerpoint/2010/main" val="242423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470025"/>
          </a:xfrm>
        </p:spPr>
        <p:txBody>
          <a:bodyPr>
            <a:normAutofit fontScale="90000"/>
          </a:bodyPr>
          <a:lstStyle/>
          <a:p>
            <a:pPr algn="r" rtl="1"/>
            <a:r>
              <a:rPr lang="ar-JO" dirty="0">
                <a:solidFill>
                  <a:srgbClr val="FF0000"/>
                </a:solidFill>
                <a:latin typeface="Unikurd Jino" pitchFamily="34" charset="-78"/>
                <a:cs typeface="Unikurd Jino" pitchFamily="34" charset="-78"/>
              </a:rPr>
              <a:t>ناساندن و تیگه‌یشتن له‌ كێشه‌كه‌ (رووداو، بابه‌ت،)</a:t>
            </a:r>
            <a:r>
              <a:rPr lang="en-US" dirty="0">
                <a:solidFill>
                  <a:srgbClr val="FF0000"/>
                </a:solidFill>
                <a:latin typeface="Unikurd Jino" pitchFamily="34" charset="-78"/>
                <a:cs typeface="Unikurd Jino" pitchFamily="34" charset="-78"/>
              </a:rPr>
              <a:t/>
            </a:r>
            <a:br>
              <a:rPr lang="en-US" dirty="0">
                <a:solidFill>
                  <a:srgbClr val="FF0000"/>
                </a:solidFill>
                <a:latin typeface="Unikurd Jino" pitchFamily="34" charset="-78"/>
                <a:cs typeface="Unikurd Jino" pitchFamily="34" charset="-78"/>
              </a:rPr>
            </a:b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609600" y="1828800"/>
            <a:ext cx="7924800" cy="3048000"/>
          </a:xfrm>
        </p:spPr>
        <p:txBody>
          <a:bodyPr>
            <a:normAutofit/>
          </a:bodyPr>
          <a:lstStyle/>
          <a:p>
            <a:pPr algn="r" rtl="1"/>
            <a:r>
              <a:rPr lang="ar-JO" dirty="0">
                <a:solidFill>
                  <a:srgbClr val="0070C0"/>
                </a:solidFill>
                <a:latin typeface="Unikurd Goran" pitchFamily="34" charset="-78"/>
                <a:cs typeface="Unikurd Goran" pitchFamily="34" charset="-78"/>
              </a:rPr>
              <a:t>پێش </a:t>
            </a:r>
            <a:r>
              <a:rPr lang="ar-JO" dirty="0" smtClean="0">
                <a:solidFill>
                  <a:srgbClr val="0070C0"/>
                </a:solidFill>
                <a:latin typeface="Unikurd Goran" pitchFamily="34" charset="-78"/>
                <a:cs typeface="Unikurd Goran" pitchFamily="34" charset="-78"/>
              </a:rPr>
              <a:t>ئەوەی هه‌ولی ئه‌وه‌بده‌یت </a:t>
            </a:r>
            <a:r>
              <a:rPr lang="ar-JO" dirty="0">
                <a:solidFill>
                  <a:srgbClr val="0070C0"/>
                </a:solidFill>
                <a:latin typeface="Unikurd Goran" pitchFamily="34" charset="-78"/>
                <a:cs typeface="Unikurd Goran" pitchFamily="34" charset="-78"/>
              </a:rPr>
              <a:t>کێشەکە چارەسەر بکەیت، پێویستە بە تەواوی لەو کێشەیە </a:t>
            </a:r>
            <a:r>
              <a:rPr lang="ar-JO" dirty="0" smtClean="0">
                <a:solidFill>
                  <a:srgbClr val="0070C0"/>
                </a:solidFill>
                <a:latin typeface="Unikurd Goran" pitchFamily="34" charset="-78"/>
                <a:cs typeface="Unikurd Goran" pitchFamily="34" charset="-78"/>
              </a:rPr>
              <a:t>تێبگەیت. لەوانەیە </a:t>
            </a:r>
            <a:r>
              <a:rPr lang="ar-JO" dirty="0">
                <a:solidFill>
                  <a:srgbClr val="0070C0"/>
                </a:solidFill>
                <a:latin typeface="Unikurd Goran" pitchFamily="34" charset="-78"/>
                <a:cs typeface="Unikurd Goran" pitchFamily="34" charset="-78"/>
              </a:rPr>
              <a:t>هەندێک </a:t>
            </a:r>
            <a:r>
              <a:rPr lang="ar-JO" dirty="0" smtClean="0">
                <a:solidFill>
                  <a:srgbClr val="0070C0"/>
                </a:solidFill>
                <a:latin typeface="Unikurd Goran" pitchFamily="34" charset="-78"/>
                <a:cs typeface="Unikurd Goran" pitchFamily="34" charset="-78"/>
              </a:rPr>
              <a:t>وردەکاری هه‌یه‌ نه‌یزانیت یان </a:t>
            </a:r>
            <a:r>
              <a:rPr lang="ar-JO" dirty="0">
                <a:solidFill>
                  <a:srgbClr val="0070C0"/>
                </a:solidFill>
                <a:latin typeface="Unikurd Goran" pitchFamily="34" charset="-78"/>
                <a:cs typeface="Unikurd Goran" pitchFamily="34" charset="-78"/>
              </a:rPr>
              <a:t>بە هەڵە تێگەیشتبێتیت. </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3422780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772400" cy="1470025"/>
          </a:xfrm>
        </p:spPr>
        <p:txBody>
          <a:bodyPr/>
          <a:lstStyle/>
          <a:p>
            <a:pPr algn="r" rtl="1"/>
            <a:r>
              <a:rPr lang="ar-JO" dirty="0">
                <a:solidFill>
                  <a:srgbClr val="FF0000"/>
                </a:solidFill>
                <a:latin typeface="Unikurd Jino" pitchFamily="34" charset="-78"/>
                <a:cs typeface="Unikurd Jino" pitchFamily="34" charset="-78"/>
              </a:rPr>
              <a:t>کۆکردنەوەی </a:t>
            </a:r>
            <a:r>
              <a:rPr lang="ar-JO" dirty="0" smtClean="0">
                <a:solidFill>
                  <a:srgbClr val="FF0000"/>
                </a:solidFill>
                <a:latin typeface="Unikurd Jino" pitchFamily="34" charset="-78"/>
                <a:cs typeface="Unikurd Jino" pitchFamily="34" charset="-78"/>
              </a:rPr>
              <a:t>زانست و زانیاری</a:t>
            </a: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533400" y="1524000"/>
            <a:ext cx="8305800" cy="4876800"/>
          </a:xfrm>
        </p:spPr>
        <p:txBody>
          <a:bodyPr>
            <a:normAutofit/>
          </a:bodyPr>
          <a:lstStyle/>
          <a:p>
            <a:pPr algn="just" rtl="1"/>
            <a:r>
              <a:rPr lang="ar-JO" dirty="0">
                <a:solidFill>
                  <a:srgbClr val="0070C0"/>
                </a:solidFill>
                <a:latin typeface="Unikurd Goran" pitchFamily="34" charset="-78"/>
                <a:cs typeface="Unikurd Goran" pitchFamily="34" charset="-78"/>
              </a:rPr>
              <a:t>کاتێک زانیت کێشەکە چییە، پێویستە هەموو شتێک لەو بارەیەوە بزانیت. کێشەکە کاریگەری لەسەر کێ هەیە؟ کێ بەشدارە لە چارەسەرکردنی کێشەکە؟ هەموو ئەو زانیاریانەی کە لە تواناتدا بێت کۆبکەرەوە بۆ ئەوەی تێگەیشتنێکی باشتر لە پرسەکە بەدەستبهێنیت و چارەسەری بکەیت.</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2539191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772400" cy="1470025"/>
          </a:xfrm>
        </p:spPr>
        <p:txBody>
          <a:bodyPr/>
          <a:lstStyle/>
          <a:p>
            <a:pPr algn="r" rtl="1"/>
            <a:r>
              <a:rPr lang="ar-JO" dirty="0" smtClean="0">
                <a:solidFill>
                  <a:srgbClr val="FF0000"/>
                </a:solidFill>
                <a:latin typeface="Unikurd Jino" pitchFamily="34" charset="-78"/>
                <a:cs typeface="Unikurd Jino" pitchFamily="34" charset="-78"/>
              </a:rPr>
              <a:t>پرسیاری دابڕێژە</a:t>
            </a: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304800" y="1981200"/>
            <a:ext cx="8305800" cy="3657600"/>
          </a:xfrm>
        </p:spPr>
        <p:txBody>
          <a:bodyPr>
            <a:normAutofit/>
          </a:bodyPr>
          <a:lstStyle/>
          <a:p>
            <a:pPr algn="just" rtl="1"/>
            <a:r>
              <a:rPr lang="ar-JO" dirty="0" smtClean="0">
                <a:solidFill>
                  <a:srgbClr val="0070C0"/>
                </a:solidFill>
                <a:latin typeface="Unikurd Goran" pitchFamily="34" charset="-78"/>
                <a:cs typeface="Unikurd Goran" pitchFamily="34" charset="-78"/>
              </a:rPr>
              <a:t>دوای ئەوەی </a:t>
            </a:r>
            <a:r>
              <a:rPr lang="ar-JO" dirty="0">
                <a:solidFill>
                  <a:srgbClr val="0070C0"/>
                </a:solidFill>
                <a:latin typeface="Unikurd Goran" pitchFamily="34" charset="-78"/>
                <a:cs typeface="Unikurd Goran" pitchFamily="34" charset="-78"/>
              </a:rPr>
              <a:t>وردەکارییەکانت کۆکردەوە، کێشەکە بکە بە پرسیار. پرسیارەکە بە شێوەیەک قسە بکە کە هاندەری پێشنیار یان بیرۆکە بێت. کورتە و پوخت بێت و تەنها لەسەر یەک پرس بێت. کاتێک یەک یان دوو پرسیارت دروست کرد، دەست بکە بە هەوڵدان بۆ وەڵامدانەوەیان.</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162142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7772400" cy="1470025"/>
          </a:xfrm>
        </p:spPr>
        <p:txBody>
          <a:bodyPr/>
          <a:lstStyle/>
          <a:p>
            <a:pPr algn="r" rtl="1"/>
            <a:r>
              <a:rPr lang="ar-JO" dirty="0">
                <a:solidFill>
                  <a:srgbClr val="FF0000"/>
                </a:solidFill>
                <a:latin typeface="Unikurd Jino" pitchFamily="34" charset="-78"/>
                <a:cs typeface="Unikurd Jino" pitchFamily="34" charset="-78"/>
              </a:rPr>
              <a:t>بیرۆکەکان </a:t>
            </a:r>
            <a:r>
              <a:rPr lang="ar-JO" dirty="0" smtClean="0">
                <a:solidFill>
                  <a:srgbClr val="FF0000"/>
                </a:solidFill>
                <a:latin typeface="Unikurd Jino" pitchFamily="34" charset="-78"/>
                <a:cs typeface="Unikurd Jino" pitchFamily="34" charset="-78"/>
              </a:rPr>
              <a:t>بکۆڵەرەوە</a:t>
            </a: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0" y="1752600"/>
            <a:ext cx="8610600" cy="4495800"/>
          </a:xfrm>
        </p:spPr>
        <p:txBody>
          <a:bodyPr>
            <a:normAutofit fontScale="92500" lnSpcReduction="20000"/>
          </a:bodyPr>
          <a:lstStyle/>
          <a:p>
            <a:pPr algn="just" rtl="1"/>
            <a:r>
              <a:rPr lang="ar-JO" dirty="0" smtClean="0">
                <a:solidFill>
                  <a:srgbClr val="0070C0"/>
                </a:solidFill>
                <a:latin typeface="Unikurd Goran" pitchFamily="34" charset="-78"/>
                <a:cs typeface="Unikurd Goran" pitchFamily="34" charset="-78"/>
              </a:rPr>
              <a:t>ئه‌م هەنگاوە </a:t>
            </a:r>
            <a:r>
              <a:rPr lang="ar-JO" dirty="0">
                <a:solidFill>
                  <a:srgbClr val="0070C0"/>
                </a:solidFill>
                <a:latin typeface="Unikurd Goran" pitchFamily="34" charset="-78"/>
                <a:cs typeface="Unikurd Goran" pitchFamily="34" charset="-78"/>
              </a:rPr>
              <a:t>لەوێوە دەست </a:t>
            </a:r>
            <a:r>
              <a:rPr lang="ar-JO" dirty="0" smtClean="0">
                <a:solidFill>
                  <a:srgbClr val="0070C0"/>
                </a:solidFill>
                <a:latin typeface="Unikurd Goran" pitchFamily="34" charset="-78"/>
                <a:cs typeface="Unikurd Goran" pitchFamily="34" charset="-78"/>
              </a:rPr>
              <a:t>پێدەکات، کە كه‌ گه‌رده‌لوولی مێشك ده‌ستپێده‌كات، یان مێشك ده‌وروژێنرێت. واته‌ بیرۆکە </a:t>
            </a:r>
            <a:r>
              <a:rPr lang="ar-JO" dirty="0">
                <a:solidFill>
                  <a:srgbClr val="0070C0"/>
                </a:solidFill>
                <a:latin typeface="Unikurd Goran" pitchFamily="34" charset="-78"/>
                <a:cs typeface="Unikurd Goran" pitchFamily="34" charset="-78"/>
              </a:rPr>
              <a:t>یان </a:t>
            </a:r>
            <a:r>
              <a:rPr lang="ar-JO" dirty="0" smtClean="0">
                <a:solidFill>
                  <a:srgbClr val="0070C0"/>
                </a:solidFill>
                <a:latin typeface="Unikurd Goran" pitchFamily="34" charset="-78"/>
                <a:cs typeface="Unikurd Goran" pitchFamily="34" charset="-78"/>
              </a:rPr>
              <a:t>ئەگەره‌كانی چارەسەر بۆ </a:t>
            </a:r>
            <a:r>
              <a:rPr lang="ar-JO" dirty="0">
                <a:solidFill>
                  <a:srgbClr val="0070C0"/>
                </a:solidFill>
                <a:latin typeface="Unikurd Goran" pitchFamily="34" charset="-78"/>
                <a:cs typeface="Unikurd Goran" pitchFamily="34" charset="-78"/>
              </a:rPr>
              <a:t>ئەو کێشەیە دروست دەکەیت کە ڕووبەڕووت دەبێتەوە</a:t>
            </a:r>
            <a:r>
              <a:rPr lang="ar-JO" dirty="0" smtClean="0">
                <a:solidFill>
                  <a:srgbClr val="0070C0"/>
                </a:solidFill>
                <a:latin typeface="Unikurd Goran" pitchFamily="34" charset="-78"/>
                <a:cs typeface="Unikurd Goran" pitchFamily="34" charset="-78"/>
              </a:rPr>
              <a:t>.</a:t>
            </a:r>
          </a:p>
          <a:p>
            <a:pPr algn="just" rtl="1"/>
            <a:r>
              <a:rPr lang="ar-JO" dirty="0" smtClean="0">
                <a:solidFill>
                  <a:srgbClr val="0070C0"/>
                </a:solidFill>
                <a:latin typeface="Unikurd Goran" pitchFamily="34" charset="-78"/>
                <a:cs typeface="Unikurd Goran" pitchFamily="34" charset="-78"/>
              </a:rPr>
              <a:t> </a:t>
            </a:r>
            <a:r>
              <a:rPr lang="ar-JO" dirty="0">
                <a:solidFill>
                  <a:srgbClr val="0070C0"/>
                </a:solidFill>
                <a:latin typeface="Unikurd Goran" pitchFamily="34" charset="-78"/>
                <a:cs typeface="Unikurd Goran" pitchFamily="34" charset="-78"/>
              </a:rPr>
              <a:t>بەزۆری ئەمە کاتێکە کە بەڕاستی داهێنانەکە دەست بە </a:t>
            </a:r>
            <a:r>
              <a:rPr lang="ar-JO" dirty="0" smtClean="0">
                <a:solidFill>
                  <a:srgbClr val="0070C0"/>
                </a:solidFill>
                <a:latin typeface="Unikurd Goran" pitchFamily="34" charset="-78"/>
                <a:cs typeface="Unikurd Goran" pitchFamily="34" charset="-78"/>
              </a:rPr>
              <a:t>درووستبوون </a:t>
            </a:r>
            <a:r>
              <a:rPr lang="ar-JO" dirty="0">
                <a:solidFill>
                  <a:srgbClr val="0070C0"/>
                </a:solidFill>
                <a:latin typeface="Unikurd Goran" pitchFamily="34" charset="-78"/>
                <a:cs typeface="Unikurd Goran" pitchFamily="34" charset="-78"/>
              </a:rPr>
              <a:t>دەکات</a:t>
            </a:r>
            <a:r>
              <a:rPr lang="ar-JO" dirty="0" smtClean="0">
                <a:solidFill>
                  <a:srgbClr val="0070C0"/>
                </a:solidFill>
                <a:latin typeface="Unikurd Goran" pitchFamily="34" charset="-78"/>
                <a:cs typeface="Unikurd Goran" pitchFamily="34" charset="-78"/>
              </a:rPr>
              <a:t>.</a:t>
            </a:r>
          </a:p>
          <a:p>
            <a:pPr algn="just" rtl="1"/>
            <a:r>
              <a:rPr lang="ar-JO" dirty="0" smtClean="0">
                <a:solidFill>
                  <a:srgbClr val="0070C0"/>
                </a:solidFill>
                <a:latin typeface="Unikurd Goran" pitchFamily="34" charset="-78"/>
                <a:cs typeface="Unikurd Goran" pitchFamily="34" charset="-78"/>
              </a:rPr>
              <a:t> </a:t>
            </a:r>
            <a:r>
              <a:rPr lang="ar-JO" dirty="0">
                <a:solidFill>
                  <a:srgbClr val="0070C0"/>
                </a:solidFill>
                <a:latin typeface="Unikurd Goran" pitchFamily="34" charset="-78"/>
                <a:cs typeface="Unikurd Goran" pitchFamily="34" charset="-78"/>
              </a:rPr>
              <a:t>لەگەڵ زۆری بیرۆکەکان کە </a:t>
            </a:r>
            <a:r>
              <a:rPr lang="ar-JO" dirty="0" smtClean="0">
                <a:solidFill>
                  <a:srgbClr val="0070C0"/>
                </a:solidFill>
                <a:latin typeface="Unikurd Goran" pitchFamily="34" charset="-78"/>
                <a:cs typeface="Unikurd Goran" pitchFamily="34" charset="-78"/>
              </a:rPr>
              <a:t>درووست ده‌بن، </a:t>
            </a:r>
            <a:r>
              <a:rPr lang="ar-JO" dirty="0">
                <a:solidFill>
                  <a:srgbClr val="0070C0"/>
                </a:solidFill>
                <a:latin typeface="Unikurd Goran" pitchFamily="34" charset="-78"/>
                <a:cs typeface="Unikurd Goran" pitchFamily="34" charset="-78"/>
              </a:rPr>
              <a:t>زۆر گرنگە کە هەریەکەیان بنووسیت- تەنانەت گەمژەکانیش. تەنانەت ئەگەر ئەو بیرۆکەیەی کە دێیتە پێشەوە چانسی کارکردنی کەم یان هیچی نەبێت، بینووسە. هەوڵدان بۆ یەکلاییکردنەوەی بیرۆکە خراپەکان لە بیرۆکە باشەکان لەم هەنگاوەدا دەتوانێت داهێنان بشکێنێت</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2491811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7772400" cy="1470025"/>
          </a:xfrm>
        </p:spPr>
        <p:txBody>
          <a:bodyPr/>
          <a:lstStyle/>
          <a:p>
            <a:pPr algn="just" rtl="1"/>
            <a:r>
              <a:rPr lang="ar-JO" dirty="0" smtClean="0">
                <a:solidFill>
                  <a:srgbClr val="FF0000"/>
                </a:solidFill>
                <a:latin typeface="Unikurd Jino" pitchFamily="34" charset="-78"/>
                <a:cs typeface="Unikurd Jino" pitchFamily="34" charset="-78"/>
              </a:rPr>
              <a:t>هه‌لسه‌نگاندنی بیرۆكه‌كان (چاره‌سه‌رییه‌كان ، وه‌لامه‌كان)</a:t>
            </a: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228600" y="2362200"/>
            <a:ext cx="8382000" cy="3962400"/>
          </a:xfrm>
        </p:spPr>
        <p:txBody>
          <a:bodyPr>
            <a:normAutofit/>
          </a:bodyPr>
          <a:lstStyle/>
          <a:p>
            <a:pPr algn="just" rtl="1"/>
            <a:r>
              <a:rPr lang="ar-JO" dirty="0" smtClean="0">
                <a:solidFill>
                  <a:srgbClr val="0070C0"/>
                </a:solidFill>
                <a:latin typeface="Unikurd Goran" pitchFamily="34" charset="-78"/>
                <a:cs typeface="Unikurd Goran" pitchFamily="34" charset="-78"/>
              </a:rPr>
              <a:t>هه‌لسه‌نگاندن بۆ گشت بیرۆكه‌كان بكه‌ بیرۆکە، </a:t>
            </a:r>
            <a:r>
              <a:rPr lang="ar-JO" dirty="0">
                <a:solidFill>
                  <a:srgbClr val="0070C0"/>
                </a:solidFill>
                <a:latin typeface="Unikurd Goran" pitchFamily="34" charset="-78"/>
                <a:cs typeface="Unikurd Goran" pitchFamily="34" charset="-78"/>
              </a:rPr>
              <a:t>بزانە </a:t>
            </a:r>
            <a:r>
              <a:rPr lang="ar-JO" dirty="0" smtClean="0">
                <a:solidFill>
                  <a:srgbClr val="0070C0"/>
                </a:solidFill>
                <a:latin typeface="Unikurd Goran" pitchFamily="34" charset="-78"/>
                <a:cs typeface="Unikurd Goran" pitchFamily="34" charset="-78"/>
              </a:rPr>
              <a:t>كام بیرۆكه‌ یان وه‌لام ئەگەره‌ بۆ  چارەسەركردنی کێشەکە. ئایا </a:t>
            </a:r>
            <a:r>
              <a:rPr lang="ar-JO" dirty="0">
                <a:solidFill>
                  <a:srgbClr val="0070C0"/>
                </a:solidFill>
                <a:latin typeface="Unikurd Goran" pitchFamily="34" charset="-78"/>
                <a:cs typeface="Unikurd Goran" pitchFamily="34" charset="-78"/>
              </a:rPr>
              <a:t>دەتوانیت بە سەرکەوتوویی جێبەجێی بکەیت. ئەگەر </a:t>
            </a:r>
            <a:r>
              <a:rPr lang="ar-JO" dirty="0" smtClean="0">
                <a:solidFill>
                  <a:srgbClr val="0070C0"/>
                </a:solidFill>
                <a:latin typeface="Unikurd Goran" pitchFamily="34" charset="-78"/>
                <a:cs typeface="Unikurd Goran" pitchFamily="34" charset="-78"/>
              </a:rPr>
              <a:t> ئه‌م بیرۆكه‌یه‌ کێشەکەی </a:t>
            </a:r>
            <a:r>
              <a:rPr lang="ar-JO" dirty="0">
                <a:solidFill>
                  <a:srgbClr val="0070C0"/>
                </a:solidFill>
                <a:latin typeface="Unikurd Goran" pitchFamily="34" charset="-78"/>
                <a:cs typeface="Unikurd Goran" pitchFamily="34" charset="-78"/>
              </a:rPr>
              <a:t>چارەسەر نەکرد، بچۆ بۆ بیرۆکەی داهاتوو. هەڵسەنگاندنی هەر بیرۆکەیەک یارمەتیت دەدات </a:t>
            </a:r>
            <a:r>
              <a:rPr lang="ar-JO" dirty="0" smtClean="0">
                <a:solidFill>
                  <a:srgbClr val="0070C0"/>
                </a:solidFill>
                <a:latin typeface="Unikurd Goran" pitchFamily="34" charset="-78"/>
                <a:cs typeface="Unikurd Goran" pitchFamily="34" charset="-78"/>
              </a:rPr>
              <a:t>باشترین و به‌هیترین بیرۆكه‌ یان وه‌لام هه‌لبژێریت بۆ چارەسەری تەواوی كێشه‌كه‌.</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2536202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pPr algn="r"/>
            <a:r>
              <a:rPr lang="ar-JO" dirty="0" smtClean="0">
                <a:solidFill>
                  <a:srgbClr val="FF0000"/>
                </a:solidFill>
                <a:latin typeface="Unikurd Jino" pitchFamily="34" charset="-78"/>
                <a:cs typeface="Unikurd Jino" pitchFamily="34" charset="-78"/>
              </a:rPr>
              <a:t>هه‌نگاونان و جیبه‌جێكردن و چاره‌سه‌ركدنێكی گونجاو </a:t>
            </a:r>
            <a:endParaRPr lang="en-US" dirty="0">
              <a:solidFill>
                <a:srgbClr val="FF0000"/>
              </a:solidFill>
              <a:latin typeface="Unikurd Jino" pitchFamily="34" charset="-78"/>
              <a:cs typeface="Unikurd Jino" pitchFamily="34" charset="-78"/>
            </a:endParaRPr>
          </a:p>
        </p:txBody>
      </p:sp>
      <p:sp>
        <p:nvSpPr>
          <p:cNvPr id="3" name="Subtitle 2"/>
          <p:cNvSpPr>
            <a:spLocks noGrp="1"/>
          </p:cNvSpPr>
          <p:nvPr>
            <p:ph type="subTitle" idx="1"/>
          </p:nvPr>
        </p:nvSpPr>
        <p:spPr>
          <a:xfrm>
            <a:off x="533400" y="2133600"/>
            <a:ext cx="8001000" cy="4876800"/>
          </a:xfrm>
        </p:spPr>
        <p:txBody>
          <a:bodyPr>
            <a:normAutofit/>
          </a:bodyPr>
          <a:lstStyle/>
          <a:p>
            <a:pPr algn="just" rtl="1"/>
            <a:r>
              <a:rPr lang="ar-JO" b="1" dirty="0">
                <a:solidFill>
                  <a:srgbClr val="0070C0"/>
                </a:solidFill>
                <a:latin typeface="Unikurd Goran" pitchFamily="34" charset="-78"/>
                <a:cs typeface="Unikurd Goran" pitchFamily="34" charset="-78"/>
              </a:rPr>
              <a:t>هەنگاو </a:t>
            </a:r>
            <a:r>
              <a:rPr lang="ar-JO" b="1" dirty="0" smtClean="0">
                <a:solidFill>
                  <a:srgbClr val="0070C0"/>
                </a:solidFill>
                <a:latin typeface="Unikurd Goran" pitchFamily="34" charset="-78"/>
                <a:cs typeface="Unikurd Goran" pitchFamily="34" charset="-78"/>
              </a:rPr>
              <a:t>بنێن لەگەڵ </a:t>
            </a:r>
            <a:r>
              <a:rPr lang="ar-JO" b="1" dirty="0">
                <a:solidFill>
                  <a:srgbClr val="0070C0"/>
                </a:solidFill>
                <a:latin typeface="Unikurd Goran" pitchFamily="34" charset="-78"/>
                <a:cs typeface="Unikurd Goran" pitchFamily="34" charset="-78"/>
              </a:rPr>
              <a:t>دروستکردنی پلانەکەت و </a:t>
            </a:r>
            <a:r>
              <a:rPr lang="ar-JO" b="1" dirty="0" smtClean="0">
                <a:solidFill>
                  <a:srgbClr val="0070C0"/>
                </a:solidFill>
                <a:latin typeface="Unikurd Goran" pitchFamily="34" charset="-78"/>
                <a:cs typeface="Unikurd Goran" pitchFamily="34" charset="-78"/>
              </a:rPr>
              <a:t>تیمەکەت، </a:t>
            </a:r>
            <a:r>
              <a:rPr lang="ar-JO" b="1" dirty="0">
                <a:solidFill>
                  <a:srgbClr val="0070C0"/>
                </a:solidFill>
                <a:latin typeface="Unikurd Goran" pitchFamily="34" charset="-78"/>
                <a:cs typeface="Unikurd Goran" pitchFamily="34" charset="-78"/>
              </a:rPr>
              <a:t>کاتی ئەوە هاتووە چارەسەرەکەت جێبەجێ بکەیت و کێشەکە چارەسەر بکەیت.</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239464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438400"/>
            <a:ext cx="8610600" cy="3733800"/>
          </a:xfrm>
        </p:spPr>
        <p:txBody>
          <a:bodyPr>
            <a:normAutofit fontScale="92500"/>
          </a:bodyPr>
          <a:lstStyle/>
          <a:p>
            <a:pPr algn="just" rtl="1"/>
            <a:r>
              <a:rPr lang="ar-JO" dirty="0">
                <a:solidFill>
                  <a:srgbClr val="0070C0"/>
                </a:solidFill>
                <a:latin typeface="Unikurd Goran" pitchFamily="34" charset="-78"/>
                <a:cs typeface="Unikurd Goran" pitchFamily="34" charset="-78"/>
              </a:rPr>
              <a:t>کارامەیی بیرکردنەوە چالاکییە </a:t>
            </a:r>
            <a:r>
              <a:rPr lang="ar-JO" dirty="0" smtClean="0">
                <a:solidFill>
                  <a:srgbClr val="0070C0"/>
                </a:solidFill>
                <a:latin typeface="Unikurd Goran" pitchFamily="34" charset="-78"/>
                <a:cs typeface="Unikurd Goran" pitchFamily="34" charset="-78"/>
              </a:rPr>
              <a:t>دەروونییەکانن، کە </a:t>
            </a:r>
            <a:r>
              <a:rPr lang="ar-JO" dirty="0">
                <a:solidFill>
                  <a:srgbClr val="0070C0"/>
                </a:solidFill>
                <a:latin typeface="Unikurd Goran" pitchFamily="34" charset="-78"/>
                <a:cs typeface="Unikurd Goran" pitchFamily="34" charset="-78"/>
              </a:rPr>
              <a:t>بەکاریان دەهێنیت بۆ پرۆسێسکردنی </a:t>
            </a:r>
            <a:r>
              <a:rPr lang="ar-JO" dirty="0" smtClean="0">
                <a:solidFill>
                  <a:srgbClr val="0070C0"/>
                </a:solidFill>
                <a:latin typeface="Unikurd Goran" pitchFamily="34" charset="-78"/>
                <a:cs typeface="Unikurd Goran" pitchFamily="34" charset="-78"/>
              </a:rPr>
              <a:t>زانیاری و مه‌عریفه‌كان، </a:t>
            </a:r>
            <a:r>
              <a:rPr lang="ar-JO" dirty="0">
                <a:solidFill>
                  <a:srgbClr val="0070C0"/>
                </a:solidFill>
                <a:latin typeface="Unikurd Goran" pitchFamily="34" charset="-78"/>
                <a:cs typeface="Unikurd Goran" pitchFamily="34" charset="-78"/>
              </a:rPr>
              <a:t>دروستکردنی پەیوەندی، بڕیاردان و دروستکردنی بیرۆکەیەکی نوێ</a:t>
            </a:r>
            <a:r>
              <a:rPr lang="ar-JO" dirty="0" smtClean="0">
                <a:solidFill>
                  <a:srgbClr val="0070C0"/>
                </a:solidFill>
                <a:latin typeface="Unikurd Goran" pitchFamily="34" charset="-78"/>
                <a:cs typeface="Unikurd Goran" pitchFamily="34" charset="-78"/>
              </a:rPr>
              <a:t>.</a:t>
            </a:r>
          </a:p>
          <a:p>
            <a:pPr algn="just" rtl="1"/>
            <a:r>
              <a:rPr lang="ar-JO" dirty="0" smtClean="0">
                <a:solidFill>
                  <a:srgbClr val="0070C0"/>
                </a:solidFill>
                <a:latin typeface="Unikurd Goran" pitchFamily="34" charset="-78"/>
                <a:cs typeface="Unikurd Goran" pitchFamily="34" charset="-78"/>
              </a:rPr>
              <a:t> </a:t>
            </a:r>
            <a:r>
              <a:rPr lang="ar-JO" dirty="0">
                <a:solidFill>
                  <a:srgbClr val="0070C0"/>
                </a:solidFill>
                <a:latin typeface="Unikurd Goran" pitchFamily="34" charset="-78"/>
                <a:cs typeface="Unikurd Goran" pitchFamily="34" charset="-78"/>
              </a:rPr>
              <a:t>تۆ توانای بیرکردنەوەت بەکاردەهێنیت کاتێک هەوڵدەدەیت </a:t>
            </a:r>
            <a:r>
              <a:rPr lang="ar-JO" dirty="0" smtClean="0">
                <a:solidFill>
                  <a:srgbClr val="0070C0"/>
                </a:solidFill>
                <a:latin typeface="Unikurd Goran" pitchFamily="34" charset="-78"/>
                <a:cs typeface="Unikurd Goran" pitchFamily="34" charset="-78"/>
              </a:rPr>
              <a:t>به‌شێوه‌یه‌كی دروست چارەسەری کێشەکان بكه‌یت و بڕیاربده‌یت، پرسیاربكه‌یت، پلان دابنێیت، زانیارییه‌كان ڕێك </a:t>
            </a:r>
            <a:endParaRPr lang="pl-PL" dirty="0" smtClean="0">
              <a:solidFill>
                <a:srgbClr val="0070C0"/>
              </a:solidFill>
              <a:latin typeface="Unikurd Goran" pitchFamily="34" charset="-78"/>
              <a:cs typeface="Unikurd Goran" pitchFamily="34" charset="-78"/>
            </a:endParaRPr>
          </a:p>
          <a:p>
            <a:pPr algn="just" rtl="1"/>
            <a:r>
              <a:rPr lang="ar-JO" dirty="0" smtClean="0">
                <a:solidFill>
                  <a:srgbClr val="0070C0"/>
                </a:solidFill>
                <a:latin typeface="Unikurd Goran" pitchFamily="34" charset="-78"/>
                <a:cs typeface="Unikurd Goran" pitchFamily="34" charset="-78"/>
              </a:rPr>
              <a:t>بخه‌یت.</a:t>
            </a:r>
            <a:endParaRPr lang="en-US" dirty="0">
              <a:solidFill>
                <a:srgbClr val="0070C0"/>
              </a:solidFill>
              <a:latin typeface="Unikurd Goran" pitchFamily="34" charset="-78"/>
              <a:cs typeface="Unikurd Goran" pitchFamily="34" charset="-78"/>
            </a:endParaRPr>
          </a:p>
        </p:txBody>
      </p:sp>
      <p:sp>
        <p:nvSpPr>
          <p:cNvPr id="2" name="TextBox 1"/>
          <p:cNvSpPr txBox="1"/>
          <p:nvPr/>
        </p:nvSpPr>
        <p:spPr>
          <a:xfrm>
            <a:off x="3246260" y="830094"/>
            <a:ext cx="2385589" cy="923330"/>
          </a:xfrm>
          <a:prstGeom prst="rect">
            <a:avLst/>
          </a:prstGeom>
          <a:noFill/>
        </p:spPr>
        <p:txBody>
          <a:bodyPr wrap="none" rtlCol="0">
            <a:spAutoFit/>
          </a:bodyPr>
          <a:lstStyle/>
          <a:p>
            <a:r>
              <a:rPr lang="ar-JO" sz="5400" dirty="0" smtClean="0">
                <a:solidFill>
                  <a:srgbClr val="FF0000"/>
                </a:solidFill>
                <a:latin typeface="Unikurd Jino" pitchFamily="34" charset="-78"/>
                <a:cs typeface="Unikurd Jino" pitchFamily="34" charset="-78"/>
              </a:rPr>
              <a:t>بیركردنه‌وه‌</a:t>
            </a:r>
            <a:endParaRPr lang="en-US" sz="5400" dirty="0">
              <a:solidFill>
                <a:srgbClr val="FF0000"/>
              </a:solidFill>
              <a:latin typeface="Unikurd Jino" pitchFamily="34" charset="-78"/>
              <a:cs typeface="Unikurd Jino" pitchFamily="34" charset="-78"/>
            </a:endParaRPr>
          </a:p>
        </p:txBody>
      </p:sp>
    </p:spTree>
    <p:extLst>
      <p:ext uri="{BB962C8B-B14F-4D97-AF65-F5344CB8AC3E}">
        <p14:creationId xmlns:p14="http://schemas.microsoft.com/office/powerpoint/2010/main" val="2418884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772400" cy="1470025"/>
          </a:xfrm>
        </p:spPr>
        <p:txBody>
          <a:bodyPr>
            <a:normAutofit/>
          </a:bodyPr>
          <a:lstStyle/>
          <a:p>
            <a:pPr algn="r"/>
            <a:r>
              <a:rPr lang="ar-JO" sz="3600" b="1" dirty="0">
                <a:solidFill>
                  <a:srgbClr val="0070C0"/>
                </a:solidFill>
                <a:latin typeface="Unikurd Roonak" pitchFamily="34" charset="-78"/>
                <a:cs typeface="Unikurd Roonak" pitchFamily="34" charset="-78"/>
              </a:rPr>
              <a:t>بیركردنه‌وه‌ی داهێنه‌رانه‌</a:t>
            </a:r>
            <a:r>
              <a:rPr lang="en-US" sz="3600" dirty="0">
                <a:solidFill>
                  <a:srgbClr val="92D050"/>
                </a:solidFill>
              </a:rPr>
              <a:t/>
            </a:r>
            <a:br>
              <a:rPr lang="en-US" sz="3600" dirty="0">
                <a:solidFill>
                  <a:srgbClr val="92D050"/>
                </a:solidFill>
              </a:rPr>
            </a:br>
            <a:endParaRPr lang="en-US" sz="3600" dirty="0"/>
          </a:p>
        </p:txBody>
      </p:sp>
      <p:sp>
        <p:nvSpPr>
          <p:cNvPr id="3" name="Subtitle 2"/>
          <p:cNvSpPr>
            <a:spLocks noGrp="1"/>
          </p:cNvSpPr>
          <p:nvPr>
            <p:ph type="subTitle" idx="1"/>
          </p:nvPr>
        </p:nvSpPr>
        <p:spPr>
          <a:xfrm>
            <a:off x="228600" y="1371600"/>
            <a:ext cx="8534400" cy="4267200"/>
          </a:xfrm>
        </p:spPr>
        <p:txBody>
          <a:bodyPr/>
          <a:lstStyle/>
          <a:p>
            <a:pPr algn="just" rtl="1"/>
            <a:r>
              <a:rPr lang="ar-JO" b="1" dirty="0" smtClean="0">
                <a:solidFill>
                  <a:srgbClr val="C00000"/>
                </a:solidFill>
                <a:latin typeface="Unikurd Goran" pitchFamily="34" charset="-78"/>
                <a:cs typeface="Unikurd Goran" pitchFamily="34" charset="-78"/>
              </a:rPr>
              <a:t>كاتێك </a:t>
            </a:r>
            <a:r>
              <a:rPr lang="ar-JO" b="1" dirty="0">
                <a:solidFill>
                  <a:srgbClr val="C00000"/>
                </a:solidFill>
                <a:latin typeface="Unikurd Goran" pitchFamily="34" charset="-78"/>
                <a:cs typeface="Unikurd Goran" pitchFamily="34" charset="-78"/>
              </a:rPr>
              <a:t>مرۆڤ </a:t>
            </a:r>
            <a:r>
              <a:rPr lang="ar-JO" b="1" dirty="0" smtClean="0">
                <a:solidFill>
                  <a:srgbClr val="C00000"/>
                </a:solidFill>
                <a:latin typeface="Unikurd Goran" pitchFamily="34" charset="-78"/>
                <a:cs typeface="Unikurd Goran" pitchFamily="34" charset="-78"/>
              </a:rPr>
              <a:t> كێشه‌یه‌ك رووبه‌رووی ده‌یێته‌وه‌، بۆ ئه‌وه‌ی بتوانیت چاره‌سه‌ری بكات، رێگای نوێ ده‌گرێته‌به‌ر چاره‌سه‌ری داهینه‌رانه‌ی بۆ ده‌دۆزێته‌وه‌. واته‌: </a:t>
            </a:r>
          </a:p>
          <a:p>
            <a:pPr algn="just" rtl="1"/>
            <a:r>
              <a:rPr lang="ar-JO" b="1" dirty="0" smtClean="0">
                <a:solidFill>
                  <a:srgbClr val="0070C0"/>
                </a:solidFill>
                <a:latin typeface="Unikurd Goran" pitchFamily="34" charset="-78"/>
                <a:cs typeface="Unikurd Goran" pitchFamily="34" charset="-78"/>
              </a:rPr>
              <a:t>بیرکردنەوەی داهێنەرانە وا له‌ </a:t>
            </a:r>
            <a:r>
              <a:rPr lang="ar-JO" b="1" dirty="0" smtClean="0">
                <a:solidFill>
                  <a:srgbClr val="C00000"/>
                </a:solidFill>
                <a:latin typeface="Unikurd Goran" pitchFamily="34" charset="-78"/>
                <a:cs typeface="Unikurd Goran" pitchFamily="34" charset="-78"/>
              </a:rPr>
              <a:t>مرۆڤ ده‌كات كه‌ بتوانێت </a:t>
            </a:r>
            <a:r>
              <a:rPr lang="ar-JO" b="1" dirty="0">
                <a:solidFill>
                  <a:srgbClr val="C00000"/>
                </a:solidFill>
                <a:latin typeface="Unikurd Goran" pitchFamily="34" charset="-78"/>
                <a:cs typeface="Unikurd Goran" pitchFamily="34" charset="-78"/>
              </a:rPr>
              <a:t>بە شێوەیەکی جیاواز لە کێشەکان نزیک بێتەوە و چارەسەری نوێ و داهێنەرانە بدۆزێتەوە بە پێچەوانەی پەیڕەوکردنی </a:t>
            </a:r>
            <a:r>
              <a:rPr lang="ar-JO" b="1" dirty="0" smtClean="0">
                <a:solidFill>
                  <a:srgbClr val="C00000"/>
                </a:solidFill>
                <a:latin typeface="Unikurd Goran" pitchFamily="34" charset="-78"/>
                <a:cs typeface="Unikurd Goran" pitchFamily="34" charset="-78"/>
              </a:rPr>
              <a:t>رێگا باوه‌كان.</a:t>
            </a:r>
            <a:endParaRPr lang="en-US" b="1" dirty="0">
              <a:solidFill>
                <a:srgbClr val="C00000"/>
              </a:solidFill>
              <a:latin typeface="Unikurd Goran" pitchFamily="34" charset="-78"/>
              <a:cs typeface="Unikurd Goran" pitchFamily="34" charset="-78"/>
            </a:endParaRPr>
          </a:p>
        </p:txBody>
      </p:sp>
    </p:spTree>
    <p:extLst>
      <p:ext uri="{BB962C8B-B14F-4D97-AF65-F5344CB8AC3E}">
        <p14:creationId xmlns:p14="http://schemas.microsoft.com/office/powerpoint/2010/main" val="2972405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533400"/>
            <a:ext cx="8610600" cy="5791200"/>
          </a:xfrm>
        </p:spPr>
        <p:txBody>
          <a:bodyPr>
            <a:normAutofit fontScale="92500" lnSpcReduction="20000"/>
          </a:bodyPr>
          <a:lstStyle/>
          <a:p>
            <a:pPr algn="r" rtl="1"/>
            <a:r>
              <a:rPr lang="ar-JO" dirty="0">
                <a:solidFill>
                  <a:srgbClr val="0070C0"/>
                </a:solidFill>
                <a:latin typeface="Unikurd Goran" pitchFamily="34" charset="-78"/>
                <a:cs typeface="Unikurd Goran" pitchFamily="34" charset="-78"/>
              </a:rPr>
              <a:t>هه‌موو مرۆڤێكی خاوه‌ن عه‌قل(ژیر) كارامه‌یی بیركردنه‌وه‌ی هه‌یه‌، به‌لام هه‌موو مرۆڤه‌كان به‌شێوه‌یه‌كی كاریگه‌رانه‌و داهینه‌رانه‌ به‌كاری </a:t>
            </a:r>
            <a:r>
              <a:rPr lang="ar-JO" dirty="0" smtClean="0">
                <a:solidFill>
                  <a:srgbClr val="0070C0"/>
                </a:solidFill>
                <a:latin typeface="Unikurd Goran" pitchFamily="34" charset="-78"/>
                <a:cs typeface="Unikurd Goran" pitchFamily="34" charset="-78"/>
              </a:rPr>
              <a:t>ناهینێت‌‌</a:t>
            </a:r>
            <a:endParaRPr lang="pl-PL" dirty="0">
              <a:solidFill>
                <a:srgbClr val="0070C0"/>
              </a:solidFill>
              <a:latin typeface="Unikurd Goran" pitchFamily="34" charset="-78"/>
              <a:cs typeface="Unikurd Goran" pitchFamily="34" charset="-78"/>
            </a:endParaRPr>
          </a:p>
          <a:p>
            <a:pPr algn="r" rtl="1"/>
            <a:endParaRPr lang="pl-PL" dirty="0">
              <a:solidFill>
                <a:srgbClr val="0070C0"/>
              </a:solidFill>
              <a:latin typeface="Unikurd Goran" pitchFamily="34" charset="-78"/>
              <a:cs typeface="Unikurd Goran" pitchFamily="34" charset="-78"/>
            </a:endParaRPr>
          </a:p>
          <a:p>
            <a:pPr algn="r" rtl="1"/>
            <a:r>
              <a:rPr lang="ar-JO" dirty="0">
                <a:solidFill>
                  <a:srgbClr val="0070C0"/>
                </a:solidFill>
                <a:latin typeface="Unikurd Goran" pitchFamily="34" charset="-78"/>
                <a:cs typeface="Unikurd Goran" pitchFamily="34" charset="-78"/>
              </a:rPr>
              <a:t>بیرمەندە باشەکان ئەگەرەکان دەبینن کە ئەوانی تر تەنها بەربەست دەبینن</a:t>
            </a:r>
            <a:r>
              <a:rPr lang="ar-JO" dirty="0" smtClean="0">
                <a:solidFill>
                  <a:srgbClr val="0070C0"/>
                </a:solidFill>
                <a:latin typeface="Unikurd Goran" pitchFamily="34" charset="-78"/>
                <a:cs typeface="Unikurd Goran" pitchFamily="34" charset="-78"/>
              </a:rPr>
              <a:t>.</a:t>
            </a:r>
            <a:endParaRPr lang="pl-PL" dirty="0" smtClean="0">
              <a:solidFill>
                <a:srgbClr val="0070C0"/>
              </a:solidFill>
              <a:latin typeface="Unikurd Goran" pitchFamily="34" charset="-78"/>
              <a:cs typeface="Unikurd Goran" pitchFamily="34" charset="-78"/>
            </a:endParaRPr>
          </a:p>
          <a:p>
            <a:pPr algn="r" rtl="1"/>
            <a:endParaRPr lang="pl-PL" dirty="0">
              <a:solidFill>
                <a:srgbClr val="0070C0"/>
              </a:solidFill>
              <a:latin typeface="Unikurd Goran" pitchFamily="34" charset="-78"/>
              <a:cs typeface="Unikurd Goran" pitchFamily="34" charset="-78"/>
            </a:endParaRPr>
          </a:p>
          <a:p>
            <a:pPr algn="r" rtl="1"/>
            <a:r>
              <a:rPr lang="ar-JO" dirty="0">
                <a:solidFill>
                  <a:srgbClr val="0070C0"/>
                </a:solidFill>
                <a:latin typeface="Unikurd Goran" pitchFamily="34" charset="-78"/>
                <a:cs typeface="Unikurd Goran" pitchFamily="34" charset="-78"/>
              </a:rPr>
              <a:t>بیرمەندە باشەکان </a:t>
            </a:r>
            <a:r>
              <a:rPr lang="ar-JO" dirty="0" smtClean="0">
                <a:solidFill>
                  <a:srgbClr val="0070C0"/>
                </a:solidFill>
                <a:latin typeface="Unikurd Goran" pitchFamily="34" charset="-78"/>
                <a:cs typeface="Unikurd Goran" pitchFamily="34" charset="-78"/>
              </a:rPr>
              <a:t>توانایی </a:t>
            </a:r>
            <a:r>
              <a:rPr lang="ar-JO" dirty="0">
                <a:solidFill>
                  <a:srgbClr val="0070C0"/>
                </a:solidFill>
                <a:latin typeface="Unikurd Goran" pitchFamily="34" charset="-78"/>
                <a:cs typeface="Unikurd Goran" pitchFamily="34" charset="-78"/>
              </a:rPr>
              <a:t>ئەوەیان هەیە پەیوەندی لە نێوان هۆکارە جیاوازەکاندا دروست بکەن و دەتوانن </a:t>
            </a:r>
            <a:r>
              <a:rPr lang="ar-JO" dirty="0" smtClean="0">
                <a:solidFill>
                  <a:srgbClr val="0070C0"/>
                </a:solidFill>
                <a:latin typeface="Unikurd Goran" pitchFamily="34" charset="-78"/>
                <a:cs typeface="Unikurd Goran" pitchFamily="34" charset="-78"/>
              </a:rPr>
              <a:t>بەیەکەوەیان ببەستنەوە</a:t>
            </a:r>
            <a:endParaRPr lang="pl-PL" dirty="0" smtClean="0">
              <a:solidFill>
                <a:srgbClr val="0070C0"/>
              </a:solidFill>
              <a:latin typeface="Unikurd Goran" pitchFamily="34" charset="-78"/>
              <a:cs typeface="Unikurd Goran" pitchFamily="34" charset="-78"/>
            </a:endParaRPr>
          </a:p>
          <a:p>
            <a:pPr algn="r" rtl="1"/>
            <a:endParaRPr lang="pl-PL" dirty="0">
              <a:solidFill>
                <a:srgbClr val="0070C0"/>
              </a:solidFill>
              <a:latin typeface="Unikurd Goran" pitchFamily="34" charset="-78"/>
              <a:cs typeface="Unikurd Goran" pitchFamily="34" charset="-78"/>
            </a:endParaRPr>
          </a:p>
          <a:p>
            <a:pPr algn="r" rtl="1"/>
            <a:r>
              <a:rPr lang="ar-JO" dirty="0">
                <a:solidFill>
                  <a:srgbClr val="0070C0"/>
                </a:solidFill>
                <a:latin typeface="Unikurd Goran" pitchFamily="34" charset="-78"/>
                <a:cs typeface="Unikurd Goran" pitchFamily="34" charset="-78"/>
              </a:rPr>
              <a:t>هەروەها توانای پەرەپێدانی چارەسەری نوێ و ناوازەیان هەیە بۆ کێشەکان</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2145959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229600" cy="4648200"/>
          </a:xfrm>
        </p:spPr>
        <p:txBody>
          <a:bodyPr/>
          <a:lstStyle/>
          <a:p>
            <a:pPr rtl="1"/>
            <a:r>
              <a:rPr lang="ar-JO" b="1" dirty="0" smtClean="0">
                <a:solidFill>
                  <a:srgbClr val="7030A0"/>
                </a:solidFill>
                <a:latin typeface="Unikurd Jino" pitchFamily="34" charset="-78"/>
                <a:cs typeface="Unikurd Jino" pitchFamily="34" charset="-78"/>
              </a:rPr>
              <a:t>ئه‌وانه‌ پێمان ده‌لێین كه‌ پێویسته‌ ئێمه‌ له‌ده‌ره‌وه‌ی سندووقه‌كه‌ بیربكه‌ینه‌وه‌.</a:t>
            </a:r>
          </a:p>
          <a:p>
            <a:pPr algn="just" rtl="1"/>
            <a:r>
              <a:rPr lang="ar-JO" b="1" dirty="0">
                <a:solidFill>
                  <a:srgbClr val="7030A0"/>
                </a:solidFill>
                <a:latin typeface="Unikurd Jino" pitchFamily="34" charset="-78"/>
                <a:cs typeface="Unikurd Jino" pitchFamily="34" charset="-78"/>
              </a:rPr>
              <a:t> </a:t>
            </a:r>
            <a:endParaRPr lang="en-US" b="1" dirty="0">
              <a:solidFill>
                <a:srgbClr val="7030A0"/>
              </a:solidFill>
              <a:latin typeface="Unikurd Jino" pitchFamily="34" charset="-78"/>
              <a:cs typeface="Unikurd Jino" pitchFamily="34"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981200"/>
            <a:ext cx="4572000" cy="3581400"/>
          </a:xfrm>
          <a:prstGeom prst="rect">
            <a:avLst/>
          </a:prstGeom>
        </p:spPr>
      </p:pic>
    </p:spTree>
    <p:extLst>
      <p:ext uri="{BB962C8B-B14F-4D97-AF65-F5344CB8AC3E}">
        <p14:creationId xmlns:p14="http://schemas.microsoft.com/office/powerpoint/2010/main" val="1223343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
            <a:ext cx="8915400" cy="5486400"/>
          </a:xfrm>
        </p:spPr>
        <p:txBody>
          <a:bodyPr>
            <a:normAutofit/>
          </a:bodyPr>
          <a:lstStyle/>
          <a:p>
            <a:pPr algn="just" rtl="1"/>
            <a:r>
              <a:rPr lang="ar-JO" dirty="0">
                <a:solidFill>
                  <a:srgbClr val="7030A0"/>
                </a:solidFill>
                <a:latin typeface="Unikurd Goran" pitchFamily="34" charset="-78"/>
                <a:cs typeface="Unikurd Goran" pitchFamily="34" charset="-78"/>
              </a:rPr>
              <a:t>مێشكی ئێمه‌ وه‌ك سندووقێك وایه‌ ، هه‌رچی زانست و زانیاری، بیرو باوه‌، فكره‌و بیرۆكه‌ هه‌یه، له‌ناو ئه‌م سندوقه‌دا هه‌یه‌.</a:t>
            </a:r>
            <a:br>
              <a:rPr lang="ar-JO" dirty="0">
                <a:solidFill>
                  <a:srgbClr val="7030A0"/>
                </a:solidFill>
                <a:latin typeface="Unikurd Goran" pitchFamily="34" charset="-78"/>
                <a:cs typeface="Unikurd Goran" pitchFamily="34" charset="-78"/>
              </a:rPr>
            </a:br>
            <a:r>
              <a:rPr lang="ar-JO" dirty="0">
                <a:solidFill>
                  <a:srgbClr val="7030A0"/>
                </a:solidFill>
                <a:latin typeface="Unikurd Goran" pitchFamily="34" charset="-78"/>
                <a:cs typeface="Unikurd Goran" pitchFamily="34" charset="-78"/>
              </a:rPr>
              <a:t> له‌كاتی هه‌بوونی هه‌ركێشه‌یه‌ك له‌هه‌ر بوارێك له‌ بواره‌كانی ژیان، په‌نا ده‌به‌ین بۆ ئه‌م زانست و زانیاری و بیروباوه‌ر </a:t>
            </a:r>
            <a:r>
              <a:rPr lang="ar-JO" dirty="0" smtClean="0">
                <a:solidFill>
                  <a:srgbClr val="7030A0"/>
                </a:solidFill>
                <a:latin typeface="Unikurd Goran" pitchFamily="34" charset="-78"/>
                <a:cs typeface="Unikurd Goran" pitchFamily="34" charset="-78"/>
              </a:rPr>
              <a:t>بیرۆكانه‌ی كه‌هه‌مانه‌ </a:t>
            </a:r>
            <a:r>
              <a:rPr lang="ar-JO" dirty="0">
                <a:solidFill>
                  <a:srgbClr val="7030A0"/>
                </a:solidFill>
                <a:latin typeface="Unikurd Goran" pitchFamily="34" charset="-78"/>
                <a:cs typeface="Unikurd Goran" pitchFamily="34" charset="-78"/>
              </a:rPr>
              <a:t>له‌ناو ئه‌م </a:t>
            </a:r>
            <a:r>
              <a:rPr lang="ar-JO" dirty="0" smtClean="0">
                <a:solidFill>
                  <a:srgbClr val="7030A0"/>
                </a:solidFill>
                <a:latin typeface="Unikurd Goran" pitchFamily="34" charset="-78"/>
                <a:cs typeface="Unikurd Goran" pitchFamily="34" charset="-78"/>
              </a:rPr>
              <a:t>سندوقهدا‌ </a:t>
            </a:r>
            <a:r>
              <a:rPr lang="ar-JO" dirty="0">
                <a:solidFill>
                  <a:srgbClr val="7030A0"/>
                </a:solidFill>
                <a:latin typeface="Unikurd Goran" pitchFamily="34" charset="-78"/>
                <a:cs typeface="Unikurd Goran" pitchFamily="34" charset="-78"/>
              </a:rPr>
              <a:t>بۆ </a:t>
            </a:r>
            <a:r>
              <a:rPr lang="ar-JO" dirty="0" smtClean="0">
                <a:solidFill>
                  <a:srgbClr val="7030A0"/>
                </a:solidFill>
                <a:latin typeface="Unikurd Goran" pitchFamily="34" charset="-78"/>
                <a:cs typeface="Unikurd Goran" pitchFamily="34" charset="-78"/>
              </a:rPr>
              <a:t>دۆزینه‌وه‌ی </a:t>
            </a:r>
            <a:r>
              <a:rPr lang="ar-JO" dirty="0">
                <a:solidFill>
                  <a:srgbClr val="7030A0"/>
                </a:solidFill>
                <a:latin typeface="Unikurd Goran" pitchFamily="34" charset="-78"/>
                <a:cs typeface="Unikurd Goran" pitchFamily="34" charset="-78"/>
              </a:rPr>
              <a:t>چاره‌سه‌ركردنی كێشه‌كه‌. </a:t>
            </a:r>
            <a:r>
              <a:rPr lang="ar-JO" dirty="0" smtClean="0">
                <a:solidFill>
                  <a:srgbClr val="7030A0"/>
                </a:solidFill>
                <a:latin typeface="Unikurd Goran" pitchFamily="34" charset="-78"/>
                <a:cs typeface="Unikurd Goran" pitchFamily="34" charset="-78"/>
              </a:rPr>
              <a:t>ئه‌م جۆره‌ بیركردنه‌وه‌یه‌ بیركردنه‌وه‌ی باوه‌.</a:t>
            </a:r>
          </a:p>
          <a:p>
            <a:pPr algn="just" rtl="1"/>
            <a:r>
              <a:rPr lang="ar-JO" dirty="0">
                <a:solidFill>
                  <a:srgbClr val="7030A0"/>
                </a:solidFill>
                <a:latin typeface="Unikurd Goran" pitchFamily="34" charset="-78"/>
                <a:cs typeface="Unikurd Goran" pitchFamily="34" charset="-78"/>
              </a:rPr>
              <a:t> </a:t>
            </a:r>
            <a:endParaRPr lang="ar-JO" dirty="0" smtClean="0">
              <a:solidFill>
                <a:srgbClr val="7030A0"/>
              </a:solidFill>
              <a:latin typeface="Unikurd Goran" pitchFamily="34" charset="-78"/>
              <a:cs typeface="Unikurd Goran" pitchFamily="34" charset="-78"/>
            </a:endParaRPr>
          </a:p>
        </p:txBody>
      </p:sp>
    </p:spTree>
    <p:extLst>
      <p:ext uri="{BB962C8B-B14F-4D97-AF65-F5344CB8AC3E}">
        <p14:creationId xmlns:p14="http://schemas.microsoft.com/office/powerpoint/2010/main" val="1641108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8915400" cy="6096000"/>
          </a:xfrm>
        </p:spPr>
        <p:txBody>
          <a:bodyPr>
            <a:normAutofit fontScale="92500"/>
          </a:bodyPr>
          <a:lstStyle/>
          <a:p>
            <a:pPr algn="just" rtl="1"/>
            <a:r>
              <a:rPr lang="ar-JO" dirty="0">
                <a:solidFill>
                  <a:srgbClr val="7030A0"/>
                </a:solidFill>
                <a:latin typeface="Unikurd Goran" pitchFamily="34" charset="-78"/>
                <a:cs typeface="Unikurd Goran" pitchFamily="34" charset="-78"/>
              </a:rPr>
              <a:t>به‌لام جۆرێكی تر له‌بیركردنه‌وه‌ هه‌یه‌ كه‌ ئێستا به‌تایبه‌ت له‌ ولاته‌ پێشكه‌وتووه‌كان كاری زۆری له‌سه‌ر ده‌كرێت، ئه‌ویش بیركردنه‌وه‌  له‌ده‌وه‌ره‌ی سندووقه‌كه ‌(یان بیركردنه‌وه‌ له‌ده‌ره‌وه‌ی ئاوه‌زه‌و مێشك و بیرمان) واته‌بیركردنه‌وه‌ له‌ دژه‌ باو یان زۆرینه‌.</a:t>
            </a:r>
          </a:p>
          <a:p>
            <a:pPr algn="just" rtl="1"/>
            <a:r>
              <a:rPr lang="ar-JO" dirty="0">
                <a:solidFill>
                  <a:srgbClr val="7030A0"/>
                </a:solidFill>
                <a:latin typeface="Unikurd Goran" pitchFamily="34" charset="-78"/>
                <a:cs typeface="Unikurd Goran" pitchFamily="34" charset="-78"/>
              </a:rPr>
              <a:t> واته‌ نابێت من وه‌ك تۆ بیر بكه‌مه‌وه‌، تۆ وه‌ك من </a:t>
            </a:r>
            <a:r>
              <a:rPr lang="ar-JO" dirty="0" smtClean="0">
                <a:solidFill>
                  <a:srgbClr val="7030A0"/>
                </a:solidFill>
                <a:latin typeface="Unikurd Goran" pitchFamily="34" charset="-78"/>
                <a:cs typeface="Unikurd Goran" pitchFamily="34" charset="-78"/>
              </a:rPr>
              <a:t>بیربكه‌یته‌وه‌</a:t>
            </a:r>
            <a:r>
              <a:rPr lang="ar-JO" dirty="0">
                <a:solidFill>
                  <a:srgbClr val="7030A0"/>
                </a:solidFill>
                <a:latin typeface="Unikurd Goran" pitchFamily="34" charset="-78"/>
                <a:cs typeface="Unikurd Goran" pitchFamily="34" charset="-78"/>
              </a:rPr>
              <a:t>، یان ئێمه‌ وه‌ك دایك </a:t>
            </a:r>
            <a:r>
              <a:rPr lang="ar-JO" dirty="0" smtClean="0">
                <a:solidFill>
                  <a:srgbClr val="7030A0"/>
                </a:solidFill>
                <a:latin typeface="Unikurd Goran" pitchFamily="34" charset="-78"/>
                <a:cs typeface="Unikurd Goran" pitchFamily="34" charset="-78"/>
              </a:rPr>
              <a:t>و </a:t>
            </a:r>
            <a:r>
              <a:rPr lang="ar-JO" dirty="0">
                <a:solidFill>
                  <a:srgbClr val="7030A0"/>
                </a:solidFill>
                <a:latin typeface="Unikurd Goran" pitchFamily="34" charset="-78"/>
                <a:cs typeface="Unikurd Goran" pitchFamily="34" charset="-78"/>
              </a:rPr>
              <a:t>باوكمان بیربكه‌ینه‌وه‌، ئه‌گه‌ر هه‌موومان وه‌ك یه‌ك بیرمان كرده‌وه‌ ئه‌وه‌ داهینان نویگه‌ری روونادات. </a:t>
            </a:r>
            <a:endParaRPr lang="ar-JO" dirty="0" smtClean="0">
              <a:solidFill>
                <a:srgbClr val="7030A0"/>
              </a:solidFill>
              <a:latin typeface="Unikurd Goran" pitchFamily="34" charset="-78"/>
              <a:cs typeface="Unikurd Goran" pitchFamily="34" charset="-78"/>
            </a:endParaRPr>
          </a:p>
          <a:p>
            <a:pPr algn="just" rtl="1"/>
            <a:endParaRPr lang="ar-JO" dirty="0">
              <a:solidFill>
                <a:srgbClr val="7030A0"/>
              </a:solidFill>
              <a:latin typeface="Unikurd Goran" pitchFamily="34" charset="-78"/>
              <a:cs typeface="Unikurd Goran" pitchFamily="34" charset="-78"/>
            </a:endParaRPr>
          </a:p>
          <a:p>
            <a:pPr algn="just" rtl="1"/>
            <a:r>
              <a:rPr lang="ar-JO" dirty="0" smtClean="0">
                <a:solidFill>
                  <a:srgbClr val="7030A0"/>
                </a:solidFill>
                <a:latin typeface="Unikurd Goran" pitchFamily="34" charset="-78"/>
                <a:cs typeface="Unikurd Goran" pitchFamily="34" charset="-78"/>
              </a:rPr>
              <a:t> ناتوانم به‌ بیركدنه‌وه‌ی ساده‌یی لادێ بیر له‌ ئاڵۆزی جه‌نجالی شار بكه‌مه‌وه‌. (چاره‌سه‌ركردنی كێشه‌كان له‌ گوند ئاسانتر بوون له‌ كێشه‌كانی ناو شار)</a:t>
            </a:r>
          </a:p>
          <a:p>
            <a:pPr algn="just" rtl="1"/>
            <a:r>
              <a:rPr lang="ar-JO" dirty="0">
                <a:solidFill>
                  <a:srgbClr val="7030A0"/>
                </a:solidFill>
                <a:latin typeface="Unikurd Goran" pitchFamily="34" charset="-78"/>
                <a:cs typeface="Unikurd Goran" pitchFamily="34" charset="-78"/>
              </a:rPr>
              <a:t> </a:t>
            </a:r>
            <a:endParaRPr lang="en-US" dirty="0"/>
          </a:p>
        </p:txBody>
      </p:sp>
    </p:spTree>
    <p:extLst>
      <p:ext uri="{BB962C8B-B14F-4D97-AF65-F5344CB8AC3E}">
        <p14:creationId xmlns:p14="http://schemas.microsoft.com/office/powerpoint/2010/main" val="107314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7467600" cy="5105400"/>
          </a:xfrm>
        </p:spPr>
        <p:txBody>
          <a:bodyPr/>
          <a:lstStyle/>
          <a:p>
            <a:pPr marL="457200" indent="-457200" rtl="1">
              <a:buFont typeface="Arial" pitchFamily="34" charset="0"/>
              <a:buChar char="•"/>
            </a:pPr>
            <a:r>
              <a:rPr lang="ar-JO" dirty="0">
                <a:solidFill>
                  <a:srgbClr val="7030A0"/>
                </a:solidFill>
                <a:latin typeface="Unikurd Jino" pitchFamily="34" charset="-78"/>
                <a:cs typeface="Unikurd Jino" pitchFamily="34" charset="-78"/>
              </a:rPr>
              <a:t>بیركردنه‌وه‌ی </a:t>
            </a:r>
            <a:r>
              <a:rPr lang="ar-JO" dirty="0" smtClean="0">
                <a:solidFill>
                  <a:srgbClr val="7030A0"/>
                </a:solidFill>
                <a:latin typeface="Unikurd Jino" pitchFamily="34" charset="-78"/>
                <a:cs typeface="Unikurd Jino" pitchFamily="34" charset="-78"/>
              </a:rPr>
              <a:t>ئاسایی( باو) </a:t>
            </a:r>
            <a:r>
              <a:rPr lang="ar-JO" dirty="0">
                <a:solidFill>
                  <a:srgbClr val="7030A0"/>
                </a:solidFill>
                <a:latin typeface="Unikurd Jino" pitchFamily="34" charset="-78"/>
                <a:cs typeface="Unikurd Jino" pitchFamily="34" charset="-78"/>
              </a:rPr>
              <a:t>یه‌ك وه‌لام بۆ </a:t>
            </a:r>
            <a:r>
              <a:rPr lang="ar-JO" dirty="0" smtClean="0">
                <a:solidFill>
                  <a:srgbClr val="7030A0"/>
                </a:solidFill>
                <a:latin typeface="Unikurd Jino" pitchFamily="34" charset="-78"/>
                <a:cs typeface="Unikurd Jino" pitchFamily="34" charset="-78"/>
              </a:rPr>
              <a:t>یه‌ك پرسیار</a:t>
            </a:r>
            <a:endParaRPr lang="ar-JO" dirty="0">
              <a:solidFill>
                <a:srgbClr val="7030A0"/>
              </a:solidFill>
              <a:latin typeface="Unikurd Jino" pitchFamily="34" charset="-78"/>
              <a:cs typeface="Unikurd Jino" pitchFamily="34" charset="-78"/>
            </a:endParaRPr>
          </a:p>
          <a:p>
            <a:pPr marL="457200" indent="-457200" rtl="1">
              <a:buFont typeface="Arial" pitchFamily="34" charset="0"/>
              <a:buChar char="•"/>
            </a:pPr>
            <a:r>
              <a:rPr lang="ar-JO" dirty="0">
                <a:solidFill>
                  <a:srgbClr val="7030A0"/>
                </a:solidFill>
                <a:latin typeface="Unikurd Jino" pitchFamily="34" charset="-78"/>
                <a:cs typeface="Unikurd Jino" pitchFamily="34" charset="-78"/>
              </a:rPr>
              <a:t>بیركردنه‌وه‌ی داهینه‌رانه‌ چه‌ندین وه‌لام بۆ یه‌ك پرسیار</a:t>
            </a:r>
          </a:p>
          <a:p>
            <a:endParaRPr lang="en-US" dirty="0"/>
          </a:p>
        </p:txBody>
      </p:sp>
    </p:spTree>
    <p:extLst>
      <p:ext uri="{BB962C8B-B14F-4D97-AF65-F5344CB8AC3E}">
        <p14:creationId xmlns:p14="http://schemas.microsoft.com/office/powerpoint/2010/main" val="1600330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458200" cy="5181600"/>
          </a:xfrm>
        </p:spPr>
        <p:txBody>
          <a:bodyPr>
            <a:normAutofit lnSpcReduction="10000"/>
          </a:bodyPr>
          <a:lstStyle/>
          <a:p>
            <a:pPr marL="457200" indent="-457200" algn="just" rtl="1">
              <a:buFont typeface="Arial" pitchFamily="34" charset="0"/>
              <a:buChar char="•"/>
            </a:pPr>
            <a:r>
              <a:rPr lang="ar-JO" b="1" dirty="0">
                <a:solidFill>
                  <a:schemeClr val="accent6">
                    <a:lumMod val="75000"/>
                  </a:schemeClr>
                </a:solidFill>
                <a:latin typeface="Unikurd Goran" pitchFamily="34" charset="-78"/>
                <a:cs typeface="Unikurd Goran" pitchFamily="34" charset="-78"/>
              </a:rPr>
              <a:t>بیرکردنەوەی </a:t>
            </a:r>
            <a:r>
              <a:rPr lang="ar-JO" b="1" dirty="0" smtClean="0">
                <a:solidFill>
                  <a:schemeClr val="accent6">
                    <a:lumMod val="75000"/>
                  </a:schemeClr>
                </a:solidFill>
                <a:latin typeface="Unikurd Goran" pitchFamily="34" charset="-78"/>
                <a:cs typeface="Unikurd Goran" pitchFamily="34" charset="-78"/>
              </a:rPr>
              <a:t>داهێنەرانە واته‌:  توانا</a:t>
            </a:r>
            <a:r>
              <a:rPr lang="ar-JO" b="1" dirty="0">
                <a:solidFill>
                  <a:schemeClr val="accent6">
                    <a:lumMod val="75000"/>
                  </a:schemeClr>
                </a:solidFill>
                <a:latin typeface="Unikurd Goran" pitchFamily="34" charset="-78"/>
                <a:cs typeface="Unikurd Goran" pitchFamily="34" charset="-78"/>
              </a:rPr>
              <a:t>ی</a:t>
            </a:r>
            <a:r>
              <a:rPr lang="ar-JO" b="1" dirty="0" smtClean="0">
                <a:solidFill>
                  <a:schemeClr val="accent6">
                    <a:lumMod val="75000"/>
                  </a:schemeClr>
                </a:solidFill>
                <a:latin typeface="Unikurd Goran" pitchFamily="34" charset="-78"/>
                <a:cs typeface="Unikurd Goran" pitchFamily="34" charset="-78"/>
              </a:rPr>
              <a:t>ی </a:t>
            </a:r>
            <a:r>
              <a:rPr lang="ar-JO" b="1" dirty="0">
                <a:solidFill>
                  <a:schemeClr val="accent6">
                    <a:lumMod val="75000"/>
                  </a:schemeClr>
                </a:solidFill>
                <a:latin typeface="Unikurd Goran" pitchFamily="34" charset="-78"/>
                <a:cs typeface="Unikurd Goran" pitchFamily="34" charset="-78"/>
              </a:rPr>
              <a:t>سەیرکردنی </a:t>
            </a:r>
            <a:r>
              <a:rPr lang="ar-JO" b="1" dirty="0" smtClean="0">
                <a:solidFill>
                  <a:schemeClr val="accent6">
                    <a:lumMod val="75000"/>
                  </a:schemeClr>
                </a:solidFill>
                <a:latin typeface="Unikurd Goran" pitchFamily="34" charset="-78"/>
                <a:cs typeface="Unikurd Goran" pitchFamily="34" charset="-78"/>
              </a:rPr>
              <a:t>شتەکان یان كێشه‌كان </a:t>
            </a:r>
            <a:r>
              <a:rPr lang="ar-JO" b="1" dirty="0">
                <a:solidFill>
                  <a:schemeClr val="accent6">
                    <a:lumMod val="75000"/>
                  </a:schemeClr>
                </a:solidFill>
                <a:latin typeface="Unikurd Goran" pitchFamily="34" charset="-78"/>
                <a:cs typeface="Unikurd Goran" pitchFamily="34" charset="-78"/>
              </a:rPr>
              <a:t>لە </a:t>
            </a:r>
            <a:r>
              <a:rPr lang="ar-JO" b="1" dirty="0" smtClean="0">
                <a:solidFill>
                  <a:schemeClr val="accent6">
                    <a:lumMod val="75000"/>
                  </a:schemeClr>
                </a:solidFill>
                <a:latin typeface="Unikurd Goran" pitchFamily="34" charset="-78"/>
                <a:cs typeface="Unikurd Goran" pitchFamily="34" charset="-78"/>
              </a:rPr>
              <a:t>ڕوانگەو گۆشه‌نیگای جۆراوجۆرەوە.</a:t>
            </a:r>
          </a:p>
          <a:p>
            <a:pPr algn="just" rtl="1"/>
            <a:endParaRPr lang="ar-JO" b="1" dirty="0" smtClean="0">
              <a:solidFill>
                <a:schemeClr val="accent6">
                  <a:lumMod val="75000"/>
                </a:schemeClr>
              </a:solidFill>
              <a:latin typeface="Unikurd Goran" pitchFamily="34" charset="-78"/>
              <a:cs typeface="Unikurd Goran" pitchFamily="34" charset="-78"/>
            </a:endParaRPr>
          </a:p>
          <a:p>
            <a:pPr marL="457200" indent="-457200" algn="just" rtl="1">
              <a:buFont typeface="Arial" pitchFamily="34" charset="0"/>
              <a:buChar char="•"/>
            </a:pPr>
            <a:r>
              <a:rPr lang="ar-JO" b="1" dirty="0" smtClean="0">
                <a:solidFill>
                  <a:schemeClr val="accent6">
                    <a:lumMod val="75000"/>
                  </a:schemeClr>
                </a:solidFill>
                <a:latin typeface="Unikurd Goran" pitchFamily="34" charset="-78"/>
                <a:cs typeface="Unikurd Goran" pitchFamily="34" charset="-78"/>
              </a:rPr>
              <a:t> دروستکردنی </a:t>
            </a:r>
            <a:r>
              <a:rPr lang="ar-JO" b="1" dirty="0">
                <a:solidFill>
                  <a:schemeClr val="accent6">
                    <a:lumMod val="75000"/>
                  </a:schemeClr>
                </a:solidFill>
                <a:latin typeface="Unikurd Goran" pitchFamily="34" charset="-78"/>
                <a:cs typeface="Unikurd Goran" pitchFamily="34" charset="-78"/>
              </a:rPr>
              <a:t>چارەسەری </a:t>
            </a:r>
            <a:r>
              <a:rPr lang="ar-JO" b="1" dirty="0" smtClean="0">
                <a:solidFill>
                  <a:schemeClr val="accent6">
                    <a:lumMod val="75000"/>
                  </a:schemeClr>
                </a:solidFill>
                <a:latin typeface="Unikurd Goran" pitchFamily="34" charset="-78"/>
                <a:cs typeface="Unikurd Goran" pitchFamily="34" charset="-78"/>
              </a:rPr>
              <a:t>ناباو </a:t>
            </a:r>
            <a:r>
              <a:rPr lang="ar-JO" b="1" dirty="0">
                <a:solidFill>
                  <a:schemeClr val="accent6">
                    <a:lumMod val="75000"/>
                  </a:schemeClr>
                </a:solidFill>
                <a:latin typeface="Unikurd Goran" pitchFamily="34" charset="-78"/>
                <a:cs typeface="Unikurd Goran" pitchFamily="34" charset="-78"/>
              </a:rPr>
              <a:t>بۆ </a:t>
            </a:r>
            <a:r>
              <a:rPr lang="ar-JO" b="1" dirty="0" smtClean="0">
                <a:solidFill>
                  <a:schemeClr val="accent6">
                    <a:lumMod val="75000"/>
                  </a:schemeClr>
                </a:solidFill>
                <a:latin typeface="Unikurd Goran" pitchFamily="34" charset="-78"/>
                <a:cs typeface="Unikurd Goran" pitchFamily="34" charset="-78"/>
              </a:rPr>
              <a:t>ئاسته‌نگیه‌كانی </a:t>
            </a:r>
            <a:r>
              <a:rPr lang="ar-JO" b="1" dirty="0">
                <a:solidFill>
                  <a:schemeClr val="accent6">
                    <a:lumMod val="75000"/>
                  </a:schemeClr>
                </a:solidFill>
                <a:latin typeface="Unikurd Goran" pitchFamily="34" charset="-78"/>
                <a:cs typeface="Unikurd Goran" pitchFamily="34" charset="-78"/>
              </a:rPr>
              <a:t>ڕۆژانە. بیرمەندانی داهێنەر چالاکانە بەدواداچوون بۆ ڕێبازە جیاوازەکان دەکەن بۆ کێشەیەک یان </a:t>
            </a:r>
            <a:r>
              <a:rPr lang="ar-JO" b="1" dirty="0" smtClean="0">
                <a:solidFill>
                  <a:schemeClr val="accent6">
                    <a:lumMod val="75000"/>
                  </a:schemeClr>
                </a:solidFill>
                <a:latin typeface="Unikurd Goran" pitchFamily="34" charset="-78"/>
                <a:cs typeface="Unikurd Goran" pitchFamily="34" charset="-78"/>
              </a:rPr>
              <a:t>ئاسته‌نگیه‌ك </a:t>
            </a:r>
            <a:r>
              <a:rPr lang="ar-JO" b="1" dirty="0">
                <a:solidFill>
                  <a:schemeClr val="accent6">
                    <a:lumMod val="75000"/>
                  </a:schemeClr>
                </a:solidFill>
                <a:latin typeface="Unikurd Goran" pitchFamily="34" charset="-78"/>
                <a:cs typeface="Unikurd Goran" pitchFamily="34" charset="-78"/>
              </a:rPr>
              <a:t>بۆ هاندانی داهێنان و گۆڕانکاری و پێشکەوتن</a:t>
            </a:r>
            <a:r>
              <a:rPr lang="ar-JO" b="1" dirty="0" smtClean="0">
                <a:solidFill>
                  <a:schemeClr val="accent6">
                    <a:lumMod val="75000"/>
                  </a:schemeClr>
                </a:solidFill>
                <a:latin typeface="Unikurd Goran" pitchFamily="34" charset="-78"/>
                <a:cs typeface="Unikurd Goran" pitchFamily="34" charset="-78"/>
              </a:rPr>
              <a:t>.</a:t>
            </a:r>
          </a:p>
          <a:p>
            <a:pPr algn="just" rtl="1"/>
            <a:endParaRPr lang="ar-JO" dirty="0">
              <a:solidFill>
                <a:srgbClr val="0070C0"/>
              </a:solidFill>
              <a:latin typeface="Unikurd Goran" pitchFamily="34" charset="-78"/>
              <a:cs typeface="Unikurd Goran" pitchFamily="34" charset="-78"/>
            </a:endParaRPr>
          </a:p>
          <a:p>
            <a:pPr algn="just" rtl="1"/>
            <a:r>
              <a:rPr lang="ar-JO" dirty="0" smtClean="0">
                <a:solidFill>
                  <a:srgbClr val="0070C0"/>
                </a:solidFill>
                <a:latin typeface="Unikurd Goran" pitchFamily="34" charset="-78"/>
                <a:cs typeface="Unikurd Goran" pitchFamily="34" charset="-78"/>
              </a:rPr>
              <a:t> </a:t>
            </a:r>
            <a:endParaRPr lang="en-US" dirty="0">
              <a:solidFill>
                <a:srgbClr val="0070C0"/>
              </a:solidFill>
              <a:latin typeface="Unikurd Goran" pitchFamily="34" charset="-78"/>
              <a:cs typeface="Unikurd Goran" pitchFamily="34" charset="-78"/>
            </a:endParaRPr>
          </a:p>
        </p:txBody>
      </p:sp>
    </p:spTree>
    <p:extLst>
      <p:ext uri="{BB962C8B-B14F-4D97-AF65-F5344CB8AC3E}">
        <p14:creationId xmlns:p14="http://schemas.microsoft.com/office/powerpoint/2010/main" val="3595122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652</Words>
  <Application>Microsoft Office PowerPoint</Application>
  <PresentationFormat>On-screen Show (4:3)</PresentationFormat>
  <Paragraphs>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بیركردنه‌وه‌ی داهێنه‌رانه‌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باز ده‌فڕێت. ئه‌ی چۆن وابكه‌ین به‌راز بفڕێ؟</vt:lpstr>
      <vt:lpstr>PowerPoint Presentation</vt:lpstr>
      <vt:lpstr>ناساندن و تیگه‌یشتن له‌ كێشه‌كه‌ (رووداو، بابه‌ت،) </vt:lpstr>
      <vt:lpstr>کۆکردنەوەی زانست و زانیاری</vt:lpstr>
      <vt:lpstr>پرسیاری دابڕێژە</vt:lpstr>
      <vt:lpstr>بیرۆکەکان بکۆڵەرەوە</vt:lpstr>
      <vt:lpstr>هه‌لسه‌نگاندنی بیرۆكه‌كان (چاره‌سه‌رییه‌كان ، وه‌لامه‌كان)</vt:lpstr>
      <vt:lpstr>هه‌نگاونان و جیبه‌جێكردن و چاره‌سه‌ركدنێكی گونجاو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n0ak95</cp:lastModifiedBy>
  <cp:revision>47</cp:revision>
  <dcterms:created xsi:type="dcterms:W3CDTF">2006-08-16T00:00:00Z</dcterms:created>
  <dcterms:modified xsi:type="dcterms:W3CDTF">2022-12-12T06:23:32Z</dcterms:modified>
</cp:coreProperties>
</file>