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70" r:id="rId5"/>
    <p:sldId id="271" r:id="rId6"/>
    <p:sldId id="269" r:id="rId7"/>
    <p:sldId id="263" r:id="rId8"/>
    <p:sldId id="257" r:id="rId9"/>
    <p:sldId id="273" r:id="rId10"/>
    <p:sldId id="258" r:id="rId11"/>
    <p:sldId id="260" r:id="rId12"/>
    <p:sldId id="259" r:id="rId13"/>
    <p:sldId id="261" r:id="rId14"/>
    <p:sldId id="262" r:id="rId15"/>
    <p:sldId id="276" r:id="rId16"/>
    <p:sldId id="275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boWf8K_8t0" TargetMode="External"/><Relationship Id="rId2" Type="http://schemas.openxmlformats.org/officeDocument/2006/relationships/hyperlink" Target="https://www.youtube.com/watch?v=I1J2Z_Fgado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WbCxRMBFRFA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57200"/>
            <a:ext cx="7924800" cy="5943600"/>
          </a:xfrm>
        </p:spPr>
        <p:txBody>
          <a:bodyPr/>
          <a:lstStyle/>
          <a:p>
            <a:r>
              <a:rPr lang="ar-JO" dirty="0">
                <a:solidFill>
                  <a:srgbClr val="C00000"/>
                </a:solidFill>
                <a:latin typeface="Unikurd Magroon" pitchFamily="34" charset="-78"/>
                <a:cs typeface="Unikurd Magroon" pitchFamily="34" charset="-78"/>
              </a:rPr>
              <a:t>به‌خێر بێن بۆ كۆڵیژه‌كه‌تان</a:t>
            </a:r>
            <a:br>
              <a:rPr lang="ar-JO" dirty="0">
                <a:solidFill>
                  <a:srgbClr val="C00000"/>
                </a:solidFill>
                <a:latin typeface="Unikurd Magroon" pitchFamily="34" charset="-78"/>
                <a:cs typeface="Unikurd Magroon" pitchFamily="34" charset="-78"/>
              </a:rPr>
            </a:br>
            <a:r>
              <a:rPr lang="ar-JO" dirty="0" smtClean="0">
                <a:solidFill>
                  <a:srgbClr val="C00000"/>
                </a:solidFill>
                <a:latin typeface="Unikurd Magroon" pitchFamily="34" charset="-78"/>
                <a:cs typeface="Unikurd Magroon" pitchFamily="34" charset="-78"/>
              </a:rPr>
              <a:t>به‌خیر بێن </a:t>
            </a:r>
            <a:r>
              <a:rPr lang="ar-JO" dirty="0" smtClean="0">
                <a:solidFill>
                  <a:srgbClr val="C00000"/>
                </a:solidFill>
                <a:latin typeface="Unikurd Magroon" pitchFamily="34" charset="-78"/>
                <a:cs typeface="Unikurd Magroon" pitchFamily="34" charset="-78"/>
              </a:rPr>
              <a:t>بۆ </a:t>
            </a:r>
            <a:r>
              <a:rPr lang="ar-JO" dirty="0">
                <a:solidFill>
                  <a:srgbClr val="C00000"/>
                </a:solidFill>
                <a:latin typeface="Unikurd Magroon" pitchFamily="34" charset="-78"/>
                <a:cs typeface="Unikurd Magroon" pitchFamily="34" charset="-78"/>
              </a:rPr>
              <a:t>به‌شی زمانی شیرینی كوردی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047" y="2178050"/>
            <a:ext cx="6096000" cy="407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6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4000" dirty="0">
                <a:solidFill>
                  <a:srgbClr val="002060"/>
                </a:solidFill>
                <a:latin typeface="Unikurd Jino" pitchFamily="34" charset="-78"/>
                <a:ea typeface="+mn-ea"/>
                <a:cs typeface="Unikurd Jino" pitchFamily="34" charset="-78"/>
              </a:rPr>
              <a:t>ئامانجەکانی </a:t>
            </a:r>
            <a:r>
              <a:rPr lang="ar-IQ" sz="4000" dirty="0" smtClean="0">
                <a:solidFill>
                  <a:srgbClr val="002060"/>
                </a:solidFill>
                <a:latin typeface="Unikurd Jino" pitchFamily="34" charset="-78"/>
                <a:ea typeface="+mn-ea"/>
                <a:cs typeface="Unikurd Jino" pitchFamily="34" charset="-78"/>
              </a:rPr>
              <a:t>کۆرس</a:t>
            </a:r>
            <a:r>
              <a:rPr lang="en-US" sz="2800" dirty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/>
            </a:r>
            <a:br>
              <a:rPr lang="en-US" sz="2800" dirty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</a:br>
            <a:endParaRPr lang="en-US" sz="2800" dirty="0">
              <a:solidFill>
                <a:srgbClr val="C00000"/>
              </a:solidFill>
              <a:latin typeface="Unikurd Jino" pitchFamily="34" charset="-78"/>
              <a:ea typeface="+mn-ea"/>
              <a:cs typeface="Unikurd Jino" pitchFamily="34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r" rtl="1">
              <a:buNone/>
            </a:pPr>
            <a:r>
              <a:rPr lang="ar-IQ" sz="2800" b="1" dirty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 </a:t>
            </a:r>
            <a:endParaRPr lang="en-US" sz="2800" dirty="0">
              <a:solidFill>
                <a:srgbClr val="C00000"/>
              </a:solidFill>
              <a:latin typeface="Unikurd Jino" pitchFamily="34" charset="-78"/>
              <a:cs typeface="Unikurd Jino" pitchFamily="34" charset="-78"/>
            </a:endParaRPr>
          </a:p>
          <a:p>
            <a:pPr lvl="0" algn="r" rtl="1"/>
            <a:r>
              <a:rPr lang="ar-IQ" sz="2800" dirty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بەهێزكردنی بیركردنەوەی ڕەخنەگرانە و دەربرینی لۆجیكییانە.</a:t>
            </a:r>
            <a:endParaRPr lang="en-US" sz="2800" dirty="0">
              <a:solidFill>
                <a:srgbClr val="C00000"/>
              </a:solidFill>
              <a:latin typeface="Unikurd Jino" pitchFamily="34" charset="-78"/>
              <a:cs typeface="Unikurd Jino" pitchFamily="34" charset="-78"/>
            </a:endParaRPr>
          </a:p>
          <a:p>
            <a:pPr lvl="0" algn="r" rtl="1"/>
            <a:r>
              <a:rPr lang="ar-IQ" sz="2800" dirty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ڕێزگرتن لەو جیاوازییانەی كە لە پەیوەندییە كۆمەڵایەتییەكانی كۆمەڵگە جیاوازەكاندا هەیە.</a:t>
            </a:r>
            <a:endParaRPr lang="en-US" sz="2800" dirty="0">
              <a:solidFill>
                <a:srgbClr val="C00000"/>
              </a:solidFill>
              <a:latin typeface="Unikurd Jino" pitchFamily="34" charset="-78"/>
              <a:cs typeface="Unikurd Jino" pitchFamily="34" charset="-78"/>
            </a:endParaRPr>
          </a:p>
          <a:p>
            <a:pPr lvl="0" algn="r" rtl="1"/>
            <a:r>
              <a:rPr lang="ar-IQ" sz="2800" dirty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گەشەپێدانی بیركردنەوەی ڕەخنەگرانە و متمانە بەخۆبوون لە دەربڕین و گوزارشت كردندا</a:t>
            </a:r>
            <a:r>
              <a:rPr lang="ar-IQ" sz="2800" dirty="0" smtClean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.</a:t>
            </a:r>
            <a:endParaRPr lang="ar-JO" sz="2800" dirty="0" smtClean="0">
              <a:solidFill>
                <a:srgbClr val="C00000"/>
              </a:solidFill>
              <a:latin typeface="Unikurd Jino" pitchFamily="34" charset="-78"/>
              <a:cs typeface="Unikurd Jino" pitchFamily="34" charset="-78"/>
            </a:endParaRPr>
          </a:p>
          <a:p>
            <a:pPr lvl="0" algn="r" rtl="1"/>
            <a:r>
              <a:rPr lang="ar-JO" sz="2800" dirty="0" smtClean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به‌شێوه‌یه‌كی ئه‌كادیمی گفتوگۆ بكه‌ن </a:t>
            </a:r>
            <a:endParaRPr lang="en-US" sz="2800" dirty="0">
              <a:solidFill>
                <a:srgbClr val="C00000"/>
              </a:solidFill>
              <a:latin typeface="Unikurd Jino" pitchFamily="34" charset="-78"/>
              <a:cs typeface="Unikurd Jino" pitchFamily="34" charset="-78"/>
            </a:endParaRPr>
          </a:p>
          <a:p>
            <a:pPr algn="r" rtl="1"/>
            <a:r>
              <a:rPr lang="ar-IQ" sz="2800" dirty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هه‌روه‌ها </a:t>
            </a:r>
            <a:r>
              <a:rPr lang="ar-JO" sz="2800" b="1" dirty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قوتابیان پێناسه‌و چه‌مكی دیبه‌یت </a:t>
            </a:r>
            <a:r>
              <a:rPr lang="ar-JO" sz="2800" b="1" dirty="0" smtClean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، پۆسته‌ر، راپۆرت  و</a:t>
            </a:r>
            <a:r>
              <a:rPr lang="ar-JO" sz="2800" b="1" dirty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 سیمینار </a:t>
            </a:r>
          </a:p>
          <a:p>
            <a:pPr lvl="0" algn="r" rtl="1"/>
            <a:r>
              <a:rPr lang="ar-JO" sz="2800" b="1" dirty="0" smtClean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بزانن</a:t>
            </a:r>
            <a:endParaRPr lang="en-US" sz="2800" dirty="0">
              <a:solidFill>
                <a:srgbClr val="C00000"/>
              </a:solidFill>
              <a:latin typeface="Unikurd Jino" pitchFamily="34" charset="-78"/>
              <a:cs typeface="Unikurd Jino" pitchFamily="34" charset="-78"/>
            </a:endParaRPr>
          </a:p>
          <a:p>
            <a:pPr lvl="0" algn="r" rtl="1"/>
            <a:r>
              <a:rPr lang="ar-JO" sz="2800" b="1" dirty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فوتابیان تێبه‌گه‌ن سووودی دیبه‌ت چیه‌</a:t>
            </a:r>
            <a:endParaRPr lang="en-US" sz="2800" dirty="0">
              <a:solidFill>
                <a:srgbClr val="C00000"/>
              </a:solidFill>
              <a:latin typeface="Unikurd Jino" pitchFamily="34" charset="-78"/>
              <a:cs typeface="Unikurd Jino" pitchFamily="34" charset="-78"/>
            </a:endParaRPr>
          </a:p>
          <a:p>
            <a:pPr lvl="0" algn="r" rtl="1"/>
            <a:r>
              <a:rPr lang="ar-JO" sz="2800" b="1" dirty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پاشان قوتابیان بزانن چۆن دیبه‌یت بكه‌ن</a:t>
            </a:r>
            <a:endParaRPr lang="en-US" sz="2800" dirty="0">
              <a:solidFill>
                <a:srgbClr val="C00000"/>
              </a:solidFill>
              <a:latin typeface="Unikurd Jino" pitchFamily="34" charset="-78"/>
              <a:cs typeface="Unikurd Jino" pitchFamily="34" charset="-78"/>
            </a:endParaRPr>
          </a:p>
          <a:p>
            <a:pPr algn="r" rtl="1"/>
            <a:endParaRPr lang="en-US" sz="2800" dirty="0">
              <a:solidFill>
                <a:srgbClr val="C00000"/>
              </a:solidFill>
              <a:latin typeface="Unikurd Jino" pitchFamily="34" charset="-78"/>
              <a:cs typeface="Unikurd Jino" pitchFamily="34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1" y="4114800"/>
            <a:ext cx="3810000" cy="226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1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KW" b="1" dirty="0">
                <a:solidFill>
                  <a:srgbClr val="002060"/>
                </a:solidFill>
                <a:latin typeface="Unikurd Jino" pitchFamily="34" charset="-78"/>
                <a:cs typeface="Unikurd Jino" pitchFamily="34" charset="-78"/>
              </a:rPr>
              <a:t>ڕێگه‌ی وانه‌‌ </a:t>
            </a:r>
            <a:r>
              <a:rPr lang="ar-JO" b="1" dirty="0" smtClean="0">
                <a:solidFill>
                  <a:srgbClr val="002060"/>
                </a:solidFill>
                <a:latin typeface="Unikurd Jino" pitchFamily="34" charset="-78"/>
                <a:cs typeface="Unikurd Jino" pitchFamily="34" charset="-78"/>
              </a:rPr>
              <a:t>گو</a:t>
            </a:r>
            <a:r>
              <a:rPr lang="ar-KW" b="1" dirty="0" smtClean="0">
                <a:solidFill>
                  <a:srgbClr val="002060"/>
                </a:solidFill>
                <a:latin typeface="Unikurd Jino" pitchFamily="34" charset="-78"/>
                <a:cs typeface="Unikurd Jino" pitchFamily="34" charset="-78"/>
              </a:rPr>
              <a:t>تنه‌وه‌</a:t>
            </a:r>
            <a:r>
              <a:rPr lang="ar-KW" b="1" dirty="0">
                <a:solidFill>
                  <a:srgbClr val="002060"/>
                </a:solidFill>
                <a:latin typeface="Unikurd Jino" pitchFamily="34" charset="-78"/>
                <a:cs typeface="Unikurd Jino" pitchFamily="34" charset="-78"/>
              </a:rPr>
              <a:t>: </a:t>
            </a:r>
            <a:endParaRPr lang="en-US" dirty="0">
              <a:solidFill>
                <a:srgbClr val="002060"/>
              </a:solidFill>
              <a:latin typeface="Unikurd Jino" pitchFamily="34" charset="-78"/>
              <a:cs typeface="Unikurd Jino" pitchFamily="34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JO" sz="3600" dirty="0" smtClean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شێوازی گرووپ</a:t>
            </a:r>
          </a:p>
          <a:p>
            <a:pPr algn="r" rtl="1"/>
            <a:r>
              <a:rPr lang="ar-JO" sz="3600" dirty="0" smtClean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جووت قوتابی </a:t>
            </a:r>
          </a:p>
          <a:p>
            <a:pPr algn="r" rtl="1"/>
            <a:r>
              <a:rPr lang="ar-JO" sz="3600" dirty="0" smtClean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رێگای پرسیار و وه‌لام</a:t>
            </a:r>
          </a:p>
          <a:p>
            <a:pPr algn="r" rtl="1"/>
            <a:r>
              <a:rPr lang="ar-JO" sz="3600" dirty="0" smtClean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رێگای گفتووگۆ</a:t>
            </a:r>
          </a:p>
          <a:p>
            <a:pPr algn="r" rtl="1"/>
            <a:r>
              <a:rPr lang="ar-JO" sz="3600" dirty="0" smtClean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رێگای شیكردنه‌وه‌</a:t>
            </a:r>
          </a:p>
          <a:p>
            <a:pPr algn="r" rtl="1"/>
            <a:r>
              <a:rPr lang="ar-JO" sz="3600" dirty="0" smtClean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سیمینار</a:t>
            </a:r>
          </a:p>
          <a:p>
            <a:pPr algn="r" rtl="1"/>
            <a:r>
              <a:rPr lang="ar-JO" sz="3600" u="sng" dirty="0" smtClean="0">
                <a:solidFill>
                  <a:srgbClr val="00B050"/>
                </a:solidFill>
                <a:latin typeface="Unikurd Jino" pitchFamily="34" charset="-78"/>
                <a:cs typeface="Unikurd Jino" pitchFamily="34" charset="-78"/>
              </a:rPr>
              <a:t>پۆل به‌رێوه‌بردن </a:t>
            </a:r>
          </a:p>
          <a:p>
            <a:pPr algn="r" rtl="1"/>
            <a:endParaRPr lang="en-US" sz="3600" dirty="0">
              <a:solidFill>
                <a:srgbClr val="C00000"/>
              </a:solidFill>
              <a:latin typeface="Unikurd Jino" pitchFamily="34" charset="-78"/>
              <a:cs typeface="Unikurd Jino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4" y="3657600"/>
            <a:ext cx="547687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4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>
                <a:solidFill>
                  <a:srgbClr val="002060"/>
                </a:solidFill>
                <a:latin typeface="Unikurd Jino" pitchFamily="34" charset="-78"/>
                <a:cs typeface="Unikurd Jino" pitchFamily="34" charset="-78"/>
              </a:rPr>
              <a:t>ئه‌ركه‌كانی قوتابی</a:t>
            </a:r>
            <a:endParaRPr lang="en-US" dirty="0">
              <a:solidFill>
                <a:srgbClr val="002060"/>
              </a:solidFill>
              <a:latin typeface="Unikurd Jino" pitchFamily="34" charset="-78"/>
              <a:cs typeface="Unikurd Jino" pitchFamily="34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r" rtl="1"/>
            <a:r>
              <a:rPr lang="ar-JO" dirty="0" smtClean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دروستكردنی گرووپ</a:t>
            </a:r>
          </a:p>
          <a:p>
            <a:pPr algn="r" rtl="1"/>
            <a:r>
              <a:rPr lang="ar-JO" dirty="0" smtClean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نووسنی راپۆرت</a:t>
            </a:r>
          </a:p>
          <a:p>
            <a:pPr algn="r" rtl="1"/>
            <a:r>
              <a:rPr lang="ar-JO" dirty="0" smtClean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ئه‌نجامدانی سیمینار </a:t>
            </a:r>
          </a:p>
          <a:p>
            <a:pPr algn="r" rtl="1"/>
            <a:r>
              <a:rPr lang="ar-JO" dirty="0" smtClean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هه‌لبژاردنی بابه‌ت بۆ دیبه‌یت</a:t>
            </a:r>
          </a:p>
          <a:p>
            <a:pPr algn="r" rtl="1"/>
            <a:r>
              <a:rPr lang="ar-JO" dirty="0" smtClean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دروستكردنی پۆسته‌ری ئه‌كادیمی </a:t>
            </a:r>
          </a:p>
          <a:p>
            <a:pPr algn="r" rtl="1"/>
            <a:r>
              <a:rPr lang="ar-JO" dirty="0" smtClean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تاقیكردنه‌وه‌</a:t>
            </a:r>
          </a:p>
          <a:p>
            <a:pPr algn="r" rtl="1"/>
            <a:r>
              <a:rPr lang="ar-JO" dirty="0" smtClean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به‌شداریكردنی رۆژانه‌ له‌ناو پۆل</a:t>
            </a:r>
          </a:p>
          <a:p>
            <a:pPr algn="r" rtl="1"/>
            <a:r>
              <a:rPr lang="ar-JO" dirty="0" smtClean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نووسینی وتار</a:t>
            </a:r>
          </a:p>
          <a:p>
            <a:pPr algn="r" rtl="1"/>
            <a:r>
              <a:rPr lang="ar-JO" dirty="0" smtClean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خوێندنه‌وه‌ی كتێب گفتوگۆكردن له‌سه‌ر كتیب و شیكردنه‌وه‌ی كتیب</a:t>
            </a:r>
          </a:p>
          <a:p>
            <a:pPr algn="r" rtl="1"/>
            <a:r>
              <a:rPr lang="ar-JO" dirty="0" smtClean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سه‌یركردنی فیلم، دۆكیومێنتاری زانستی په‌روه‌رده‌یی، كۆمه‌لایه‌تی، گفتوگۆكردن له‌سه‌ری له‌ناو پۆل. </a:t>
            </a:r>
          </a:p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256315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8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IQ" b="1" dirty="0">
                <a:solidFill>
                  <a:srgbClr val="002060"/>
                </a:solidFill>
                <a:latin typeface="Unikurd Jino" pitchFamily="34" charset="-78"/>
                <a:cs typeface="Unikurd Jino" pitchFamily="34" charset="-78"/>
              </a:rPr>
              <a:t>. </a:t>
            </a:r>
            <a:r>
              <a:rPr lang="ar-KW" b="1" dirty="0">
                <a:solidFill>
                  <a:srgbClr val="002060"/>
                </a:solidFill>
                <a:latin typeface="Unikurd Jino" pitchFamily="34" charset="-78"/>
                <a:cs typeface="Unikurd Jino" pitchFamily="34" charset="-78"/>
              </a:rPr>
              <a:t>سیستەمی هه‌ڵسه‌نگاندن:</a:t>
            </a:r>
            <a:endParaRPr lang="en-US" dirty="0">
              <a:solidFill>
                <a:srgbClr val="002060"/>
              </a:solidFill>
              <a:latin typeface="Unikurd Jino" pitchFamily="34" charset="-78"/>
              <a:cs typeface="Unikurd Jino" pitchFamily="34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00200"/>
            <a:ext cx="5486400" cy="4525963"/>
          </a:xfrm>
        </p:spPr>
        <p:txBody>
          <a:bodyPr>
            <a:normAutofit fontScale="77500" lnSpcReduction="20000"/>
          </a:bodyPr>
          <a:lstStyle/>
          <a:p>
            <a:pPr algn="r" rtl="1"/>
            <a:r>
              <a:rPr lang="ar-OM" dirty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(10)نمرە تاقیكردنەوەیەكی تیۆری لەسەر كاغەز دەربارەی بابەتە تیۆرییەكان،</a:t>
            </a:r>
            <a:endParaRPr lang="en-US" dirty="0">
              <a:solidFill>
                <a:srgbClr val="C00000"/>
              </a:solidFill>
              <a:latin typeface="Unikurd Jino" pitchFamily="34" charset="-78"/>
              <a:cs typeface="Unikurd Jino" pitchFamily="34" charset="-78"/>
            </a:endParaRPr>
          </a:p>
          <a:p>
            <a:pPr algn="r" rtl="1"/>
            <a:r>
              <a:rPr lang="ar-OM" dirty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 </a:t>
            </a:r>
            <a:r>
              <a:rPr lang="en-US" dirty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(10</a:t>
            </a:r>
            <a:r>
              <a:rPr lang="ar-OM" dirty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نمرە لەسەر چالاكی ڕۆژانە: (بەشداری ناوپۆل، هەڵبژاردنی بابەت بۆ دیبەیت، چالاكی كاركردنی بەگروپ)،</a:t>
            </a:r>
            <a:endParaRPr lang="en-US" dirty="0">
              <a:solidFill>
                <a:srgbClr val="C00000"/>
              </a:solidFill>
              <a:latin typeface="Unikurd Jino" pitchFamily="34" charset="-78"/>
              <a:cs typeface="Unikurd Jino" pitchFamily="34" charset="-78"/>
            </a:endParaRPr>
          </a:p>
          <a:p>
            <a:pPr algn="r" rtl="1"/>
            <a:r>
              <a:rPr lang="ar-OM" dirty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 </a:t>
            </a:r>
            <a:r>
              <a:rPr lang="en-US" dirty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(10)</a:t>
            </a:r>
            <a:r>
              <a:rPr lang="ar-OM" dirty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نمرە نووسینی ڕاپۆرت، </a:t>
            </a:r>
            <a:endParaRPr lang="en-US" dirty="0">
              <a:solidFill>
                <a:srgbClr val="C00000"/>
              </a:solidFill>
              <a:latin typeface="Unikurd Jino" pitchFamily="34" charset="-78"/>
              <a:cs typeface="Unikurd Jino" pitchFamily="34" charset="-78"/>
            </a:endParaRPr>
          </a:p>
          <a:p>
            <a:pPr algn="r" rtl="1"/>
            <a:r>
              <a:rPr lang="ar-OM" dirty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(10)نمرە پێشكەشكردنی سیمینار دەربارەی ڕاپۆرتەكەی </a:t>
            </a:r>
            <a:endParaRPr lang="en-US" dirty="0">
              <a:solidFill>
                <a:srgbClr val="C00000"/>
              </a:solidFill>
              <a:latin typeface="Unikurd Jino" pitchFamily="34" charset="-78"/>
              <a:cs typeface="Unikurd Jino" pitchFamily="34" charset="-78"/>
            </a:endParaRPr>
          </a:p>
          <a:p>
            <a:pPr algn="r" rtl="1"/>
            <a:r>
              <a:rPr lang="ar-OM" dirty="0" smtClean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تاقیكردنەوەی </a:t>
            </a:r>
            <a:r>
              <a:rPr lang="ar-OM" dirty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كۆتایی ساڵ بریتییە لە ئامادەكردنی پۆستەرێكی ئەكادیمی كە (20)نمرەی لەسەرە ،</a:t>
            </a:r>
            <a:endParaRPr lang="en-US" dirty="0">
              <a:solidFill>
                <a:srgbClr val="C00000"/>
              </a:solidFill>
              <a:latin typeface="Unikurd Jino" pitchFamily="34" charset="-78"/>
              <a:cs typeface="Unikurd Jino" pitchFamily="34" charset="-78"/>
            </a:endParaRPr>
          </a:p>
          <a:p>
            <a:pPr algn="r" rtl="1"/>
            <a:r>
              <a:rPr lang="ar-OM" dirty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 هەروەها ئەنجامدانی دیبەیتێك كە (40)نمرەی لەسەرە.</a:t>
            </a:r>
            <a:endParaRPr lang="en-US" dirty="0">
              <a:solidFill>
                <a:srgbClr val="C00000"/>
              </a:solidFill>
              <a:latin typeface="Unikurd Jino" pitchFamily="34" charset="-78"/>
              <a:cs typeface="Unikurd Jino" pitchFamily="34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9" y="990600"/>
            <a:ext cx="3321996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17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KW" b="1" dirty="0">
                <a:solidFill>
                  <a:srgbClr val="002060"/>
                </a:solidFill>
                <a:latin typeface="Unikurd Jino" pitchFamily="34" charset="-78"/>
                <a:cs typeface="Unikurd Jino" pitchFamily="34" charset="-78"/>
              </a:rPr>
              <a:t>ده‌رئه‌نجامه‌کانی فێربوون</a:t>
            </a:r>
            <a:r>
              <a:rPr lang="ar-IQ" b="1" dirty="0">
                <a:solidFill>
                  <a:srgbClr val="002060"/>
                </a:solidFill>
                <a:latin typeface="Unikurd Jino" pitchFamily="34" charset="-78"/>
                <a:cs typeface="Unikurd Jino" pitchFamily="34" charset="-78"/>
              </a:rPr>
              <a:t>:</a:t>
            </a:r>
            <a:endParaRPr lang="en-US" dirty="0">
              <a:solidFill>
                <a:srgbClr val="002060"/>
              </a:solidFill>
              <a:latin typeface="Unikurd Jino" pitchFamily="34" charset="-78"/>
              <a:cs typeface="Unikurd Jino" pitchFamily="34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r" rtl="1"/>
            <a:r>
              <a:rPr lang="ar-IQ" dirty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1. بەگەڕخستنی لێهاتوویان لە گفتوگۆكردن و بەهێزكردنی تواناكانیان بۆ دەربڕینی بیروڕای مانادار و زیرەكانە لە كۆمەڵگەدا.</a:t>
            </a:r>
            <a:endParaRPr lang="en-US" dirty="0">
              <a:solidFill>
                <a:srgbClr val="C00000"/>
              </a:solidFill>
              <a:latin typeface="Unikurd Jino" pitchFamily="34" charset="-78"/>
              <a:cs typeface="Unikurd Jino" pitchFamily="34" charset="-78"/>
            </a:endParaRPr>
          </a:p>
          <a:p>
            <a:pPr algn="r" rtl="1"/>
            <a:r>
              <a:rPr lang="ar-IQ" dirty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 2. بەكارهێنانی سەرچاوەی متمانەپێكراو بۆ كۆكردنەوەی بەڵگە بە شێوەیەكی چالاك و ڕەخنەگرانە.</a:t>
            </a:r>
            <a:endParaRPr lang="en-US" dirty="0">
              <a:solidFill>
                <a:srgbClr val="C00000"/>
              </a:solidFill>
              <a:latin typeface="Unikurd Jino" pitchFamily="34" charset="-78"/>
              <a:cs typeface="Unikurd Jino" pitchFamily="34" charset="-78"/>
            </a:endParaRPr>
          </a:p>
          <a:p>
            <a:pPr algn="r" rtl="1"/>
            <a:r>
              <a:rPr lang="ar-IQ" dirty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3. نیشاندانی توانا و كارامەیی گفتوگۆ و دانوستانی ئاشتیخوازانە لەگەڵ ئەوانی تردا.</a:t>
            </a:r>
            <a:endParaRPr lang="en-US" dirty="0">
              <a:solidFill>
                <a:srgbClr val="C00000"/>
              </a:solidFill>
              <a:latin typeface="Unikurd Jino" pitchFamily="34" charset="-78"/>
              <a:cs typeface="Unikurd Jino" pitchFamily="34" charset="-78"/>
            </a:endParaRPr>
          </a:p>
          <a:p>
            <a:pPr algn="r" rtl="1"/>
            <a:r>
              <a:rPr lang="ar-IQ" dirty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4. ئامادەكردن و ئەنجامدانی گفتوگۆی لۆجیكی كە سوودی بۆ كۆمەڵگە هەیە.</a:t>
            </a:r>
            <a:endParaRPr lang="en-US" dirty="0">
              <a:solidFill>
                <a:srgbClr val="C00000"/>
              </a:solidFill>
              <a:latin typeface="Unikurd Jino" pitchFamily="34" charset="-78"/>
              <a:cs typeface="Unikurd Jino" pitchFamily="34" charset="-78"/>
            </a:endParaRPr>
          </a:p>
          <a:p>
            <a:pPr algn="r" rtl="1"/>
            <a:r>
              <a:rPr lang="ar-IQ" dirty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5. دەستنیشانكردن و شرۆڤەكردنی ئەو كێشانەی كە لە كۆمەڵگەدا تازە سەریان هەڵداوە، هەروەها سەیركردنی خود وەك بریكارێكی چالاك بۆ چارەسەركردنیان.</a:t>
            </a:r>
            <a:endParaRPr lang="en-US" dirty="0">
              <a:solidFill>
                <a:srgbClr val="C00000"/>
              </a:solidFill>
              <a:latin typeface="Unikurd Jino" pitchFamily="34" charset="-78"/>
              <a:cs typeface="Unikurd Jino" pitchFamily="34" charset="-78"/>
            </a:endParaRPr>
          </a:p>
          <a:p>
            <a:pPr algn="r" rtl="1"/>
            <a:r>
              <a:rPr lang="ar-IQ" dirty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6. نیشاندنی كراوەیی لە بەرامبەر بیروڕا جیاوازەكان و ئامادەیی بۆ گۆڕانكاری لەبیروڕای خۆیدا.</a:t>
            </a:r>
            <a:endParaRPr lang="en-US" dirty="0">
              <a:solidFill>
                <a:srgbClr val="C00000"/>
              </a:solidFill>
              <a:latin typeface="Unikurd Jino" pitchFamily="34" charset="-78"/>
              <a:cs typeface="Unikurd Jino" pitchFamily="34" charset="-78"/>
            </a:endParaRPr>
          </a:p>
          <a:p>
            <a:pPr algn="r" rtl="1"/>
            <a:endParaRPr lang="en-US" dirty="0">
              <a:solidFill>
                <a:srgbClr val="C00000"/>
              </a:solidFill>
              <a:latin typeface="Unikurd Jino" pitchFamily="34" charset="-78"/>
              <a:cs typeface="Unikurd Jino" pitchFamily="34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"/>
            <a:ext cx="3124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1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990600"/>
            <a:ext cx="7848600" cy="5486400"/>
          </a:xfrm>
        </p:spPr>
        <p:txBody>
          <a:bodyPr>
            <a:normAutofit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ar-JO" dirty="0">
                <a:solidFill>
                  <a:srgbClr val="FF0000"/>
                </a:solidFill>
                <a:latin typeface="Unikurd Midya" pitchFamily="34" charset="-78"/>
                <a:cs typeface="Unikurd Midya" pitchFamily="34" charset="-78"/>
              </a:rPr>
              <a:t>فێری کارامەیی کۆمەڵایەتی پێویست دەکات</a:t>
            </a:r>
            <a:r>
              <a:rPr lang="ar-JO" dirty="0" smtClean="0">
                <a:solidFill>
                  <a:srgbClr val="FF0000"/>
                </a:solidFill>
                <a:latin typeface="Unikurd Midya" pitchFamily="34" charset="-78"/>
                <a:cs typeface="Unikurd Midya" pitchFamily="34" charset="-78"/>
              </a:rPr>
              <a:t>.</a:t>
            </a:r>
            <a:endParaRPr lang="pl-PL" dirty="0" smtClean="0">
              <a:solidFill>
                <a:srgbClr val="FF0000"/>
              </a:solidFill>
              <a:latin typeface="Unikurd Midya" pitchFamily="34" charset="-78"/>
              <a:cs typeface="Unikurd Midya" pitchFamily="34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JO" dirty="0" smtClean="0">
                <a:solidFill>
                  <a:srgbClr val="FF0000"/>
                </a:solidFill>
                <a:latin typeface="Unikurd Midya" pitchFamily="34" charset="-78"/>
                <a:cs typeface="Unikurd Midya" pitchFamily="34" charset="-78"/>
              </a:rPr>
              <a:t>متمانە </a:t>
            </a:r>
            <a:r>
              <a:rPr lang="ar-JO" dirty="0">
                <a:solidFill>
                  <a:srgbClr val="FF0000"/>
                </a:solidFill>
                <a:latin typeface="Unikurd Midya" pitchFamily="34" charset="-78"/>
                <a:cs typeface="Unikurd Midya" pitchFamily="34" charset="-78"/>
              </a:rPr>
              <a:t>بەخۆبوون باشتر </a:t>
            </a:r>
            <a:r>
              <a:rPr lang="ar-JO" dirty="0" smtClean="0">
                <a:solidFill>
                  <a:srgbClr val="FF0000"/>
                </a:solidFill>
                <a:latin typeface="Unikurd Midya" pitchFamily="34" charset="-78"/>
                <a:cs typeface="Unikurd Midya" pitchFamily="34" charset="-78"/>
              </a:rPr>
              <a:t>دەکات.</a:t>
            </a:r>
            <a:endParaRPr lang="pl-PL" dirty="0" smtClean="0">
              <a:solidFill>
                <a:srgbClr val="FF0000"/>
              </a:solidFill>
              <a:latin typeface="Unikurd Midya" pitchFamily="34" charset="-78"/>
              <a:cs typeface="Unikurd Midya" pitchFamily="34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JO" dirty="0">
                <a:solidFill>
                  <a:srgbClr val="FF0000"/>
                </a:solidFill>
                <a:latin typeface="Unikurd Midya" pitchFamily="34" charset="-78"/>
                <a:cs typeface="Unikurd Midya" pitchFamily="34" charset="-78"/>
              </a:rPr>
              <a:t>کاری تیمی ڕێگە بە هەر خوێندکارێک دەدات هەست بکات کە </a:t>
            </a:r>
            <a:r>
              <a:rPr lang="ar-JO" dirty="0" smtClean="0">
                <a:solidFill>
                  <a:srgbClr val="FF0000"/>
                </a:solidFill>
                <a:latin typeface="Unikurd Midya" pitchFamily="34" charset="-78"/>
                <a:cs typeface="Unikurd Midya" pitchFamily="34" charset="-78"/>
              </a:rPr>
              <a:t>بوونی هه‌یه‌ </a:t>
            </a:r>
            <a:r>
              <a:rPr lang="ar-JO" dirty="0">
                <a:solidFill>
                  <a:srgbClr val="FF0000"/>
                </a:solidFill>
                <a:latin typeface="Unikurd Midya" pitchFamily="34" charset="-78"/>
                <a:cs typeface="Unikurd Midya" pitchFamily="34" charset="-78"/>
              </a:rPr>
              <a:t>و </a:t>
            </a:r>
            <a:r>
              <a:rPr lang="ar-JO" dirty="0" smtClean="0">
                <a:solidFill>
                  <a:srgbClr val="FF0000"/>
                </a:solidFill>
                <a:latin typeface="Unikurd Midya" pitchFamily="34" charset="-78"/>
                <a:cs typeface="Unikurd Midya" pitchFamily="34" charset="-78"/>
              </a:rPr>
              <a:t>بەهای خۆیان هەیە.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JO" dirty="0" smtClean="0">
                <a:solidFill>
                  <a:srgbClr val="FF0000"/>
                </a:solidFill>
                <a:latin typeface="Unikurd Midya" pitchFamily="34" charset="-78"/>
                <a:cs typeface="Unikurd Midya" pitchFamily="34" charset="-78"/>
              </a:rPr>
              <a:t>کاری </a:t>
            </a:r>
            <a:r>
              <a:rPr lang="ar-JO" dirty="0">
                <a:solidFill>
                  <a:srgbClr val="FF0000"/>
                </a:solidFill>
                <a:latin typeface="Unikurd Midya" pitchFamily="34" charset="-78"/>
                <a:cs typeface="Unikurd Midya" pitchFamily="34" charset="-78"/>
              </a:rPr>
              <a:t>تیمی ڕێگە بە خوێندکاران </a:t>
            </a:r>
            <a:r>
              <a:rPr lang="ar-JO" dirty="0" smtClean="0">
                <a:solidFill>
                  <a:srgbClr val="FF0000"/>
                </a:solidFill>
                <a:latin typeface="Unikurd Midya" pitchFamily="34" charset="-78"/>
                <a:cs typeface="Unikurd Midya" pitchFamily="34" charset="-78"/>
              </a:rPr>
              <a:t>دەدات هه‌لی </a:t>
            </a:r>
            <a:r>
              <a:rPr lang="ar-JO" dirty="0" smtClean="0">
                <a:solidFill>
                  <a:srgbClr val="FF0000"/>
                </a:solidFill>
                <a:latin typeface="Unikurd Midya" pitchFamily="34" charset="-78"/>
                <a:cs typeface="Unikurd Midya" pitchFamily="34" charset="-78"/>
              </a:rPr>
              <a:t>فێربوون </a:t>
            </a:r>
            <a:r>
              <a:rPr lang="ar-JO" dirty="0">
                <a:solidFill>
                  <a:srgbClr val="FF0000"/>
                </a:solidFill>
                <a:latin typeface="Unikurd Midya" pitchFamily="34" charset="-78"/>
                <a:cs typeface="Unikurd Midya" pitchFamily="34" charset="-78"/>
              </a:rPr>
              <a:t>لە هاوتەمەنەکانیان </a:t>
            </a:r>
            <a:r>
              <a:rPr lang="ar-JO" dirty="0" smtClean="0">
                <a:solidFill>
                  <a:srgbClr val="FF0000"/>
                </a:solidFill>
                <a:latin typeface="Unikurd Midya" pitchFamily="34" charset="-78"/>
                <a:cs typeface="Unikurd Midya" pitchFamily="34" charset="-78"/>
              </a:rPr>
              <a:t>هەبێت.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JO" dirty="0" smtClean="0">
                <a:solidFill>
                  <a:srgbClr val="FF0000"/>
                </a:solidFill>
                <a:latin typeface="Unikurd Midya" pitchFamily="34" charset="-78"/>
                <a:cs typeface="Unikurd Midya" pitchFamily="34" charset="-78"/>
              </a:rPr>
              <a:t>کاری </a:t>
            </a:r>
            <a:r>
              <a:rPr lang="ar-JO" dirty="0">
                <a:solidFill>
                  <a:srgbClr val="FF0000"/>
                </a:solidFill>
                <a:latin typeface="Unikurd Midya" pitchFamily="34" charset="-78"/>
                <a:cs typeface="Unikurd Midya" pitchFamily="34" charset="-78"/>
              </a:rPr>
              <a:t>تیمی هەستی پەیوەندی و کۆمەڵایەتی لە نێوان خوێندکاراندا بەرز </a:t>
            </a:r>
            <a:r>
              <a:rPr lang="ar-JO" dirty="0" smtClean="0">
                <a:solidFill>
                  <a:srgbClr val="FF0000"/>
                </a:solidFill>
                <a:latin typeface="Unikurd Midya" pitchFamily="34" charset="-78"/>
                <a:cs typeface="Unikurd Midya" pitchFamily="34" charset="-78"/>
              </a:rPr>
              <a:t>دەکاتەوە.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JO" dirty="0" smtClean="0">
                <a:solidFill>
                  <a:srgbClr val="FF0000"/>
                </a:solidFill>
                <a:latin typeface="Unikurd Midya" pitchFamily="34" charset="-78"/>
                <a:cs typeface="Unikurd Midya" pitchFamily="34" charset="-78"/>
              </a:rPr>
              <a:t>کاری </a:t>
            </a:r>
            <a:r>
              <a:rPr lang="ar-JO" dirty="0">
                <a:solidFill>
                  <a:srgbClr val="FF0000"/>
                </a:solidFill>
                <a:latin typeface="Unikurd Midya" pitchFamily="34" charset="-78"/>
                <a:cs typeface="Unikurd Midya" pitchFamily="34" charset="-78"/>
              </a:rPr>
              <a:t>تیمی خوێندکاران ئامادە دەکات بۆ ڕێگاکانی داهاتوویان</a:t>
            </a:r>
            <a:endParaRPr lang="en-US" dirty="0">
              <a:solidFill>
                <a:srgbClr val="FF0000"/>
              </a:solidFill>
              <a:latin typeface="Unikurd Midya" pitchFamily="34" charset="-78"/>
              <a:cs typeface="Unikurd Midya" pitchFamily="34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7357" y="152400"/>
            <a:ext cx="13580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sz="4000" b="1" dirty="0" smtClean="0">
                <a:solidFill>
                  <a:srgbClr val="002060"/>
                </a:solidFill>
                <a:latin typeface="Unikurd Midya" pitchFamily="34" charset="-78"/>
                <a:cs typeface="Unikurd Midya" pitchFamily="34" charset="-78"/>
              </a:rPr>
              <a:t>گرووپ</a:t>
            </a:r>
            <a:endParaRPr lang="en-US" sz="4000" b="1" dirty="0">
              <a:solidFill>
                <a:srgbClr val="002060"/>
              </a:solidFill>
              <a:latin typeface="Unikurd Midya" pitchFamily="34" charset="-78"/>
              <a:cs typeface="Unikurd Midya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1362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76400"/>
            <a:ext cx="6477000" cy="5105400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www.youtube.com/watch?v=I1J2Z_Fgado</a:t>
            </a:r>
            <a:endParaRPr lang="pl-PL" dirty="0" smtClean="0"/>
          </a:p>
          <a:p>
            <a:endParaRPr lang="pl-PL" dirty="0"/>
          </a:p>
          <a:p>
            <a:r>
              <a:rPr lang="pl-PL" dirty="0">
                <a:hlinkClick r:id="rId3"/>
              </a:rPr>
              <a:t>https://</a:t>
            </a:r>
            <a:r>
              <a:rPr lang="pl-PL" dirty="0" smtClean="0">
                <a:hlinkClick r:id="rId3"/>
              </a:rPr>
              <a:t>www.youtube.com/watch?v=gboWf8K_8t0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>
                <a:hlinkClick r:id="rId4"/>
              </a:rPr>
              <a:t>https://</a:t>
            </a:r>
            <a:r>
              <a:rPr lang="pl-PL" dirty="0" smtClean="0">
                <a:hlinkClick r:id="rId4"/>
              </a:rPr>
              <a:t>www.youtube.com/watch?v=WbCxRMBFRFA</a:t>
            </a:r>
            <a:endParaRPr lang="pl-PL" dirty="0" smtClean="0"/>
          </a:p>
          <a:p>
            <a:endParaRPr lang="pl-PL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039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590799"/>
          </a:xfrm>
        </p:spPr>
        <p:txBody>
          <a:bodyPr>
            <a:normAutofit/>
          </a:bodyPr>
          <a:lstStyle/>
          <a:p>
            <a:r>
              <a:rPr lang="ar-JO" sz="6600" dirty="0" smtClean="0">
                <a:solidFill>
                  <a:srgbClr val="FF0000"/>
                </a:solidFill>
                <a:latin typeface="Unikurd Jino" pitchFamily="34" charset="-78"/>
                <a:cs typeface="Unikurd Jino" pitchFamily="34" charset="-78"/>
              </a:rPr>
              <a:t>دروستكردنی گرووپ </a:t>
            </a:r>
            <a:endParaRPr lang="en-US" sz="6600" dirty="0">
              <a:solidFill>
                <a:srgbClr val="FF0000"/>
              </a:solidFill>
              <a:latin typeface="Unikurd Jino" pitchFamily="34" charset="-78"/>
              <a:cs typeface="Unikurd Jino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0985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8673248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0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76" y="681514"/>
            <a:ext cx="8451424" cy="564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8200"/>
            <a:ext cx="8371840" cy="470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4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876800"/>
            <a:ext cx="7467600" cy="1752600"/>
          </a:xfrm>
        </p:spPr>
        <p:txBody>
          <a:bodyPr/>
          <a:lstStyle/>
          <a:p>
            <a:pPr rtl="1"/>
            <a:r>
              <a:rPr lang="ar-JO" dirty="0" smtClean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یه‌كتر بناسین و ببینه‌ هاوپیشه‌و هاوپۆل وهاورێ </a:t>
            </a:r>
            <a:endParaRPr lang="en-US" dirty="0">
              <a:solidFill>
                <a:srgbClr val="C00000"/>
              </a:solidFill>
              <a:latin typeface="Unikurd Jino" pitchFamily="34" charset="-78"/>
              <a:cs typeface="Unikurd Jino" pitchFamily="34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447">
            <a:off x="440068" y="303345"/>
            <a:ext cx="4876800" cy="3557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143000"/>
            <a:ext cx="3505200" cy="3512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301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0998" y="228599"/>
            <a:ext cx="8229600" cy="2819400"/>
          </a:xfrm>
        </p:spPr>
        <p:txBody>
          <a:bodyPr>
            <a:normAutofit fontScale="85000" lnSpcReduction="20000"/>
          </a:bodyPr>
          <a:lstStyle/>
          <a:p>
            <a:pPr marL="457200" indent="-457200" algn="r" rtl="1">
              <a:buFont typeface="Arial" pitchFamily="34" charset="0"/>
              <a:buChar char="•"/>
            </a:pPr>
            <a:r>
              <a:rPr lang="ar-JO" b="1" dirty="0" smtClean="0">
                <a:solidFill>
                  <a:srgbClr val="C00000"/>
                </a:solidFill>
                <a:latin typeface="Unikurd Goran" pitchFamily="34" charset="-78"/>
                <a:cs typeface="Unikurd Goran" pitchFamily="34" charset="-78"/>
              </a:rPr>
              <a:t>پاك و خاوینی ژینگه‌</a:t>
            </a:r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JO" b="1" dirty="0" smtClean="0">
                <a:solidFill>
                  <a:srgbClr val="C00000"/>
                </a:solidFill>
                <a:latin typeface="Unikurd Goran" pitchFamily="34" charset="-78"/>
                <a:cs typeface="Unikurd Goran" pitchFamily="34" charset="-78"/>
              </a:rPr>
              <a:t>ئه‌نجامدانی كاری خۆبه‌خشی</a:t>
            </a:r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JO" b="1" dirty="0" smtClean="0">
                <a:solidFill>
                  <a:srgbClr val="C00000"/>
                </a:solidFill>
                <a:latin typeface="Unikurd Goran" pitchFamily="34" charset="-78"/>
                <a:cs typeface="Unikurd Goran" pitchFamily="34" charset="-78"/>
              </a:rPr>
              <a:t>كاركردن به‌گرووپ</a:t>
            </a:r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JO" b="1" dirty="0" smtClean="0">
                <a:solidFill>
                  <a:srgbClr val="C00000"/>
                </a:solidFill>
                <a:latin typeface="Unikurd Goran" pitchFamily="34" charset="-78"/>
                <a:cs typeface="Unikurd Goran" pitchFamily="34" charset="-78"/>
              </a:rPr>
              <a:t>ئه‌نجامدانی چالاكی زانستی و په‌روه‌رده‌یی و كۆمه‌لایه‌تی و رۆشنبیری هونه‌ری و ئه‌ده‌بی</a:t>
            </a:r>
            <a:endParaRPr lang="en-US" b="1" dirty="0" smtClean="0">
              <a:solidFill>
                <a:srgbClr val="C00000"/>
              </a:solidFill>
              <a:latin typeface="Unikurd Goran" pitchFamily="34" charset="-78"/>
              <a:cs typeface="Unikurd Goran" pitchFamily="34" charset="-78"/>
            </a:endParaRPr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JO" b="1" dirty="0" smtClean="0">
                <a:solidFill>
                  <a:srgbClr val="C00000"/>
                </a:solidFill>
                <a:latin typeface="Unikurd Goran" pitchFamily="34" charset="-78"/>
                <a:cs typeface="Unikurd Goran" pitchFamily="34" charset="-78"/>
              </a:rPr>
              <a:t>هۆشیاربن، كتێب بخوینه‌وه‌ </a:t>
            </a:r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JO" b="1" dirty="0" smtClean="0">
                <a:solidFill>
                  <a:srgbClr val="C00000"/>
                </a:solidFill>
                <a:latin typeface="Unikurd Goran" pitchFamily="34" charset="-78"/>
                <a:cs typeface="Unikurd Goran" pitchFamily="34" charset="-78"/>
              </a:rPr>
              <a:t>دروستكردنی په‌یوه‌ندی  زانستی و په‌روه‌رده‌یی له‌‌گه‌ل كۆمه‌لگا</a:t>
            </a:r>
          </a:p>
          <a:p>
            <a:pPr marL="457200" indent="-457200" algn="r" rtl="1">
              <a:buFont typeface="Arial" pitchFamily="34" charset="0"/>
              <a:buChar char="•"/>
            </a:pPr>
            <a:endParaRPr lang="en-US" b="1" dirty="0">
              <a:solidFill>
                <a:srgbClr val="C00000"/>
              </a:solidFill>
              <a:latin typeface="Unikurd Goran" pitchFamily="34" charset="-78"/>
              <a:cs typeface="Unikurd Goran" pitchFamily="34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6826">
            <a:off x="579017" y="3639130"/>
            <a:ext cx="4191000" cy="2800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9509">
            <a:off x="4680156" y="3932573"/>
            <a:ext cx="4047720" cy="2393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630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286000"/>
            <a:ext cx="8534400" cy="2667000"/>
          </a:xfrm>
        </p:spPr>
        <p:txBody>
          <a:bodyPr>
            <a:normAutofit fontScale="90000"/>
          </a:bodyPr>
          <a:lstStyle/>
          <a:p>
            <a:pPr rtl="1"/>
            <a:r>
              <a:rPr lang="ar-JO" sz="6000" dirty="0">
                <a:latin typeface="Unikurd Jino" pitchFamily="34" charset="-78"/>
                <a:ea typeface="Tahoma" pitchFamily="34" charset="0"/>
                <a:cs typeface="Unikurd Jino" pitchFamily="34" charset="-78"/>
              </a:rPr>
              <a:t/>
            </a:r>
            <a:br>
              <a:rPr lang="ar-JO" sz="6000" dirty="0">
                <a:latin typeface="Unikurd Jino" pitchFamily="34" charset="-78"/>
                <a:ea typeface="Tahoma" pitchFamily="34" charset="0"/>
                <a:cs typeface="Unikurd Jino" pitchFamily="34" charset="-78"/>
              </a:rPr>
            </a:br>
            <a:r>
              <a:rPr lang="ar-JO" sz="6000" dirty="0" smtClean="0">
                <a:solidFill>
                  <a:srgbClr val="C00000"/>
                </a:solidFill>
                <a:latin typeface="Unikurd Jino" pitchFamily="34" charset="-78"/>
                <a:ea typeface="Tahoma" pitchFamily="34" charset="0"/>
                <a:cs typeface="Unikurd Jino" pitchFamily="34" charset="-78"/>
              </a:rPr>
              <a:t>كارامه‌ییه‌ ئه‌كادیمییه‌كان</a:t>
            </a:r>
            <a:r>
              <a:rPr lang="ku-Arab-IQ" b="1" dirty="0">
                <a:solidFill>
                  <a:srgbClr val="C00000"/>
                </a:solidFill>
              </a:rPr>
              <a:t/>
            </a:r>
            <a:br>
              <a:rPr lang="ku-Arab-IQ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/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ku-Arab-IQ" sz="3100" b="1" dirty="0" smtClean="0">
                <a:solidFill>
                  <a:srgbClr val="0070C0"/>
                </a:solidFill>
                <a:latin typeface="Unikurd Hejar" pitchFamily="34" charset="-78"/>
                <a:cs typeface="Unikurd Hejar" pitchFamily="34" charset="-78"/>
              </a:rPr>
              <a:t>ئامادەكردنی</a:t>
            </a:r>
            <a:br>
              <a:rPr lang="ku-Arab-IQ" sz="3100" b="1" dirty="0" smtClean="0">
                <a:solidFill>
                  <a:srgbClr val="0070C0"/>
                </a:solidFill>
                <a:latin typeface="Unikurd Hejar" pitchFamily="34" charset="-78"/>
                <a:cs typeface="Unikurd Hejar" pitchFamily="34" charset="-78"/>
              </a:rPr>
            </a:br>
            <a:r>
              <a:rPr lang="ku-Arab-IQ" sz="3100" b="1" dirty="0" smtClean="0">
                <a:solidFill>
                  <a:srgbClr val="0070C0"/>
                </a:solidFill>
                <a:latin typeface="Unikurd Hejar" pitchFamily="34" charset="-78"/>
                <a:cs typeface="Unikurd Hejar" pitchFamily="34" charset="-78"/>
              </a:rPr>
              <a:t> د.ھەڤال حسین سعید </a:t>
            </a:r>
            <a:r>
              <a:rPr lang="en-US" sz="3100" b="1" dirty="0" smtClean="0">
                <a:solidFill>
                  <a:srgbClr val="0070C0"/>
                </a:solidFill>
                <a:latin typeface="Unikurd Hejar" pitchFamily="34" charset="-78"/>
                <a:cs typeface="Unikurd Hejar" pitchFamily="34" charset="-78"/>
              </a:rPr>
              <a:t/>
            </a:r>
            <a:br>
              <a:rPr lang="en-US" sz="3100" b="1" dirty="0" smtClean="0">
                <a:solidFill>
                  <a:srgbClr val="0070C0"/>
                </a:solidFill>
                <a:latin typeface="Unikurd Hejar" pitchFamily="34" charset="-78"/>
                <a:cs typeface="Unikurd Hejar" pitchFamily="34" charset="-78"/>
              </a:rPr>
            </a:br>
            <a:r>
              <a:rPr lang="ar-JO" sz="3100" b="1" dirty="0" smtClean="0">
                <a:solidFill>
                  <a:srgbClr val="0070C0"/>
                </a:solidFill>
                <a:latin typeface="Unikurd Hejar" pitchFamily="34" charset="-78"/>
                <a:cs typeface="Unikurd Hejar" pitchFamily="34" charset="-78"/>
              </a:rPr>
              <a:t>قۆناغی </a:t>
            </a:r>
            <a:r>
              <a:rPr lang="ar-JO" sz="3100" b="1" dirty="0" smtClean="0">
                <a:solidFill>
                  <a:srgbClr val="0070C0"/>
                </a:solidFill>
                <a:latin typeface="Unikurd Hejar" pitchFamily="34" charset="-78"/>
                <a:cs typeface="Unikurd Hejar" pitchFamily="34" charset="-78"/>
              </a:rPr>
              <a:t>یه‌كه‌م</a:t>
            </a:r>
            <a:r>
              <a:rPr lang="en-US" sz="3100" b="1" dirty="0" smtClean="0">
                <a:solidFill>
                  <a:srgbClr val="0070C0"/>
                </a:solidFill>
                <a:latin typeface="Unikurd Hejar" pitchFamily="34" charset="-78"/>
                <a:cs typeface="Unikurd Hejar" pitchFamily="34" charset="-78"/>
              </a:rPr>
              <a:t/>
            </a:r>
            <a:br>
              <a:rPr lang="en-US" sz="3100" b="1" dirty="0" smtClean="0">
                <a:solidFill>
                  <a:srgbClr val="0070C0"/>
                </a:solidFill>
                <a:latin typeface="Unikurd Hejar" pitchFamily="34" charset="-78"/>
                <a:cs typeface="Unikurd Hejar" pitchFamily="34" charset="-78"/>
              </a:rPr>
            </a:br>
            <a:r>
              <a:rPr lang="en-US" sz="3100" b="1" dirty="0" smtClean="0">
                <a:solidFill>
                  <a:srgbClr val="0070C0"/>
                </a:solidFill>
                <a:latin typeface="Unikurd Hejar" pitchFamily="34" charset="-78"/>
                <a:cs typeface="Unikurd Hejar" pitchFamily="34" charset="-78"/>
              </a:rPr>
              <a:t/>
            </a:r>
            <a:br>
              <a:rPr lang="en-US" sz="3100" b="1" dirty="0" smtClean="0">
                <a:solidFill>
                  <a:srgbClr val="0070C0"/>
                </a:solidFill>
                <a:latin typeface="Unikurd Hejar" pitchFamily="34" charset="-78"/>
                <a:cs typeface="Unikurd Hejar" pitchFamily="34" charset="-78"/>
              </a:rPr>
            </a:br>
            <a:r>
              <a:rPr lang="ar-JO" sz="3100" b="1" dirty="0" smtClean="0">
                <a:solidFill>
                  <a:srgbClr val="0070C0"/>
                </a:solidFill>
                <a:latin typeface="Unikurd Hejar" pitchFamily="34" charset="-78"/>
                <a:cs typeface="Unikurd Hejar" pitchFamily="34" charset="-78"/>
              </a:rPr>
              <a:t>2022-2023</a:t>
            </a:r>
            <a:endParaRPr lang="en-US" sz="2700" b="1" dirty="0">
              <a:solidFill>
                <a:srgbClr val="0070C0"/>
              </a:solidFill>
              <a:latin typeface="Unikurd Hejar" pitchFamily="34" charset="-78"/>
              <a:cs typeface="Unikurd Hejar" pitchFamily="34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52400"/>
            <a:ext cx="8305800" cy="1905000"/>
          </a:xfrm>
        </p:spPr>
        <p:txBody>
          <a:bodyPr>
            <a:noAutofit/>
          </a:bodyPr>
          <a:lstStyle/>
          <a:p>
            <a:pPr algn="ctr" rtl="1"/>
            <a:r>
              <a:rPr lang="ar-SA" sz="2800" dirty="0">
                <a:solidFill>
                  <a:srgbClr val="002060"/>
                </a:solidFill>
                <a:cs typeface="Ali_K_Alwand" pitchFamily="2" charset="-78"/>
              </a:rPr>
              <a:t>زانكوي سةلاحةدين /ه</a:t>
            </a:r>
            <a:r>
              <a:rPr lang="ar-IQ" sz="2800" dirty="0">
                <a:solidFill>
                  <a:srgbClr val="002060"/>
                </a:solidFill>
                <a:cs typeface="Ali_K_Alwand" pitchFamily="2" charset="-78"/>
              </a:rPr>
              <a:t>ة</a:t>
            </a:r>
            <a:r>
              <a:rPr lang="ar-SA" sz="2800" dirty="0">
                <a:solidFill>
                  <a:srgbClr val="002060"/>
                </a:solidFill>
                <a:cs typeface="Ali_K_Alwand" pitchFamily="2" charset="-78"/>
              </a:rPr>
              <a:t>وليَر</a:t>
            </a:r>
            <a:br>
              <a:rPr lang="ar-SA" sz="2800" dirty="0">
                <a:solidFill>
                  <a:srgbClr val="002060"/>
                </a:solidFill>
                <a:cs typeface="Ali_K_Alwand" pitchFamily="2" charset="-78"/>
              </a:rPr>
            </a:br>
            <a:r>
              <a:rPr lang="ar-SA" sz="2800" dirty="0">
                <a:solidFill>
                  <a:srgbClr val="002060"/>
                </a:solidFill>
                <a:cs typeface="Ali_K_Alwand" pitchFamily="2" charset="-78"/>
              </a:rPr>
              <a:t>كؤليَذ</a:t>
            </a:r>
            <a:r>
              <a:rPr lang="ar-IQ" sz="2800" dirty="0">
                <a:solidFill>
                  <a:srgbClr val="002060"/>
                </a:solidFill>
                <a:cs typeface="Ali_K_Alwand" pitchFamily="2" charset="-78"/>
              </a:rPr>
              <a:t>ي ث</a:t>
            </a:r>
            <a:r>
              <a:rPr lang="ar-SA" sz="2800" dirty="0">
                <a:solidFill>
                  <a:srgbClr val="002060"/>
                </a:solidFill>
                <a:cs typeface="Ali_K_Alwand" pitchFamily="2" charset="-78"/>
              </a:rPr>
              <a:t>ةروةردةو بنيات </a:t>
            </a:r>
            <a:br>
              <a:rPr lang="ar-SA" sz="2800" dirty="0">
                <a:solidFill>
                  <a:srgbClr val="002060"/>
                </a:solidFill>
                <a:cs typeface="Ali_K_Alwand" pitchFamily="2" charset="-78"/>
              </a:rPr>
            </a:br>
            <a:r>
              <a:rPr lang="ar-SA" sz="2800" dirty="0">
                <a:solidFill>
                  <a:srgbClr val="002060"/>
                </a:solidFill>
                <a:cs typeface="Ali_K_Alwand" pitchFamily="2" charset="-78"/>
              </a:rPr>
              <a:t>بةشي زماني كوردي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09" y="13965"/>
            <a:ext cx="2276661" cy="192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539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012825"/>
          </a:xfrm>
        </p:spPr>
        <p:txBody>
          <a:bodyPr>
            <a:normAutofit/>
          </a:bodyPr>
          <a:lstStyle/>
          <a:p>
            <a:pPr algn="r" rtl="1"/>
            <a:r>
              <a:rPr lang="ar-JO" sz="5400" dirty="0">
                <a:solidFill>
                  <a:srgbClr val="002060"/>
                </a:solidFill>
                <a:latin typeface="Unikurd Jino" pitchFamily="34" charset="-78"/>
                <a:ea typeface="+mn-ea"/>
                <a:cs typeface="Unikurd Jino" pitchFamily="34" charset="-78"/>
              </a:rPr>
              <a:t>كارامه‌ییه‌ ئه‌كادیمییه‌كان</a:t>
            </a:r>
            <a:endParaRPr lang="en-US" sz="5400" dirty="0">
              <a:solidFill>
                <a:srgbClr val="002060"/>
              </a:solidFill>
              <a:latin typeface="Unikurd Jino" pitchFamily="34" charset="-78"/>
              <a:ea typeface="+mn-ea"/>
              <a:cs typeface="Unikurd Jino" pitchFamily="34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8382000" cy="4724400"/>
          </a:xfrm>
        </p:spPr>
        <p:txBody>
          <a:bodyPr>
            <a:noAutofit/>
          </a:bodyPr>
          <a:lstStyle/>
          <a:p>
            <a:pPr marL="514350" lvl="0" indent="-514350" algn="r" rtl="1">
              <a:buFont typeface="+mj-lt"/>
              <a:buAutoNum type="arabicPeriod"/>
            </a:pPr>
            <a:r>
              <a:rPr lang="ar-IQ" sz="2800" dirty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ئەم بابەتە بۆ گەشەپێدانی توانا و شارەزایی قوتابیان لە پەیوەندی و گفتوگۆ و دیبەیتی ئەكادیمی ئامادەكراوە. </a:t>
            </a:r>
            <a:endParaRPr lang="en-US" sz="2800" dirty="0">
              <a:solidFill>
                <a:srgbClr val="C00000"/>
              </a:solidFill>
              <a:latin typeface="Unikurd Jino" pitchFamily="34" charset="-78"/>
              <a:cs typeface="Unikurd Jino" pitchFamily="34" charset="-78"/>
            </a:endParaRPr>
          </a:p>
          <a:p>
            <a:pPr marL="514350" lvl="0" indent="-514350" algn="r" rtl="1">
              <a:buFont typeface="+mj-lt"/>
              <a:buAutoNum type="arabicPeriod"/>
            </a:pPr>
            <a:r>
              <a:rPr lang="ar-IQ" sz="2800" dirty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بابەتەكانی ئەم </a:t>
            </a:r>
            <a:r>
              <a:rPr lang="ar-JO" sz="2800" dirty="0" smtClean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كۆرسه‌</a:t>
            </a:r>
            <a:r>
              <a:rPr lang="ar-IQ" sz="2800" dirty="0" smtClean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 </a:t>
            </a:r>
            <a:r>
              <a:rPr lang="ar-IQ" sz="2800" dirty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ڕاهێنانێكە بۆ چۆنیەتی بەكارهێنانی سەرچاوەكان لە پەیوەندییە ئەكادیمییەكان، بۆ دەستخستنی زانست، بۆ وروژاندنی پرسیارە ئەكادیمیەكان و وەڵامدانەوەی پرسیارەكان بە تێرو تەسەلی</a:t>
            </a:r>
            <a:r>
              <a:rPr lang="ar-IQ" sz="2800" dirty="0" smtClean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.</a:t>
            </a:r>
            <a:endParaRPr lang="ar-JO" sz="2800" dirty="0" smtClean="0">
              <a:solidFill>
                <a:srgbClr val="C00000"/>
              </a:solidFill>
              <a:latin typeface="Unikurd Jino" pitchFamily="34" charset="-78"/>
              <a:cs typeface="Unikurd Jino" pitchFamily="34" charset="-78"/>
            </a:endParaRPr>
          </a:p>
          <a:p>
            <a:pPr marL="514350" lvl="0" indent="-514350" algn="r" rtl="1">
              <a:buFont typeface="+mj-lt"/>
              <a:buAutoNum type="arabicPeriod"/>
            </a:pPr>
            <a:r>
              <a:rPr lang="ar-JO" sz="2800" dirty="0" smtClean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گه‌شه‌پیدانی بیرو هزرر و به‌ستنه‌وه‌یان به‌ ئاخاوتنه‌كانییان</a:t>
            </a:r>
          </a:p>
          <a:p>
            <a:pPr marL="514350" lvl="0" indent="-514350" algn="r" rtl="1">
              <a:buFont typeface="+mj-lt"/>
              <a:buAutoNum type="arabicPeriod"/>
            </a:pPr>
            <a:r>
              <a:rPr lang="ar-JO" sz="2800" dirty="0" smtClean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گه‌شه‌پیدانی بیركردنه‌وه‌ی </a:t>
            </a:r>
            <a:r>
              <a:rPr lang="ar-JO" sz="2800" dirty="0" smtClean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ره‌خنه‌گرانه</a:t>
            </a:r>
            <a:r>
              <a:rPr lang="en-US" sz="2800" dirty="0" smtClean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 </a:t>
            </a:r>
            <a:r>
              <a:rPr lang="ar-JO" sz="2800" dirty="0" smtClean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 و داهینه‌رانه‌‌ </a:t>
            </a:r>
            <a:r>
              <a:rPr lang="ar-JO" sz="2800" dirty="0" smtClean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لای قوتابیان </a:t>
            </a:r>
            <a:r>
              <a:rPr lang="ar-IQ" sz="2800" dirty="0" smtClean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 </a:t>
            </a:r>
            <a:endParaRPr lang="en-US" sz="2800" dirty="0">
              <a:solidFill>
                <a:srgbClr val="C00000"/>
              </a:solidFill>
              <a:latin typeface="Unikurd Jino" pitchFamily="34" charset="-78"/>
              <a:cs typeface="Unikurd Jino" pitchFamily="34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IQ" sz="2800" dirty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ڕاهێنانێكە لە بابەتەكانی بیركردنەوەی ڕەخنەگرانە و ڕێزگرتن لە بیروڕای بەرامبەر و چۆنیەتی ئەنجامدانی گفتوگۆی ئەكادیمی</a:t>
            </a:r>
            <a:r>
              <a:rPr lang="ar-IQ" sz="2800" dirty="0" smtClean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.</a:t>
            </a:r>
            <a:endParaRPr lang="ar-JO" sz="2800" dirty="0" smtClean="0">
              <a:solidFill>
                <a:srgbClr val="C00000"/>
              </a:solidFill>
              <a:latin typeface="Unikurd Jino" pitchFamily="34" charset="-78"/>
              <a:cs typeface="Unikurd Jino" pitchFamily="34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JO" sz="2800" dirty="0" smtClean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دواندن و گفتوگۆی زانستی به‌ته‌نها.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JO" sz="2800" dirty="0" smtClean="0">
                <a:solidFill>
                  <a:srgbClr val="C00000"/>
                </a:solidFill>
                <a:latin typeface="Unikurd Jino" pitchFamily="34" charset="-78"/>
                <a:cs typeface="Unikurd Jino" pitchFamily="34" charset="-78"/>
              </a:rPr>
              <a:t>به‌به‌رده‌وام هینانه‌وه‌ی به‌لگه‌ی زانستی.</a:t>
            </a:r>
            <a:endParaRPr lang="en-US" sz="2800" dirty="0">
              <a:solidFill>
                <a:srgbClr val="C00000"/>
              </a:solidFill>
              <a:latin typeface="Unikurd Jino" pitchFamily="34" charset="-78"/>
              <a:cs typeface="Unikurd Jino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646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76200"/>
            <a:ext cx="7772400" cy="762001"/>
          </a:xfrm>
        </p:spPr>
        <p:txBody>
          <a:bodyPr/>
          <a:lstStyle/>
          <a:p>
            <a:pPr algn="r"/>
            <a:r>
              <a:rPr lang="ar-JO" b="1" dirty="0" smtClean="0">
                <a:solidFill>
                  <a:srgbClr val="002060"/>
                </a:solidFill>
                <a:latin typeface="Unikurd Midya" pitchFamily="34" charset="-78"/>
                <a:cs typeface="Unikurd Midya" pitchFamily="34" charset="-78"/>
              </a:rPr>
              <a:t>ناوه‌رۆكی كۆرس</a:t>
            </a:r>
            <a:endParaRPr lang="en-US" b="1" dirty="0">
              <a:solidFill>
                <a:srgbClr val="002060"/>
              </a:solidFill>
              <a:latin typeface="Unikurd Midya" pitchFamily="34" charset="-78"/>
              <a:cs typeface="Unikurd Midya" pitchFamily="34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914400"/>
            <a:ext cx="7467600" cy="4343400"/>
          </a:xfrm>
        </p:spPr>
        <p:txBody>
          <a:bodyPr>
            <a:noAutofit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ar-SA" sz="2400" b="1" dirty="0">
                <a:solidFill>
                  <a:srgbClr val="C00000"/>
                </a:solidFill>
                <a:latin typeface="Unikurd Midya" pitchFamily="34" charset="-78"/>
                <a:cs typeface="Unikurd Midya" pitchFamily="34" charset="-78"/>
              </a:rPr>
              <a:t>ناساندنی كۆرسبووك</a:t>
            </a:r>
            <a:endParaRPr lang="en-US" sz="2400" b="1" dirty="0">
              <a:solidFill>
                <a:srgbClr val="C00000"/>
              </a:solidFill>
              <a:latin typeface="Unikurd Midya" pitchFamily="34" charset="-78"/>
              <a:cs typeface="Unikurd Midya" pitchFamily="34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SA" sz="2400" b="1" dirty="0">
                <a:solidFill>
                  <a:srgbClr val="C00000"/>
                </a:solidFill>
                <a:latin typeface="Unikurd Midya" pitchFamily="34" charset="-78"/>
                <a:cs typeface="Unikurd Midya" pitchFamily="34" charset="-78"/>
              </a:rPr>
              <a:t>ئه‌ركه‌كانی قووتابی </a:t>
            </a:r>
            <a:endParaRPr lang="en-US" sz="2400" b="1" dirty="0">
              <a:solidFill>
                <a:srgbClr val="C00000"/>
              </a:solidFill>
              <a:latin typeface="Unikurd Midya" pitchFamily="34" charset="-78"/>
              <a:cs typeface="Unikurd Midya" pitchFamily="34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SA" sz="2400" b="1" dirty="0">
                <a:solidFill>
                  <a:srgbClr val="C00000"/>
                </a:solidFill>
                <a:latin typeface="Unikurd Midya" pitchFamily="34" charset="-78"/>
                <a:cs typeface="Unikurd Midya" pitchFamily="34" charset="-78"/>
              </a:rPr>
              <a:t>درووستكردنی گرووپ</a:t>
            </a:r>
            <a:endParaRPr lang="en-US" sz="2400" b="1" dirty="0">
              <a:solidFill>
                <a:srgbClr val="C00000"/>
              </a:solidFill>
              <a:latin typeface="Unikurd Midya" pitchFamily="34" charset="-78"/>
              <a:cs typeface="Unikurd Midya" pitchFamily="34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SA" sz="2400" b="1" dirty="0">
                <a:solidFill>
                  <a:srgbClr val="C00000"/>
                </a:solidFill>
                <a:latin typeface="Unikurd Midya" pitchFamily="34" charset="-78"/>
                <a:cs typeface="Unikurd Midya" pitchFamily="34" charset="-78"/>
              </a:rPr>
              <a:t>دیبه‌یت چیه‌</a:t>
            </a:r>
            <a:endParaRPr lang="en-US" sz="2400" b="1" dirty="0">
              <a:solidFill>
                <a:srgbClr val="C00000"/>
              </a:solidFill>
              <a:latin typeface="Unikurd Midya" pitchFamily="34" charset="-78"/>
              <a:cs typeface="Unikurd Midya" pitchFamily="34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SA" sz="2400" b="1" dirty="0">
                <a:solidFill>
                  <a:srgbClr val="C00000"/>
                </a:solidFill>
                <a:latin typeface="Unikurd Midya" pitchFamily="34" charset="-78"/>
                <a:cs typeface="Unikurd Midya" pitchFamily="34" charset="-78"/>
              </a:rPr>
              <a:t>دیبه‌یت چۆن ئه‌نجام ده‌دریت</a:t>
            </a:r>
            <a:endParaRPr lang="en-US" sz="2400" b="1" dirty="0">
              <a:solidFill>
                <a:srgbClr val="C00000"/>
              </a:solidFill>
              <a:latin typeface="Unikurd Midya" pitchFamily="34" charset="-78"/>
              <a:cs typeface="Unikurd Midya" pitchFamily="34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SA" sz="2400" b="1" dirty="0">
                <a:solidFill>
                  <a:srgbClr val="C00000"/>
                </a:solidFill>
                <a:latin typeface="Unikurd Midya" pitchFamily="34" charset="-78"/>
                <a:cs typeface="Unikurd Midya" pitchFamily="34" charset="-78"/>
              </a:rPr>
              <a:t>گفتوگۆی ئه‌كادیمی </a:t>
            </a:r>
            <a:r>
              <a:rPr lang="ar-SA" sz="2400" b="1" dirty="0" smtClean="0">
                <a:solidFill>
                  <a:srgbClr val="C00000"/>
                </a:solidFill>
                <a:latin typeface="Unikurd Midya" pitchFamily="34" charset="-78"/>
                <a:cs typeface="Unikurd Midya" pitchFamily="34" charset="-78"/>
              </a:rPr>
              <a:t>چیه</a:t>
            </a:r>
            <a:r>
              <a:rPr lang="ar-JO" sz="2400" b="1" dirty="0" smtClean="0">
                <a:solidFill>
                  <a:srgbClr val="C00000"/>
                </a:solidFill>
                <a:latin typeface="Unikurd Midya" pitchFamily="34" charset="-78"/>
                <a:cs typeface="Unikurd Midya" pitchFamily="34" charset="-78"/>
              </a:rPr>
              <a:t>؟</a:t>
            </a:r>
            <a:r>
              <a:rPr lang="ar-SA" sz="2400" b="1" dirty="0" smtClean="0">
                <a:solidFill>
                  <a:srgbClr val="C00000"/>
                </a:solidFill>
                <a:latin typeface="Unikurd Midya" pitchFamily="34" charset="-78"/>
                <a:cs typeface="Unikurd Midya" pitchFamily="34" charset="-78"/>
              </a:rPr>
              <a:t>‌</a:t>
            </a:r>
            <a:endParaRPr lang="en-US" sz="2400" b="1" dirty="0">
              <a:solidFill>
                <a:srgbClr val="C00000"/>
              </a:solidFill>
              <a:latin typeface="Unikurd Midya" pitchFamily="34" charset="-78"/>
              <a:cs typeface="Unikurd Midya" pitchFamily="34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SA" sz="2400" b="1" dirty="0">
                <a:solidFill>
                  <a:srgbClr val="C00000"/>
                </a:solidFill>
                <a:latin typeface="Unikurd Midya" pitchFamily="34" charset="-78"/>
                <a:cs typeface="Unikurd Midya" pitchFamily="34" charset="-78"/>
              </a:rPr>
              <a:t>كارامه‌ییه‌ ئه‌كادیمییه‌كان </a:t>
            </a:r>
            <a:endParaRPr lang="en-US" sz="2400" b="1" dirty="0">
              <a:solidFill>
                <a:srgbClr val="C00000"/>
              </a:solidFill>
              <a:latin typeface="Unikurd Midya" pitchFamily="34" charset="-78"/>
              <a:cs typeface="Unikurd Midya" pitchFamily="34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SA" sz="2400" b="1" dirty="0">
                <a:solidFill>
                  <a:srgbClr val="C00000"/>
                </a:solidFill>
                <a:latin typeface="Unikurd Midya" pitchFamily="34" charset="-78"/>
                <a:cs typeface="Unikurd Midya" pitchFamily="34" charset="-78"/>
              </a:rPr>
              <a:t>بیركردنه‌وه‌ی </a:t>
            </a:r>
            <a:r>
              <a:rPr lang="ar-SA" sz="2400" b="1" dirty="0" smtClean="0">
                <a:solidFill>
                  <a:srgbClr val="C00000"/>
                </a:solidFill>
                <a:latin typeface="Unikurd Midya" pitchFamily="34" charset="-78"/>
                <a:cs typeface="Unikurd Midya" pitchFamily="34" charset="-78"/>
              </a:rPr>
              <a:t>ره‌خنه‌گرانه‌</a:t>
            </a:r>
            <a:endParaRPr lang="ar-JO" sz="2400" b="1" dirty="0" smtClean="0">
              <a:solidFill>
                <a:srgbClr val="C00000"/>
              </a:solidFill>
              <a:latin typeface="Unikurd Midya" pitchFamily="34" charset="-78"/>
              <a:cs typeface="Unikurd Midya" pitchFamily="34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JO" sz="2400" b="1" dirty="0" smtClean="0">
                <a:solidFill>
                  <a:srgbClr val="C00000"/>
                </a:solidFill>
                <a:latin typeface="Unikurd Midya" pitchFamily="34" charset="-78"/>
                <a:cs typeface="Unikurd Midya" pitchFamily="34" charset="-78"/>
              </a:rPr>
              <a:t>بیركردنه‌وه‌ی داهینه‌رانه‌</a:t>
            </a:r>
            <a:endParaRPr lang="en-US" sz="2400" b="1" dirty="0">
              <a:solidFill>
                <a:srgbClr val="C00000"/>
              </a:solidFill>
              <a:latin typeface="Unikurd Midya" pitchFamily="34" charset="-78"/>
              <a:cs typeface="Unikurd Midya" pitchFamily="34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SA" sz="2400" b="1" dirty="0">
                <a:solidFill>
                  <a:srgbClr val="C00000"/>
                </a:solidFill>
                <a:latin typeface="Unikurd Midya" pitchFamily="34" charset="-78"/>
                <a:cs typeface="Unikurd Midya" pitchFamily="34" charset="-78"/>
              </a:rPr>
              <a:t>راپۆرت نووسین و به‌شه‌كانی راپۆرت</a:t>
            </a:r>
            <a:endParaRPr lang="en-US" sz="2400" b="1" dirty="0">
              <a:solidFill>
                <a:srgbClr val="C00000"/>
              </a:solidFill>
              <a:latin typeface="Unikurd Midya" pitchFamily="34" charset="-78"/>
              <a:cs typeface="Unikurd Midya" pitchFamily="34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SA" sz="2400" b="1" dirty="0">
                <a:solidFill>
                  <a:srgbClr val="C00000"/>
                </a:solidFill>
                <a:latin typeface="Unikurd Midya" pitchFamily="34" charset="-78"/>
                <a:cs typeface="Unikurd Midya" pitchFamily="34" charset="-78"/>
              </a:rPr>
              <a:t>سیمینار و چۆنیه‌تی ئاماده‌كردن و پێشه‌كه‌شكردنی سیمینار</a:t>
            </a:r>
            <a:endParaRPr lang="en-US" sz="2400" b="1" dirty="0">
              <a:solidFill>
                <a:srgbClr val="C00000"/>
              </a:solidFill>
              <a:latin typeface="Unikurd Midya" pitchFamily="34" charset="-78"/>
              <a:cs typeface="Unikurd Midya" pitchFamily="34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SA" sz="2400" b="1" dirty="0" smtClean="0">
                <a:solidFill>
                  <a:srgbClr val="C00000"/>
                </a:solidFill>
                <a:latin typeface="Unikurd Midya" pitchFamily="34" charset="-78"/>
                <a:cs typeface="Unikurd Midya" pitchFamily="34" charset="-78"/>
              </a:rPr>
              <a:t>پۆسته‌ری </a:t>
            </a:r>
            <a:r>
              <a:rPr lang="ar-SA" sz="2400" b="1" dirty="0">
                <a:solidFill>
                  <a:srgbClr val="C00000"/>
                </a:solidFill>
                <a:latin typeface="Unikurd Midya" pitchFamily="34" charset="-78"/>
                <a:cs typeface="Unikurd Midya" pitchFamily="34" charset="-78"/>
              </a:rPr>
              <a:t>ئه‌كادیمی چیه‌ </a:t>
            </a:r>
            <a:endParaRPr lang="en-US" sz="2400" b="1" dirty="0">
              <a:solidFill>
                <a:srgbClr val="C00000"/>
              </a:solidFill>
              <a:latin typeface="Unikurd Midya" pitchFamily="34" charset="-78"/>
              <a:cs typeface="Unikurd Midya" pitchFamily="34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SA" sz="2400" b="1" dirty="0">
                <a:solidFill>
                  <a:srgbClr val="C00000"/>
                </a:solidFill>
                <a:latin typeface="Unikurd Midya" pitchFamily="34" charset="-78"/>
                <a:cs typeface="Unikurd Midya" pitchFamily="34" charset="-78"/>
              </a:rPr>
              <a:t>چۆن پۆسته‌ری ئه‌كادیمی دروست ده‌كریت </a:t>
            </a:r>
            <a:endParaRPr lang="en-US" sz="2400" b="1" dirty="0">
              <a:solidFill>
                <a:srgbClr val="C00000"/>
              </a:solidFill>
              <a:latin typeface="Unikurd Midya" pitchFamily="34" charset="-78"/>
              <a:cs typeface="Unikurd Midya" pitchFamily="34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SA" sz="2400" b="1" dirty="0">
                <a:solidFill>
                  <a:srgbClr val="C00000"/>
                </a:solidFill>
                <a:latin typeface="Unikurd Midya" pitchFamily="34" charset="-78"/>
                <a:cs typeface="Unikurd Midya" pitchFamily="34" charset="-78"/>
              </a:rPr>
              <a:t>هونه‌ره‌كانی گفتوگۆكردن </a:t>
            </a:r>
            <a:endParaRPr lang="en-US" sz="2400" b="1" dirty="0">
              <a:solidFill>
                <a:srgbClr val="C00000"/>
              </a:solidFill>
              <a:latin typeface="Unikurd Midya" pitchFamily="34" charset="-78"/>
              <a:cs typeface="Unikurd Midya" pitchFamily="34" charset="-78"/>
            </a:endParaRPr>
          </a:p>
          <a:p>
            <a:pPr marL="514350" indent="-514350" algn="r">
              <a:buFont typeface="+mj-lt"/>
              <a:buAutoNum type="arabicPeriod"/>
            </a:pPr>
            <a:endParaRPr lang="en-US" sz="2000" dirty="0">
              <a:solidFill>
                <a:srgbClr val="C00000"/>
              </a:solidFill>
              <a:latin typeface="Unikurd Midya" pitchFamily="34" charset="-78"/>
              <a:cs typeface="Unikurd Midya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3006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1968</TotalTime>
  <Words>492</Words>
  <Application>Microsoft Office PowerPoint</Application>
  <PresentationFormat>On-screen Show (4:3)</PresentationFormat>
  <Paragraphs>89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كارامه‌ییه‌ ئه‌كادیمییه‌كان  ئامادەكردنی  د.ھەڤال حسین سعید  قۆناغی یه‌كه‌م  2022-2023</vt:lpstr>
      <vt:lpstr>كارامه‌ییه‌ ئه‌كادیمییه‌كان</vt:lpstr>
      <vt:lpstr>ناوه‌رۆكی كۆرس</vt:lpstr>
      <vt:lpstr>ئامانجەکانی کۆرس </vt:lpstr>
      <vt:lpstr>ڕێگه‌ی وانه‌‌ گوتنه‌وه‌: </vt:lpstr>
      <vt:lpstr>ئه‌ركه‌كانی قوتابی</vt:lpstr>
      <vt:lpstr>. سیستەمی هه‌ڵسه‌نگاندن:</vt:lpstr>
      <vt:lpstr>ده‌رئه‌نجامه‌کانی فێربوون:</vt:lpstr>
      <vt:lpstr>PowerPoint Presentation</vt:lpstr>
      <vt:lpstr>PowerPoint Presentation</vt:lpstr>
      <vt:lpstr>دروستكردنی گرووپ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n0ak95</cp:lastModifiedBy>
  <cp:revision>63</cp:revision>
  <dcterms:created xsi:type="dcterms:W3CDTF">2006-08-16T00:00:00Z</dcterms:created>
  <dcterms:modified xsi:type="dcterms:W3CDTF">2022-11-05T18:40:40Z</dcterms:modified>
</cp:coreProperties>
</file>