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C78"/>
    <a:srgbClr val="3F3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6" autoAdjust="0"/>
    <p:restoredTop sz="94660"/>
  </p:normalViewPr>
  <p:slideViewPr>
    <p:cSldViewPr>
      <p:cViewPr varScale="1">
        <p:scale>
          <a:sx n="65" d="100"/>
          <a:sy n="65" d="100"/>
        </p:scale>
        <p:origin x="-132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39E79-47E8-412A-B6F5-09391088BAB3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97160-342A-4FE6-9AD4-828016BA6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0"/>
            <a:ext cx="8534400" cy="2667000"/>
          </a:xfrm>
        </p:spPr>
        <p:txBody>
          <a:bodyPr>
            <a:normAutofit fontScale="90000"/>
          </a:bodyPr>
          <a:lstStyle/>
          <a:p>
            <a:pPr rtl="1"/>
            <a:r>
              <a:rPr lang="ar-JO" sz="5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ar-JO" sz="5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5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JO" sz="8900" dirty="0" smtClean="0">
                <a:solidFill>
                  <a:srgbClr val="00B050"/>
                </a:solidFill>
                <a:latin typeface="Unikurd Jino" pitchFamily="34" charset="-78"/>
                <a:ea typeface="Tahoma" pitchFamily="34" charset="0"/>
                <a:cs typeface="Unikurd Jino" pitchFamily="34" charset="-78"/>
              </a:rPr>
              <a:t>سیمینار</a:t>
            </a:r>
            <a:r>
              <a:rPr lang="ku-Arab-IQ" b="1" dirty="0">
                <a:solidFill>
                  <a:srgbClr val="C00000"/>
                </a:solidFill>
              </a:rPr>
              <a:t/>
            </a:r>
            <a:br>
              <a:rPr lang="ku-Arab-IQ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ku-Arab-IQ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ئامادەكردنی</a:t>
            </a:r>
            <a:br>
              <a:rPr lang="ku-Arab-IQ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ku-Arab-IQ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د.ھەڤال حسین سعید 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JO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2019-2020</a:t>
            </a:r>
            <a:endParaRPr lang="en-US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8305800" cy="1905000"/>
          </a:xfrm>
        </p:spPr>
        <p:txBody>
          <a:bodyPr>
            <a:noAutofit/>
          </a:bodyPr>
          <a:lstStyle/>
          <a:p>
            <a:pPr algn="ctr" rtl="1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زانكوي سةلاحةدين /ه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ة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وليَر</a:t>
            </a:r>
            <a:br>
              <a:rPr lang="ar-SA" sz="2800" dirty="0">
                <a:solidFill>
                  <a:schemeClr val="tx1"/>
                </a:solidFill>
                <a:cs typeface="Ali_K_Alwand" pitchFamily="2" charset="-78"/>
              </a:rPr>
            </a:b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كؤليَذ</a:t>
            </a:r>
            <a:r>
              <a:rPr lang="ar-IQ" sz="2800" dirty="0">
                <a:solidFill>
                  <a:schemeClr val="tx1"/>
                </a:solidFill>
                <a:cs typeface="Ali_K_Alwand" pitchFamily="2" charset="-78"/>
              </a:rPr>
              <a:t>ي ث</a:t>
            </a: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ةروةردةو بنيات </a:t>
            </a:r>
            <a:br>
              <a:rPr lang="ar-SA" sz="2800" dirty="0">
                <a:solidFill>
                  <a:schemeClr val="tx1"/>
                </a:solidFill>
                <a:cs typeface="Ali_K_Alwand" pitchFamily="2" charset="-78"/>
              </a:rPr>
            </a:br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بةشي زماني كوردي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39" y="69850"/>
            <a:ext cx="2276661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Nipeal\Desktop\1375950_404212489728691_885104226399156297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9850"/>
            <a:ext cx="2020120" cy="192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5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04800"/>
            <a:ext cx="3962400" cy="605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3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38598"/>
            <a:ext cx="4038600" cy="618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4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8229600" cy="4419600"/>
          </a:xfrm>
        </p:spPr>
        <p:txBody>
          <a:bodyPr>
            <a:normAutofit/>
          </a:bodyPr>
          <a:lstStyle/>
          <a:p>
            <a:pPr algn="r" rtl="1"/>
            <a:endParaRPr lang="ar-JO" b="1" dirty="0" smtClean="0">
              <a:solidFill>
                <a:srgbClr val="C00000"/>
              </a:solidFill>
              <a:latin typeface="Unikurd Midya" pitchFamily="34" charset="-78"/>
              <a:cs typeface="Unikurd Midya" pitchFamily="34" charset="-78"/>
            </a:endParaRPr>
          </a:p>
          <a:p>
            <a:pPr algn="r" rtl="1"/>
            <a:r>
              <a:rPr lang="ar-JO" b="1" dirty="0" smtClean="0">
                <a:solidFill>
                  <a:srgbClr val="C00000"/>
                </a:solidFill>
                <a:latin typeface="Unikurd Midya" pitchFamily="34" charset="-78"/>
                <a:cs typeface="Unikurd Midya" pitchFamily="34" charset="-78"/>
              </a:rPr>
              <a:t>پلان</a:t>
            </a:r>
          </a:p>
          <a:p>
            <a:pPr algn="r" rtl="1"/>
            <a:r>
              <a:rPr lang="ar-JO" b="1" dirty="0" smtClean="0">
                <a:solidFill>
                  <a:srgbClr val="C00000"/>
                </a:solidFill>
                <a:latin typeface="Unikurd Midya" pitchFamily="34" charset="-78"/>
                <a:cs typeface="Unikurd Midya" pitchFamily="34" charset="-78"/>
              </a:rPr>
              <a:t>سلاو ناساندن ( به‌ ئاماده‌بووان بڵێ تۆ كێی) </a:t>
            </a:r>
          </a:p>
          <a:p>
            <a:pPr algn="r" rtl="1"/>
            <a:r>
              <a:rPr lang="ar-JO" b="1" dirty="0" smtClean="0">
                <a:solidFill>
                  <a:srgbClr val="C00000"/>
                </a:solidFill>
                <a:latin typeface="Unikurd Midya" pitchFamily="34" charset="-78"/>
                <a:cs typeface="Unikurd Midya" pitchFamily="34" charset="-78"/>
              </a:rPr>
              <a:t>ئاماده‌بووان بناسه‌</a:t>
            </a:r>
          </a:p>
          <a:p>
            <a:pPr algn="r" rtl="1"/>
            <a:r>
              <a:rPr lang="ar-JO" b="1" dirty="0" smtClean="0">
                <a:solidFill>
                  <a:srgbClr val="C00000"/>
                </a:solidFill>
                <a:latin typeface="Unikurd Midya" pitchFamily="34" charset="-78"/>
                <a:cs typeface="Unikurd Midya" pitchFamily="34" charset="-78"/>
              </a:rPr>
              <a:t>خستنه‌ڕووی پلان (ئاوت لاین)</a:t>
            </a:r>
            <a:endParaRPr lang="ar-JO" b="1" dirty="0">
              <a:solidFill>
                <a:srgbClr val="C00000"/>
              </a:solidFill>
              <a:latin typeface="Unikurd Midya" pitchFamily="34" charset="-78"/>
              <a:cs typeface="Unikurd Midya" pitchFamily="34" charset="-78"/>
            </a:endParaRPr>
          </a:p>
          <a:p>
            <a:pPr algn="r" rtl="1"/>
            <a:r>
              <a:rPr lang="ar-JO" b="1" dirty="0" smtClean="0">
                <a:solidFill>
                  <a:srgbClr val="C00000"/>
                </a:solidFill>
                <a:latin typeface="Unikurd Midya" pitchFamily="34" charset="-78"/>
                <a:cs typeface="Unikurd Midya" pitchFamily="34" charset="-78"/>
              </a:rPr>
              <a:t>جه‌خت بكه‌وه‌ ته‌نها له‌سه‌ر خاڵه‌ سه‌ره‌كی و گرنگه‌كان</a:t>
            </a:r>
          </a:p>
          <a:p>
            <a:pPr algn="r" rtl="1"/>
            <a:r>
              <a:rPr lang="ar-JO" b="1" dirty="0" smtClean="0">
                <a:solidFill>
                  <a:srgbClr val="C00000"/>
                </a:solidFill>
                <a:latin typeface="Unikurd Midya" pitchFamily="34" charset="-78"/>
                <a:cs typeface="Unikurd Midya" pitchFamily="34" charset="-78"/>
              </a:rPr>
              <a:t>زمانی جه‌سته‌</a:t>
            </a:r>
          </a:p>
          <a:p>
            <a:pPr algn="r" rtl="1"/>
            <a:endParaRPr lang="en-US" b="1" dirty="0">
              <a:solidFill>
                <a:srgbClr val="C00000"/>
              </a:solidFill>
              <a:latin typeface="Unikurd Midya" pitchFamily="34" charset="-78"/>
              <a:cs typeface="Unikurd Midya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076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سیمینار  ئامادەكردنی  د.ھەڤال حسین سعید   2019-2020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Debate? </dc:title>
  <dc:creator>Haval H Saeed</dc:creator>
  <cp:lastModifiedBy>n0ak95</cp:lastModifiedBy>
  <cp:revision>100</cp:revision>
  <dcterms:created xsi:type="dcterms:W3CDTF">2006-08-16T00:00:00Z</dcterms:created>
  <dcterms:modified xsi:type="dcterms:W3CDTF">2022-12-11T06:15:53Z</dcterms:modified>
</cp:coreProperties>
</file>