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5" r:id="rId7"/>
    <p:sldId id="267" r:id="rId8"/>
    <p:sldId id="266" r:id="rId9"/>
    <p:sldId id="264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4" autoAdjust="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81000"/>
            <a:ext cx="7772400" cy="10668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0070C0"/>
                </a:solidFill>
                <a:latin typeface="Unikurd Hemen" pitchFamily="34" charset="-78"/>
                <a:cs typeface="Unikurd Hemen" pitchFamily="34" charset="-78"/>
              </a:rPr>
              <a:t/>
            </a:r>
            <a:br>
              <a:rPr lang="en-US" sz="11500" b="1" dirty="0" smtClean="0">
                <a:solidFill>
                  <a:srgbClr val="0070C0"/>
                </a:solidFill>
                <a:latin typeface="Unikurd Hemen" pitchFamily="34" charset="-78"/>
                <a:cs typeface="Unikurd Hemen" pitchFamily="34" charset="-78"/>
              </a:rPr>
            </a:br>
            <a:r>
              <a:rPr lang="ar-JO" sz="11500" b="1" dirty="0" smtClean="0">
                <a:solidFill>
                  <a:srgbClr val="0070C0"/>
                </a:solidFill>
                <a:latin typeface="Unikurd Hemen" pitchFamily="34" charset="-78"/>
                <a:cs typeface="Unikurd Hemen" pitchFamily="34" charset="-78"/>
              </a:rPr>
              <a:t/>
            </a:r>
            <a:br>
              <a:rPr lang="ar-JO" sz="11500" b="1" dirty="0" smtClean="0">
                <a:solidFill>
                  <a:srgbClr val="0070C0"/>
                </a:solidFill>
                <a:latin typeface="Unikurd Hemen" pitchFamily="34" charset="-78"/>
                <a:cs typeface="Unikurd Hemen" pitchFamily="34" charset="-78"/>
              </a:rPr>
            </a:br>
            <a:r>
              <a:rPr lang="ar-JO" sz="11500" b="1" dirty="0" smtClean="0">
                <a:solidFill>
                  <a:srgbClr val="0070C0"/>
                </a:solidFill>
                <a:latin typeface="Unikurd Hemen" pitchFamily="34" charset="-78"/>
                <a:cs typeface="Unikurd Hemen" pitchFamily="34" charset="-78"/>
              </a:rPr>
              <a:t>راپۆرت</a:t>
            </a:r>
            <a:endParaRPr lang="en-US" sz="11500" b="1" dirty="0">
              <a:solidFill>
                <a:srgbClr val="0070C0"/>
              </a:solidFill>
              <a:latin typeface="Unikurd Hemen" pitchFamily="34" charset="-78"/>
              <a:cs typeface="Unikurd Hemen" pitchFamily="34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581400"/>
            <a:ext cx="5721350" cy="300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ar-JO" b="1" dirty="0">
                <a:solidFill>
                  <a:srgbClr val="C00000"/>
                </a:solidFill>
                <a:latin typeface="Unikurd Jino" pitchFamily="34" charset="-78"/>
                <a:cs typeface="Unikurd Jino" pitchFamily="34" charset="-78"/>
              </a:rPr>
              <a:t>ئه‌نجام</a:t>
            </a:r>
            <a:endParaRPr lang="en-US" b="1" dirty="0">
              <a:solidFill>
                <a:srgbClr val="C0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2140" y="2286000"/>
            <a:ext cx="922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ده‌رئه‌نجام یان راسپارده، پێشنیار‌ یان چاره‌سه‌ری گونجاو بخرێته‌روو له‌كۆتای</a:t>
            </a:r>
            <a:endParaRPr lang="en-US" sz="3200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9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3"/>
            <a:ext cx="7772400" cy="1470025"/>
          </a:xfrm>
        </p:spPr>
        <p:txBody>
          <a:bodyPr/>
          <a:lstStyle/>
          <a:p>
            <a:r>
              <a:rPr lang="ar-JO" dirty="0" smtClean="0">
                <a:latin typeface="Unikurd Jino" pitchFamily="34" charset="-78"/>
                <a:cs typeface="Unikurd Jino" pitchFamily="34" charset="-78"/>
              </a:rPr>
              <a:t>لسیتی سه‌رچاوه‌</a:t>
            </a:r>
            <a:endParaRPr lang="en-US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26" y="1981200"/>
            <a:ext cx="8882974" cy="3657600"/>
          </a:xfrm>
        </p:spPr>
        <p:txBody>
          <a:bodyPr>
            <a:normAutofit/>
          </a:bodyPr>
          <a:lstStyle/>
          <a:p>
            <a:pPr lvl="0" algn="just" rtl="1"/>
            <a:r>
              <a:rPr lang="ar-JO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ئه‌مین </a:t>
            </a:r>
            <a:r>
              <a:rPr lang="ar-JO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ره‌زا، عمر محمد. (2009).  سیسته‌می نوێی خویندن و گۆڕانكاری، </a:t>
            </a:r>
            <a:r>
              <a:rPr lang="ar-JO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سلێمانی.</a:t>
            </a:r>
            <a:endParaRPr lang="en-US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JO" sz="5400" b="1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راپۆرت:</a:t>
            </a:r>
            <a:endParaRPr lang="en-US" sz="5400" b="1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828800"/>
            <a:ext cx="8839200" cy="38100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به‌شێكه‌ له‌ دۆكیومێنت، ده‌نووسرێت له‌سه‌ر بابه‌تێك بۆ مه‌به‌ستێكی دیاریكراو به‌ده‌ستهێنانی ئامانجێك.</a:t>
            </a:r>
          </a:p>
          <a:p>
            <a:pPr algn="just" rtl="1"/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له‌ناو راپۆرت چه‌ند زانیارییه‌كی زۆر تایبه‌ت و گرنگ شیكراونه‌ته‌وه‌و جێبه‌جێ كراوه‌ له‌سه‌ر كێشه‌یه‌كی دیاریكراو یان بابه‌تێكی دیاریكراو.</a:t>
            </a:r>
          </a:p>
          <a:p>
            <a:pPr algn="just" rtl="1"/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زۆربه‌ی كات راپۆرت راسپارده‌و پێشنیار ده‌كات بۆ </a:t>
            </a: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چاره‌سه‌ری </a:t>
            </a: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كێشه‌كان ده‌كاتداهاتوو</a:t>
            </a:r>
            <a:r>
              <a:rPr lang="en-US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یاخوود.</a:t>
            </a:r>
            <a:endParaRPr lang="en-US" sz="3600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4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33400"/>
            <a:ext cx="8305800" cy="51054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JO" sz="4000" b="1" dirty="0" smtClean="0">
                <a:solidFill>
                  <a:srgbClr val="002060"/>
                </a:solidFill>
                <a:latin typeface="Unikurd Goran" pitchFamily="34" charset="-78"/>
                <a:cs typeface="Unikurd Goran" pitchFamily="34" charset="-78"/>
              </a:rPr>
              <a:t>چه‌ند </a:t>
            </a:r>
            <a:r>
              <a:rPr lang="ar-JO" sz="4000" b="1" dirty="0" smtClean="0">
                <a:solidFill>
                  <a:srgbClr val="002060"/>
                </a:solidFill>
                <a:latin typeface="Unikurd Goran" pitchFamily="34" charset="-78"/>
                <a:cs typeface="Unikurd Goran" pitchFamily="34" charset="-78"/>
              </a:rPr>
              <a:t>جۆریك </a:t>
            </a:r>
            <a:r>
              <a:rPr lang="ar-JO" sz="4000" b="1" dirty="0" smtClean="0">
                <a:solidFill>
                  <a:srgbClr val="002060"/>
                </a:solidFill>
                <a:latin typeface="Unikurd Goran" pitchFamily="34" charset="-78"/>
                <a:cs typeface="Unikurd Goran" pitchFamily="34" charset="-78"/>
              </a:rPr>
              <a:t>له‌نووسینی ئەکادیمی هه‌ یۆ نموونه‌: لە </a:t>
            </a:r>
            <a:r>
              <a:rPr lang="ar-JO" sz="4400" b="1" u="sng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وەسفی</a:t>
            </a:r>
            <a:r>
              <a:rPr lang="ar-JO" sz="4000" b="1" dirty="0" smtClean="0">
                <a:solidFill>
                  <a:srgbClr val="002060"/>
                </a:solidFill>
                <a:latin typeface="Unikurd Goran" pitchFamily="34" charset="-78"/>
                <a:cs typeface="Unikurd Goran" pitchFamily="34" charset="-78"/>
              </a:rPr>
              <a:t>، </a:t>
            </a:r>
            <a:r>
              <a:rPr lang="ar-JO" sz="4400" b="1" u="sng" dirty="0" smtClean="0">
                <a:solidFill>
                  <a:srgbClr val="C00000"/>
                </a:solidFill>
                <a:latin typeface="Unikurd Goran" pitchFamily="34" charset="-78"/>
                <a:cs typeface="Unikurd Goran" pitchFamily="34" charset="-78"/>
              </a:rPr>
              <a:t>شیکاری</a:t>
            </a:r>
            <a:r>
              <a:rPr lang="ar-JO" sz="4000" b="1" dirty="0">
                <a:solidFill>
                  <a:srgbClr val="002060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JO" sz="4000" b="1" dirty="0" smtClean="0">
                <a:solidFill>
                  <a:srgbClr val="002060"/>
                </a:solidFill>
                <a:latin typeface="Unikurd Goran" pitchFamily="34" charset="-78"/>
                <a:cs typeface="Unikurd Goran" pitchFamily="34" charset="-78"/>
              </a:rPr>
              <a:t>و </a:t>
            </a:r>
            <a:r>
              <a:rPr lang="ar-JO" sz="4400" b="1" u="sng" dirty="0">
                <a:solidFill>
                  <a:srgbClr val="00B050"/>
                </a:solidFill>
                <a:latin typeface="Unikurd Goran" pitchFamily="34" charset="-78"/>
                <a:cs typeface="Unikurd Goran" pitchFamily="34" charset="-78"/>
              </a:rPr>
              <a:t>ڕەخنەیی</a:t>
            </a:r>
            <a:r>
              <a:rPr lang="ar-JO" sz="4000" b="1" dirty="0">
                <a:solidFill>
                  <a:srgbClr val="002060"/>
                </a:solidFill>
                <a:latin typeface="Unikurd Goran" pitchFamily="34" charset="-78"/>
                <a:cs typeface="Unikurd Goran" pitchFamily="34" charset="-78"/>
              </a:rPr>
              <a:t>. هەریەکێک لەم جۆرە نووسینانە تایبەتمەندی و مەبەستی تایبەتی زمانی هەیە. لە زۆرێک لە دەقە ئەکادیمییەکان پێویستت بە بەکارهێنانی زیاتر لە جۆرێک دەبێت.</a:t>
            </a:r>
          </a:p>
          <a:p>
            <a:pPr algn="just" rtl="1"/>
            <a:r>
              <a:rPr lang="ar-JO" sz="4000" b="1" dirty="0">
                <a:solidFill>
                  <a:srgbClr val="002060"/>
                </a:solidFill>
                <a:latin typeface="Unikurd Goran" pitchFamily="34" charset="-78"/>
                <a:cs typeface="Unikurd Goran" pitchFamily="34" charset="-78"/>
              </a:rPr>
              <a:t/>
            </a:r>
            <a:br>
              <a:rPr lang="ar-JO" sz="4000" b="1" dirty="0">
                <a:solidFill>
                  <a:srgbClr val="002060"/>
                </a:solidFill>
                <a:latin typeface="Unikurd Goran" pitchFamily="34" charset="-78"/>
                <a:cs typeface="Unikurd Goran" pitchFamily="34" charset="-78"/>
              </a:rPr>
            </a:br>
            <a:endParaRPr lang="en-US" sz="4000" b="1" dirty="0">
              <a:solidFill>
                <a:srgbClr val="002060"/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081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610600" cy="6096000"/>
          </a:xfrm>
        </p:spPr>
        <p:txBody>
          <a:bodyPr>
            <a:normAutofit/>
          </a:bodyPr>
          <a:lstStyle/>
          <a:p>
            <a:pPr algn="just" rtl="1"/>
            <a:r>
              <a:rPr lang="ar-JO" sz="3600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ڕاپۆرتی ئەکادیمی بۆ پێشکەشکردن و گفتوگۆکردن لەسەر ئەنجامی تاقیکردنەوەیەک، ڕاپرسییەک، یان شێوازێکی تری </a:t>
            </a: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توێژینەوەی زانستی </a:t>
            </a:r>
            <a:r>
              <a:rPr lang="ar-JO" sz="3600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بەکاردەهێنرێت. </a:t>
            </a:r>
            <a:endParaRPr lang="en-US" sz="3600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56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05800" cy="4419600"/>
          </a:xfrm>
        </p:spPr>
        <p:txBody>
          <a:bodyPr>
            <a:normAutofit/>
          </a:bodyPr>
          <a:lstStyle/>
          <a:p>
            <a:pPr rtl="1"/>
            <a:r>
              <a:rPr lang="ar-JO" sz="7200" b="1" dirty="0" smtClean="0">
                <a:solidFill>
                  <a:srgbClr val="002060"/>
                </a:solidFill>
                <a:latin typeface="Unikurd Hejar" pitchFamily="34" charset="-78"/>
                <a:cs typeface="Unikurd Hejar" pitchFamily="34" charset="-78"/>
              </a:rPr>
              <a:t>به‌ش و پێكهاته‌كانی راپۆڕت.</a:t>
            </a:r>
          </a:p>
          <a:p>
            <a:pPr algn="r" rtl="1"/>
            <a:endParaRPr lang="ar-JO" sz="4400" b="1" dirty="0" smtClean="0">
              <a:solidFill>
                <a:srgbClr val="002060"/>
              </a:solidFill>
              <a:latin typeface="Unikurd Hejar" pitchFamily="34" charset="-78"/>
              <a:cs typeface="Unikurd Hejar" pitchFamily="34" charset="-78"/>
            </a:endParaRPr>
          </a:p>
          <a:p>
            <a:pPr algn="r" rtl="1"/>
            <a:endParaRPr lang="ar-JO" sz="4400" b="1" dirty="0">
              <a:solidFill>
                <a:srgbClr val="002060"/>
              </a:solidFill>
              <a:latin typeface="Unikurd Hejar" pitchFamily="34" charset="-78"/>
              <a:cs typeface="Unikurd Hejar" pitchFamily="34" charset="-78"/>
            </a:endParaRPr>
          </a:p>
          <a:p>
            <a:pPr algn="r" rtl="1"/>
            <a:endParaRPr lang="en-US" sz="4400" b="1" dirty="0">
              <a:solidFill>
                <a:srgbClr val="002060"/>
              </a:solidFill>
              <a:latin typeface="Unikurd Hejar" pitchFamily="34" charset="-78"/>
              <a:cs typeface="Unikurd Hejar" pitchFamily="34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895600"/>
            <a:ext cx="5397777" cy="309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772400" cy="1470025"/>
          </a:xfrm>
        </p:spPr>
        <p:txBody>
          <a:bodyPr/>
          <a:lstStyle/>
          <a:p>
            <a:r>
              <a:rPr lang="ar-JO" b="1" dirty="0">
                <a:solidFill>
                  <a:srgbClr val="C00000"/>
                </a:solidFill>
                <a:latin typeface="Unikurd Jino" pitchFamily="34" charset="-78"/>
                <a:cs typeface="Unikurd Jino" pitchFamily="34" charset="-78"/>
              </a:rPr>
              <a:t>ناونیشان</a:t>
            </a:r>
            <a:endParaRPr lang="en-US" b="1" dirty="0">
              <a:solidFill>
                <a:srgbClr val="C0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7467600" cy="4495800"/>
          </a:xfrm>
        </p:spPr>
        <p:txBody>
          <a:bodyPr>
            <a:normAutofit fontScale="77500" lnSpcReduction="20000"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rgbClr val="0070C0"/>
                </a:solidFill>
              </a:rPr>
              <a:t> هه‌نووكه‌یی </a:t>
            </a:r>
            <a:r>
              <a:rPr lang="ar-JO" b="1" dirty="0">
                <a:solidFill>
                  <a:srgbClr val="0070C0"/>
                </a:solidFill>
              </a:rPr>
              <a:t>بێت  یاخوود كێشه‌ </a:t>
            </a:r>
            <a:r>
              <a:rPr lang="ar-JO" b="1" dirty="0" smtClean="0">
                <a:solidFill>
                  <a:srgbClr val="0070C0"/>
                </a:solidFill>
              </a:rPr>
              <a:t>بیت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rgbClr val="0070C0"/>
                </a:solidFill>
              </a:rPr>
              <a:t>كوورت بێت و مه‌به‌ستدار بێت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rgbClr val="0070C0"/>
                </a:solidFill>
              </a:rPr>
              <a:t> </a:t>
            </a:r>
            <a:r>
              <a:rPr lang="ar-JO" b="1" dirty="0">
                <a:solidFill>
                  <a:srgbClr val="0070C0"/>
                </a:solidFill>
              </a:rPr>
              <a:t>روون </a:t>
            </a:r>
            <a:r>
              <a:rPr lang="ar-JO" b="1" dirty="0" smtClean="0">
                <a:solidFill>
                  <a:srgbClr val="0070C0"/>
                </a:solidFill>
              </a:rPr>
              <a:t>بێت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>
                <a:solidFill>
                  <a:srgbClr val="0070C0"/>
                </a:solidFill>
              </a:rPr>
              <a:t>سه‌رنج راكێش </a:t>
            </a:r>
            <a:r>
              <a:rPr lang="ar-JO" b="1" dirty="0" smtClean="0">
                <a:solidFill>
                  <a:srgbClr val="0070C0"/>
                </a:solidFill>
              </a:rPr>
              <a:t>بێت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rgbClr val="0070C0"/>
                </a:solidFill>
              </a:rPr>
              <a:t> </a:t>
            </a:r>
            <a:r>
              <a:rPr lang="ar-JO" b="1" dirty="0">
                <a:solidFill>
                  <a:srgbClr val="0070C0"/>
                </a:solidFill>
              </a:rPr>
              <a:t>زانستی </a:t>
            </a:r>
            <a:r>
              <a:rPr lang="ar-JO" b="1" dirty="0" smtClean="0">
                <a:solidFill>
                  <a:srgbClr val="0070C0"/>
                </a:solidFill>
              </a:rPr>
              <a:t>بێت</a:t>
            </a:r>
          </a:p>
          <a:p>
            <a:pPr algn="r" rtl="1"/>
            <a:endParaRPr lang="ar-JO" b="1" dirty="0" smtClean="0">
              <a:solidFill>
                <a:srgbClr val="C00000"/>
              </a:solidFill>
            </a:endParaRPr>
          </a:p>
          <a:p>
            <a:pPr algn="r" rtl="1"/>
            <a:r>
              <a:rPr lang="ar-JO" b="1" dirty="0" smtClean="0">
                <a:solidFill>
                  <a:srgbClr val="C00000"/>
                </a:solidFill>
              </a:rPr>
              <a:t>هۆكاره‌كانی هه‌لبژاردنی ناونیشان:</a:t>
            </a:r>
          </a:p>
          <a:p>
            <a:pPr algn="r" rtl="1"/>
            <a:endParaRPr lang="ar-JO" b="1" dirty="0">
              <a:solidFill>
                <a:srgbClr val="C00000"/>
              </a:solidFill>
            </a:endParaRPr>
          </a:p>
          <a:p>
            <a:pPr algn="r" rtl="1"/>
            <a:r>
              <a:rPr lang="ar-JO" b="1" dirty="0" smtClean="0">
                <a:solidFill>
                  <a:srgbClr val="0070C0"/>
                </a:solidFill>
              </a:rPr>
              <a:t>حه‌زوو ئاره‌زووی توێژه‌ر</a:t>
            </a:r>
          </a:p>
          <a:p>
            <a:pPr algn="r" rtl="1"/>
            <a:r>
              <a:rPr lang="ar-JO" b="1" dirty="0" smtClean="0">
                <a:solidFill>
                  <a:srgbClr val="0070C0"/>
                </a:solidFill>
              </a:rPr>
              <a:t>پاشخانی زانستی و توێژه‌ر</a:t>
            </a:r>
          </a:p>
          <a:p>
            <a:pPr algn="r" rtl="1"/>
            <a:r>
              <a:rPr lang="ar-JO" b="1" dirty="0" smtClean="0">
                <a:solidFill>
                  <a:srgbClr val="0070C0"/>
                </a:solidFill>
              </a:rPr>
              <a:t>خوودی بابه‌ته‌كه‌ش پێداویستی ئێستاو كۆمه‌لگا بیت 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7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468" y="0"/>
            <a:ext cx="8534400" cy="914400"/>
          </a:xfrm>
        </p:spPr>
        <p:txBody>
          <a:bodyPr>
            <a:normAutofit/>
          </a:bodyPr>
          <a:lstStyle/>
          <a:p>
            <a:r>
              <a:rPr lang="ar-JO" b="1" dirty="0">
                <a:solidFill>
                  <a:srgbClr val="C00000"/>
                </a:solidFill>
                <a:latin typeface="Unikurd Jino" pitchFamily="34" charset="-78"/>
                <a:cs typeface="Unikurd Jino" pitchFamily="34" charset="-78"/>
              </a:rPr>
              <a:t>لیستی</a:t>
            </a:r>
            <a:r>
              <a:rPr lang="ar-JO" sz="2800" b="1" dirty="0" smtClean="0">
                <a:solidFill>
                  <a:srgbClr val="C00000"/>
                </a:solidFill>
              </a:rPr>
              <a:t> </a:t>
            </a:r>
            <a:r>
              <a:rPr lang="ar-JO" b="1" dirty="0">
                <a:solidFill>
                  <a:srgbClr val="C00000"/>
                </a:solidFill>
                <a:latin typeface="Unikurd Jino" pitchFamily="34" charset="-78"/>
                <a:cs typeface="Unikurd Jino" pitchFamily="34" charset="-78"/>
              </a:rPr>
              <a:t>ناوه‌رۆك</a:t>
            </a:r>
            <a:r>
              <a:rPr lang="ar-JO" sz="2800" b="1" dirty="0" smtClean="0">
                <a:solidFill>
                  <a:srgbClr val="C00000"/>
                </a:solidFill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843" y="838200"/>
            <a:ext cx="5073650" cy="548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59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04800"/>
            <a:ext cx="7772400" cy="1470025"/>
          </a:xfrm>
        </p:spPr>
        <p:txBody>
          <a:bodyPr/>
          <a:lstStyle/>
          <a:p>
            <a:r>
              <a:rPr lang="ar-JO" b="1" dirty="0">
                <a:solidFill>
                  <a:srgbClr val="C00000"/>
                </a:solidFill>
                <a:latin typeface="Unikurd Jino" pitchFamily="34" charset="-78"/>
                <a:cs typeface="Unikurd Jino" pitchFamily="34" charset="-78"/>
              </a:rPr>
              <a:t>پێشه‌كی</a:t>
            </a:r>
            <a:r>
              <a:rPr lang="ar-JO" b="1" dirty="0" smtClean="0">
                <a:solidFill>
                  <a:srgbClr val="C00000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endParaRPr lang="en-US" b="1" dirty="0">
              <a:solidFill>
                <a:srgbClr val="C00000"/>
              </a:solidFill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752600"/>
            <a:ext cx="8610600" cy="33528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به‌گشتی به‌كورتی له‌سه‌ر بابه‌ته‌كه‌ت </a:t>
            </a:r>
            <a:r>
              <a:rPr lang="ar-JO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ده‌دوێی</a:t>
            </a:r>
            <a:r>
              <a:rPr lang="pl-PL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JO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 به‌ په‌ره‌گڕافێك، </a:t>
            </a:r>
            <a:r>
              <a:rPr lang="ar-JO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كورتكراوه‌،  </a:t>
            </a:r>
            <a:r>
              <a:rPr lang="ar-JO" b="1" i="1" u="sng" dirty="0">
                <a:solidFill>
                  <a:schemeClr val="accent6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پرسیاری توێژینه‌وه‌</a:t>
            </a:r>
            <a:r>
              <a:rPr lang="ar-JO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، هۆكاری هه‌لبژاردنی بابه‌ت. ئامانج،رێگای لێكۆلینه‌وه‌، سودی لێكۆلینه‌وه‌كه‌، دیراسات </a:t>
            </a:r>
            <a:r>
              <a:rPr lang="ar-JO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سابیقه، ئه‌نجامی به‌كورتی‌</a:t>
            </a:r>
            <a:r>
              <a:rPr lang="ar-JO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)</a:t>
            </a:r>
          </a:p>
          <a:p>
            <a:pPr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>
            <a:normAutofit fontScale="90000"/>
          </a:bodyPr>
          <a:lstStyle/>
          <a:p>
            <a:pPr algn="r" rtl="1"/>
            <a:r>
              <a:rPr lang="ar-JO" b="1" dirty="0" smtClean="0">
                <a:solidFill>
                  <a:srgbClr val="C00000"/>
                </a:solidFill>
                <a:latin typeface="Unikurd Jino" pitchFamily="34" charset="-78"/>
                <a:cs typeface="Unikurd Jino" pitchFamily="34" charset="-78"/>
              </a:rPr>
              <a:t>ناوه‌رۆك  </a:t>
            </a:r>
            <a:r>
              <a:rPr lang="ar-JO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تیۆری:</a:t>
            </a:r>
            <a:br>
              <a:rPr lang="ar-JO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</a:br>
            <a:r>
              <a:rPr lang="ar-JO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كرداری: </a:t>
            </a:r>
            <a:r>
              <a:rPr lang="ar-JO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شیكردنه‌وه‌و تاوتوێكردن</a:t>
            </a:r>
            <a:r>
              <a:rPr lang="ar-JO" b="1" dirty="0">
                <a:solidFill>
                  <a:srgbClr val="C00000"/>
                </a:solidFill>
              </a:rPr>
              <a:t/>
            </a:r>
            <a:br>
              <a:rPr lang="ar-JO" b="1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8001000" cy="3733800"/>
          </a:xfrm>
        </p:spPr>
        <p:txBody>
          <a:bodyPr>
            <a:noAutofit/>
          </a:bodyPr>
          <a:lstStyle/>
          <a:p>
            <a:pPr marL="342900" indent="-342900" algn="just" rtl="1">
              <a:buFont typeface="Arial" pitchFamily="34" charset="0"/>
              <a:buChar char="•"/>
            </a:pPr>
            <a:r>
              <a:rPr lang="ar-JO" sz="2400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لەم بەشەدا باس لە کاریگەرییەکانی </a:t>
            </a:r>
            <a:r>
              <a:rPr lang="ar-JO" sz="24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دۆزینەوە نوێکانت </a:t>
            </a:r>
            <a:r>
              <a:rPr lang="ar-JO" sz="2400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دەکەیت</a:t>
            </a:r>
            <a:r>
              <a:rPr lang="ar-JO" sz="24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،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JO" sz="24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JO" sz="2400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ڕوونیان دەکەیتەوە و پەیوەستیان دەکەیت بە لێکۆڵینەوەکانی </a:t>
            </a:r>
            <a:r>
              <a:rPr lang="ar-JO" sz="24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پێشوو،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JO" sz="24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 ئه‌و بابه‌ته‌ نوییانه‌ت كه‌دۆزینەوه‌ته‌وه‌ </a:t>
            </a:r>
            <a:r>
              <a:rPr lang="ar-JO" sz="2400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لێکدەدەیتەوە و باس لەوە دەکەیت کە ئەم دۆزینەوانە چۆن وەڵامی پرسیارەکانی </a:t>
            </a:r>
            <a:r>
              <a:rPr lang="ar-JO" sz="24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توێژینەوەکەت.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JO" sz="24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 هەروەها </a:t>
            </a:r>
            <a:r>
              <a:rPr lang="ar-JO" sz="2400" b="1" dirty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پێویستە باسی هەر سنووردارکردنێکی کارەکەت بکەیت، وەک قەبارەی نمونە یان داتا ونبووەکان، و باس لەوە بکەیت کە چۆن دەتوانیت ئەو کێشانە لە کارەکانی داهاتوودا چارەسەر بکەیت.</a:t>
            </a:r>
            <a:endParaRPr lang="en-US" sz="2400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8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279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راپۆرت</vt:lpstr>
      <vt:lpstr>راپۆرت:</vt:lpstr>
      <vt:lpstr>PowerPoint Presentation</vt:lpstr>
      <vt:lpstr>PowerPoint Presentation</vt:lpstr>
      <vt:lpstr>PowerPoint Presentation</vt:lpstr>
      <vt:lpstr>ناونیشان</vt:lpstr>
      <vt:lpstr>لیستی ناوه‌رۆك </vt:lpstr>
      <vt:lpstr>پێشه‌كی </vt:lpstr>
      <vt:lpstr>ناوه‌رۆك  تیۆری: كرداری: شیكردنه‌وه‌و تاوتوێكردن </vt:lpstr>
      <vt:lpstr>ئه‌نجام</vt:lpstr>
      <vt:lpstr>لسیتی سه‌رچاوه‌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راپۆرت</dc:title>
  <dc:creator>Haval H Saeed</dc:creator>
  <cp:lastModifiedBy>n0ak95</cp:lastModifiedBy>
  <cp:revision>70</cp:revision>
  <dcterms:created xsi:type="dcterms:W3CDTF">2006-08-16T00:00:00Z</dcterms:created>
  <dcterms:modified xsi:type="dcterms:W3CDTF">2022-11-20T12:54:01Z</dcterms:modified>
</cp:coreProperties>
</file>