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57" r:id="rId4"/>
    <p:sldId id="258" r:id="rId5"/>
    <p:sldId id="260" r:id="rId6"/>
    <p:sldId id="261" r:id="rId7"/>
    <p:sldId id="262" r:id="rId8"/>
    <p:sldId id="263" r:id="rId9"/>
    <p:sldId id="267" r:id="rId10"/>
    <p:sldId id="266" r:id="rId11"/>
    <p:sldId id="268" r:id="rId12"/>
    <p:sldId id="269" r:id="rId13"/>
    <p:sldId id="274" r:id="rId14"/>
    <p:sldId id="270" r:id="rId15"/>
    <p:sldId id="271" r:id="rId16"/>
    <p:sldId id="272" r:id="rId17"/>
    <p:sldId id="273" r:id="rId18"/>
    <p:sldId id="275" r:id="rId19"/>
    <p:sldId id="264" r:id="rId20"/>
    <p:sldId id="27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5/24/2022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5/24/2022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5/24/2022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5/24/2022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5/24/2022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5/24/2022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5/24/2022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5/24/2022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5/24/2022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5/24/2022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5/24/2022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5/24/2022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1"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758952"/>
            <a:ext cx="10058400" cy="3148030"/>
          </a:xfrm>
        </p:spPr>
        <p:txBody>
          <a:bodyPr/>
          <a:lstStyle/>
          <a:p>
            <a:pPr algn="ctr"/>
            <a:r>
              <a:rPr lang="ar-JO" dirty="0" smtClean="0"/>
              <a:t>گرینگی دان به‌ خود</a:t>
            </a:r>
            <a:br>
              <a:rPr lang="ar-JO" dirty="0" smtClean="0"/>
            </a:br>
            <a:r>
              <a:rPr lang="en-US" dirty="0" smtClean="0"/>
              <a:t>self-care </a:t>
            </a:r>
            <a:r>
              <a:rPr lang="ar-JO" dirty="0" smtClean="0"/>
              <a:t> </a:t>
            </a:r>
            <a:endParaRPr lang="ar-IQ" dirty="0"/>
          </a:p>
        </p:txBody>
      </p:sp>
      <p:sp>
        <p:nvSpPr>
          <p:cNvPr id="3" name="Subtitle 2"/>
          <p:cNvSpPr>
            <a:spLocks noGrp="1"/>
          </p:cNvSpPr>
          <p:nvPr>
            <p:ph type="subTitle" idx="1"/>
          </p:nvPr>
        </p:nvSpPr>
        <p:spPr>
          <a:xfrm>
            <a:off x="1100051" y="4054764"/>
            <a:ext cx="10058400" cy="2198254"/>
          </a:xfrm>
        </p:spPr>
        <p:txBody>
          <a:bodyPr>
            <a:normAutofit fontScale="92500" lnSpcReduction="10000"/>
          </a:bodyPr>
          <a:lstStyle/>
          <a:p>
            <a:pPr algn="ctr"/>
            <a:r>
              <a:rPr lang="ar-JO" b="1" dirty="0" smtClean="0"/>
              <a:t>ئاماده‌ كردنی:  هه‌واره‌ نه‌وزاد كریم </a:t>
            </a:r>
          </a:p>
          <a:p>
            <a:pPr algn="ctr"/>
            <a:r>
              <a:rPr lang="ar-JO" b="1" dirty="0" smtClean="0"/>
              <a:t>ماسته‌ر له‌ كلینیكه‌ڵ </a:t>
            </a:r>
            <a:r>
              <a:rPr lang="ar-JO" b="1" dirty="0" smtClean="0"/>
              <a:t>سایكۆلۆجی</a:t>
            </a:r>
            <a:endParaRPr lang="ar-KW" b="1" dirty="0" smtClean="0"/>
          </a:p>
          <a:p>
            <a:pPr algn="ctr"/>
            <a:r>
              <a:rPr lang="ar-KW" b="1" dirty="0" smtClean="0"/>
              <a:t>بەشى سایکۆلۆژى</a:t>
            </a:r>
          </a:p>
          <a:p>
            <a:pPr algn="ctr"/>
            <a:r>
              <a:rPr lang="ar-KW" b="1" dirty="0" smtClean="0"/>
              <a:t>زانکۆى سەلاحەدین-هەولێر</a:t>
            </a:r>
          </a:p>
          <a:p>
            <a:pPr algn="ctr"/>
            <a:r>
              <a:rPr lang="ar-KW" b="1" dirty="0" smtClean="0"/>
              <a:t>کۆلێژى ئاداب</a:t>
            </a:r>
          </a:p>
          <a:p>
            <a:pPr algn="ctr"/>
            <a:endParaRPr lang="ar-JO" b="1" dirty="0" smtClean="0"/>
          </a:p>
        </p:txBody>
      </p:sp>
    </p:spTree>
    <p:extLst>
      <p:ext uri="{BB962C8B-B14F-4D97-AF65-F5344CB8AC3E}">
        <p14:creationId xmlns:p14="http://schemas.microsoft.com/office/powerpoint/2010/main" val="3278461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smtClean="0"/>
              <a:t>سه‌رچاوه‌كانی فشاری ده‌رونی </a:t>
            </a:r>
            <a:endParaRPr lang="ar-IQ" dirty="0"/>
          </a:p>
        </p:txBody>
      </p:sp>
      <p:sp>
        <p:nvSpPr>
          <p:cNvPr id="3" name="Content Placeholder 2"/>
          <p:cNvSpPr>
            <a:spLocks noGrp="1"/>
          </p:cNvSpPr>
          <p:nvPr>
            <p:ph idx="1"/>
          </p:nvPr>
        </p:nvSpPr>
        <p:spPr/>
        <p:txBody>
          <a:bodyPr>
            <a:normAutofit lnSpcReduction="10000"/>
          </a:bodyPr>
          <a:lstStyle/>
          <a:p>
            <a:pPr marL="0" indent="0">
              <a:buNone/>
            </a:pPr>
            <a:r>
              <a:rPr lang="ar-JO" sz="2800" b="1" dirty="0">
                <a:solidFill>
                  <a:schemeClr val="tx1"/>
                </a:solidFill>
              </a:rPr>
              <a:t>1- ئه‌و شتانه‌ی كه‌ ڕۆژانه‌ بێزارمان ده‌كه‌ن: </a:t>
            </a:r>
          </a:p>
          <a:p>
            <a:pPr marL="0" indent="0">
              <a:buNone/>
            </a:pPr>
            <a:r>
              <a:rPr lang="ar-JO" dirty="0"/>
              <a:t>وه‌ك</a:t>
            </a:r>
          </a:p>
          <a:p>
            <a:pPr marL="0" indent="0">
              <a:buNone/>
            </a:pPr>
            <a:r>
              <a:rPr lang="ar-JO" dirty="0"/>
              <a:t>-ئیش و كاری ڕۆژانه‌ی ماڵ.</a:t>
            </a:r>
          </a:p>
          <a:p>
            <a:pPr marL="0" indent="0">
              <a:buNone/>
            </a:pPr>
            <a:r>
              <a:rPr lang="ar-JO" dirty="0"/>
              <a:t>-لایه‌نی ته‌ندروستی.</a:t>
            </a:r>
          </a:p>
          <a:p>
            <a:pPr marL="0" indent="0">
              <a:buNone/>
            </a:pPr>
            <a:r>
              <a:rPr lang="ar-JO" dirty="0"/>
              <a:t>-كات </a:t>
            </a:r>
          </a:p>
          <a:p>
            <a:pPr marL="0" indent="0">
              <a:buNone/>
            </a:pPr>
            <a:r>
              <a:rPr lang="ar-JO" dirty="0"/>
              <a:t>-ژینگه‌</a:t>
            </a:r>
          </a:p>
          <a:p>
            <a:pPr marL="0" indent="0">
              <a:buNone/>
            </a:pPr>
            <a:r>
              <a:rPr lang="ar-JO" dirty="0"/>
              <a:t>-به‌رپرسیاری یه‌تی دارای </a:t>
            </a:r>
          </a:p>
          <a:p>
            <a:pPr marL="0" indent="0">
              <a:buNone/>
            </a:pPr>
            <a:r>
              <a:rPr lang="ar-JO" dirty="0"/>
              <a:t>-ئه‌ شتانه‌ی كه‌ ڕۆژانه‌ له‌ كاره‌كه‌ت ڕوبه‌ڕووی ده‌بیه‌وه‌ وه‌ بێزاركه‌رن. </a:t>
            </a:r>
          </a:p>
          <a:p>
            <a:pPr marL="0" indent="0">
              <a:buNone/>
            </a:pPr>
            <a:r>
              <a:rPr lang="ar-JO" dirty="0"/>
              <a:t>-ترس له‌ پاراستنی ئه‌منییه‌تی داهاتوو. </a:t>
            </a:r>
          </a:p>
          <a:p>
            <a:endParaRPr lang="ar-IQ" dirty="0"/>
          </a:p>
        </p:txBody>
      </p:sp>
    </p:spTree>
    <p:extLst>
      <p:ext uri="{BB962C8B-B14F-4D97-AF65-F5344CB8AC3E}">
        <p14:creationId xmlns:p14="http://schemas.microsoft.com/office/powerpoint/2010/main" val="42374261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a:t>سه‌رچاوه‌كانی </a:t>
            </a:r>
            <a:r>
              <a:rPr lang="ar-JO" dirty="0" smtClean="0"/>
              <a:t>ته‌نگژه‌ی </a:t>
            </a:r>
            <a:r>
              <a:rPr lang="ar-JO" dirty="0"/>
              <a:t>ده‌رونی </a:t>
            </a:r>
            <a:endParaRPr lang="ar-IQ" dirty="0"/>
          </a:p>
        </p:txBody>
      </p:sp>
      <p:sp>
        <p:nvSpPr>
          <p:cNvPr id="3" name="Content Placeholder 2"/>
          <p:cNvSpPr>
            <a:spLocks noGrp="1"/>
          </p:cNvSpPr>
          <p:nvPr>
            <p:ph idx="1"/>
          </p:nvPr>
        </p:nvSpPr>
        <p:spPr/>
        <p:txBody>
          <a:bodyPr/>
          <a:lstStyle/>
          <a:p>
            <a:pPr marL="0" indent="0">
              <a:buNone/>
            </a:pPr>
            <a:r>
              <a:rPr lang="ar-JO" b="1" dirty="0">
                <a:solidFill>
                  <a:schemeClr val="tx1"/>
                </a:solidFill>
              </a:rPr>
              <a:t>2- گۆڕاكاری یه‌كانی ژیان </a:t>
            </a:r>
            <a:r>
              <a:rPr lang="ar-JO" dirty="0">
                <a:solidFill>
                  <a:schemeClr val="tx1"/>
                </a:solidFill>
              </a:rPr>
              <a:t>: بریتی یه‌ له‌ گۆڕانكاری زۆرگه‌وره‌ كه‌ له‌ ژیان ڕووده‌دات وه‌ك برۆسه‌ی هاوسه‌رگیری، له‌ده‌ستدانی كه‌سێكی ئازیز، پرۆسه‌ی جیابوونه‌وه‌، به‌ده‌ستهێنان یان له‌ده‌ستدانی كار. </a:t>
            </a:r>
          </a:p>
          <a:p>
            <a:pPr marL="0" indent="0">
              <a:buNone/>
            </a:pPr>
            <a:endParaRPr lang="ar-JO" dirty="0">
              <a:solidFill>
                <a:schemeClr val="tx1"/>
              </a:solidFill>
            </a:endParaRPr>
          </a:p>
          <a:p>
            <a:pPr marL="0" indent="0">
              <a:buNone/>
            </a:pPr>
            <a:r>
              <a:rPr lang="ar-JO" b="1" dirty="0">
                <a:solidFill>
                  <a:schemeClr val="tx1"/>
                </a:solidFill>
              </a:rPr>
              <a:t>3- ئازار </a:t>
            </a:r>
            <a:r>
              <a:rPr lang="ar-JO" dirty="0">
                <a:solidFill>
                  <a:schemeClr val="tx1"/>
                </a:solidFill>
              </a:rPr>
              <a:t>: بونی ئازار كاریگه‌ری هه‌یه‌ له‌سه‌ر ئاستی أداء و توانای مامه‌ڵه‌كردنمان له‌گه‌ڵ كێشه‌كان. </a:t>
            </a:r>
          </a:p>
          <a:p>
            <a:pPr marL="0" indent="0">
              <a:buNone/>
            </a:pPr>
            <a:endParaRPr lang="ar-JO" dirty="0">
              <a:solidFill>
                <a:schemeClr val="tx1"/>
              </a:solidFill>
            </a:endParaRPr>
          </a:p>
          <a:p>
            <a:pPr marL="0" indent="0">
              <a:buNone/>
            </a:pPr>
            <a:r>
              <a:rPr lang="ar-JO" b="1" dirty="0">
                <a:solidFill>
                  <a:schemeClr val="tx1"/>
                </a:solidFill>
              </a:rPr>
              <a:t>4- بێ ووره‌بوون</a:t>
            </a:r>
            <a:r>
              <a:rPr lang="ar-JO" dirty="0">
                <a:solidFill>
                  <a:schemeClr val="tx1"/>
                </a:solidFill>
              </a:rPr>
              <a:t>: پێناسه‌ ده‌كرێت به‌ پوچه‌ڵكردنه‌وه‌ی پاڵنه‌ره‌كان كه‌ پێویستن بۆ گه‌یشتن به‌ ئامانجه‌كان.</a:t>
            </a:r>
          </a:p>
          <a:p>
            <a:pPr>
              <a:buFontTx/>
              <a:buChar char="-"/>
            </a:pPr>
            <a:r>
              <a:rPr lang="ar-JO" dirty="0">
                <a:solidFill>
                  <a:schemeClr val="tx1"/>
                </a:solidFill>
              </a:rPr>
              <a:t>بێ ووره‌بوون له‌وانه‌یه‌ بگه‌ڕێته‌وه‌ بۆ بوونی ئامانجێكی زۆرگه‌وره‌ی ناواقعی.</a:t>
            </a:r>
          </a:p>
          <a:p>
            <a:pPr marL="0" indent="0">
              <a:buNone/>
            </a:pPr>
            <a:r>
              <a:rPr lang="ar-JO" b="1" dirty="0">
                <a:solidFill>
                  <a:schemeClr val="tx1"/>
                </a:solidFill>
              </a:rPr>
              <a:t>5- ململانی</a:t>
            </a:r>
          </a:p>
          <a:p>
            <a:pPr marL="0" indent="0">
              <a:buNone/>
            </a:pPr>
            <a:r>
              <a:rPr lang="ar-JO" b="1" dirty="0">
                <a:solidFill>
                  <a:schemeClr val="tx1"/>
                </a:solidFill>
              </a:rPr>
              <a:t>6- بیرۆكه‌ی ناعه‌قلانی   </a:t>
            </a:r>
          </a:p>
          <a:p>
            <a:endParaRPr lang="ar-IQ" dirty="0"/>
          </a:p>
        </p:txBody>
      </p:sp>
    </p:spTree>
    <p:extLst>
      <p:ext uri="{BB962C8B-B14F-4D97-AF65-F5344CB8AC3E}">
        <p14:creationId xmlns:p14="http://schemas.microsoft.com/office/powerpoint/2010/main" val="30667188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smtClean="0"/>
              <a:t>نیشانه‌كانی ته‌نگژه‌ی ده‌رونی </a:t>
            </a:r>
            <a:endParaRPr lang="ar-IQ"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ü"/>
            </a:pPr>
            <a:r>
              <a:rPr lang="ar-JO" sz="2800" dirty="0">
                <a:solidFill>
                  <a:schemeClr val="accent1"/>
                </a:solidFill>
              </a:rPr>
              <a:t> </a:t>
            </a:r>
            <a:r>
              <a:rPr lang="ar-JO" dirty="0"/>
              <a:t>زیاد بوونی ته‌په‌ی دڵ</a:t>
            </a:r>
          </a:p>
          <a:p>
            <a:pPr>
              <a:buFont typeface="Wingdings" panose="05000000000000000000" pitchFamily="2" charset="2"/>
              <a:buChar char="ü"/>
            </a:pPr>
            <a:r>
              <a:rPr lang="ar-JO" dirty="0"/>
              <a:t>زیاد بوونی په‌ستانی خوین </a:t>
            </a:r>
          </a:p>
          <a:p>
            <a:pPr>
              <a:buFont typeface="Wingdings" panose="05000000000000000000" pitchFamily="2" charset="2"/>
              <a:buChar char="ü"/>
            </a:pPr>
            <a:r>
              <a:rPr lang="ar-JO" dirty="0"/>
              <a:t>هه‌ناسه‌ سواری</a:t>
            </a:r>
          </a:p>
          <a:p>
            <a:pPr>
              <a:buFont typeface="Wingdings" panose="05000000000000000000" pitchFamily="2" charset="2"/>
              <a:buChar char="ü"/>
            </a:pPr>
            <a:r>
              <a:rPr lang="ar-JO" dirty="0"/>
              <a:t>گرژبوونی ماسولكه‌كان</a:t>
            </a:r>
          </a:p>
          <a:p>
            <a:pPr>
              <a:buFont typeface="Wingdings" panose="05000000000000000000" pitchFamily="2" charset="2"/>
              <a:buChar char="ü"/>
            </a:pPr>
            <a:r>
              <a:rPr lang="ar-JO" dirty="0"/>
              <a:t>كیشه‌ی هه‌رس </a:t>
            </a:r>
          </a:p>
          <a:p>
            <a:pPr>
              <a:buFont typeface="Wingdings" panose="05000000000000000000" pitchFamily="2" charset="2"/>
              <a:buChar char="ü"/>
            </a:pPr>
            <a:r>
              <a:rPr lang="ar-JO" dirty="0"/>
              <a:t>سارد بوونی ده‌ست وقاچه‌كان </a:t>
            </a:r>
          </a:p>
          <a:p>
            <a:pPr>
              <a:buFont typeface="Wingdings" panose="05000000000000000000" pitchFamily="2" charset="2"/>
              <a:buChar char="ü"/>
            </a:pPr>
            <a:r>
              <a:rPr lang="ar-JO" dirty="0"/>
              <a:t>توڕه‌بوون </a:t>
            </a:r>
          </a:p>
          <a:p>
            <a:pPr>
              <a:buFont typeface="Wingdings" panose="05000000000000000000" pitchFamily="2" charset="2"/>
              <a:buChar char="ü"/>
            </a:pPr>
            <a:r>
              <a:rPr lang="ar-JO" dirty="0"/>
              <a:t>له‌بیرچونه‌وه‌ </a:t>
            </a:r>
          </a:p>
          <a:p>
            <a:pPr>
              <a:buFont typeface="Wingdings" panose="05000000000000000000" pitchFamily="2" charset="2"/>
              <a:buChar char="ü"/>
            </a:pPr>
            <a:r>
              <a:rPr lang="ar-JO" dirty="0"/>
              <a:t>بیرۆكه‌ی نه‌رێنی </a:t>
            </a:r>
          </a:p>
          <a:p>
            <a:endParaRPr lang="ar-IQ" dirty="0"/>
          </a:p>
        </p:txBody>
      </p:sp>
    </p:spTree>
    <p:extLst>
      <p:ext uri="{BB962C8B-B14F-4D97-AF65-F5344CB8AC3E}">
        <p14:creationId xmlns:p14="http://schemas.microsoft.com/office/powerpoint/2010/main" val="17630049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smtClean="0"/>
              <a:t>چالاكی دووه‌م : ڕۆژنامه‌ یاد  </a:t>
            </a:r>
            <a:endParaRPr lang="ar-IQ" dirty="0"/>
          </a:p>
        </p:txBody>
      </p:sp>
      <p:sp>
        <p:nvSpPr>
          <p:cNvPr id="3" name="Content Placeholder 2"/>
          <p:cNvSpPr>
            <a:spLocks noGrp="1"/>
          </p:cNvSpPr>
          <p:nvPr>
            <p:ph idx="1"/>
          </p:nvPr>
        </p:nvSpPr>
        <p:spPr/>
        <p:txBody>
          <a:bodyPr>
            <a:normAutofit/>
          </a:bodyPr>
          <a:lstStyle/>
          <a:p>
            <a:r>
              <a:rPr lang="ar-JO" b="1" dirty="0"/>
              <a:t>ڕۆژیادنامه‌ی به‌ئاگابوون له‌ فشاری ده‌روونی</a:t>
            </a:r>
            <a:endParaRPr lang="en-US" dirty="0"/>
          </a:p>
          <a:p>
            <a:r>
              <a:rPr lang="ar-JO" b="1" dirty="0"/>
              <a:t> </a:t>
            </a:r>
            <a:endParaRPr lang="en-US" dirty="0"/>
          </a:p>
          <a:p>
            <a:r>
              <a:rPr lang="ar-JO" b="1" dirty="0"/>
              <a:t>به‌روار --------------------             ڕۆژی هه‌فته‌كه‌ ---------------------</a:t>
            </a:r>
            <a:endParaRPr lang="en-US" dirty="0"/>
          </a:p>
          <a:p>
            <a:r>
              <a:rPr lang="ar-JO" b="1" dirty="0"/>
              <a:t> </a:t>
            </a:r>
            <a:endParaRPr lang="en-US" dirty="0"/>
          </a:p>
          <a:p>
            <a:r>
              <a:rPr lang="ar-JO" b="1" dirty="0"/>
              <a:t>كات                       ئه‌و ڕوداوه‌ی كه‌ بۆته‌ سه‌رچاوه‌ی فشار                         نیشانه‌كانی  </a:t>
            </a:r>
            <a:endParaRPr lang="en-US" dirty="0"/>
          </a:p>
          <a:p>
            <a:r>
              <a:rPr lang="ar-JO" dirty="0"/>
              <a:t>---------                -----------------------------------------                     -----------------------</a:t>
            </a:r>
            <a:endParaRPr lang="en-US" dirty="0"/>
          </a:p>
          <a:p>
            <a:r>
              <a:rPr lang="ar-JO" dirty="0"/>
              <a:t>---------                -----------------------------------------                     -----------------------</a:t>
            </a:r>
            <a:endParaRPr lang="en-US" dirty="0"/>
          </a:p>
          <a:p>
            <a:r>
              <a:rPr lang="ar-JO" dirty="0"/>
              <a:t>---------               ------------------------------------------                     -----------------------</a:t>
            </a:r>
            <a:endParaRPr lang="en-US" dirty="0"/>
          </a:p>
          <a:p>
            <a:r>
              <a:rPr lang="ar-JO" dirty="0"/>
              <a:t>---------               ------------------------------------------                     </a:t>
            </a:r>
            <a:r>
              <a:rPr lang="ar-JO" dirty="0" smtClean="0"/>
              <a:t>----------------------</a:t>
            </a:r>
            <a:endParaRPr lang="en-US" dirty="0"/>
          </a:p>
          <a:p>
            <a:endParaRPr lang="ar-IQ" dirty="0"/>
          </a:p>
        </p:txBody>
      </p:sp>
    </p:spTree>
    <p:extLst>
      <p:ext uri="{BB962C8B-B14F-4D97-AF65-F5344CB8AC3E}">
        <p14:creationId xmlns:p14="http://schemas.microsoft.com/office/powerpoint/2010/main" val="10572471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a:t>مامه‌ڵه‌ كردن له‌گه‌ڵ </a:t>
            </a:r>
            <a:r>
              <a:rPr lang="ar-JO" dirty="0" smtClean="0"/>
              <a:t>ته‌نگژه‌ی ده‌رونی </a:t>
            </a:r>
            <a:r>
              <a:rPr lang="ar-JO" dirty="0"/>
              <a:t/>
            </a:r>
            <a:br>
              <a:rPr lang="ar-JO" dirty="0"/>
            </a:br>
            <a:r>
              <a:rPr lang="ar-JO" dirty="0"/>
              <a:t>(</a:t>
            </a:r>
            <a:r>
              <a:rPr lang="en-US" dirty="0"/>
              <a:t>coping with stress</a:t>
            </a:r>
            <a:r>
              <a:rPr lang="ar-JO" dirty="0"/>
              <a:t>)</a:t>
            </a:r>
            <a:endParaRPr lang="ar-IQ" dirty="0"/>
          </a:p>
        </p:txBody>
      </p:sp>
      <p:sp>
        <p:nvSpPr>
          <p:cNvPr id="3" name="Content Placeholder 2"/>
          <p:cNvSpPr>
            <a:spLocks noGrp="1"/>
          </p:cNvSpPr>
          <p:nvPr>
            <p:ph idx="1"/>
          </p:nvPr>
        </p:nvSpPr>
        <p:spPr/>
        <p:txBody>
          <a:bodyPr/>
          <a:lstStyle/>
          <a:p>
            <a:r>
              <a:rPr lang="ar-JO" sz="2800" dirty="0"/>
              <a:t>مامه‌ڵه‌كردن له‌گه‌ڵ فشار به‌ مانای ئه‌وه‌ دێت كه‌ بتوانین به‌ شێوازێكی گونجاو هه‌وڵ و ته‌قه‌ڵا ڕه‌فتاری و بیرؤكه‌یی یه‌كانمان بگۆڕین بۆ كۆنتڕۆڵ كردنی </a:t>
            </a:r>
            <a:r>
              <a:rPr lang="ar-JO" sz="2800" dirty="0" smtClean="0"/>
              <a:t>ته‌نگژه‌ی </a:t>
            </a:r>
            <a:r>
              <a:rPr lang="ar-JO" sz="2800" dirty="0"/>
              <a:t>ده‌روونی. </a:t>
            </a:r>
          </a:p>
          <a:p>
            <a:endParaRPr lang="ar-JO" sz="2800" dirty="0"/>
          </a:p>
          <a:p>
            <a:pPr>
              <a:buFontTx/>
              <a:buChar char="-"/>
            </a:pPr>
            <a:r>
              <a:rPr lang="ar-JO" sz="2800" dirty="0"/>
              <a:t>‌ </a:t>
            </a:r>
            <a:r>
              <a:rPr lang="ar-JO" sz="2800" b="1" dirty="0"/>
              <a:t>مامه‌ڵه‌كردن له‌گه‌ڵ </a:t>
            </a:r>
            <a:r>
              <a:rPr lang="ar-JO" sz="2800" b="1" dirty="0" smtClean="0"/>
              <a:t>ته‌نگژه‌ی </a:t>
            </a:r>
            <a:r>
              <a:rPr lang="ar-JO" sz="2800" b="1" dirty="0"/>
              <a:t>ده‌روونی دابه‌ش دكرێت به‌سه‌ر دوو شێواز: </a:t>
            </a:r>
          </a:p>
          <a:p>
            <a:pPr marL="0" indent="0">
              <a:buNone/>
            </a:pPr>
            <a:r>
              <a:rPr lang="ar-JO" sz="2800" dirty="0"/>
              <a:t>1- مامه‌ڵه‌كردن له‌كه‌ڵ </a:t>
            </a:r>
            <a:r>
              <a:rPr lang="ar-JO" sz="2800" dirty="0" smtClean="0"/>
              <a:t>ته‌نگژه‌ی </a:t>
            </a:r>
            <a:r>
              <a:rPr lang="ar-JO" sz="2800" dirty="0"/>
              <a:t>ده‌روونی به‌ شێوازێكی به‌رگریانه‌(</a:t>
            </a:r>
            <a:r>
              <a:rPr lang="en-US" sz="2800" dirty="0"/>
              <a:t>Defensive coping</a:t>
            </a:r>
            <a:r>
              <a:rPr lang="ar-JO" sz="2800" dirty="0"/>
              <a:t>). </a:t>
            </a:r>
          </a:p>
          <a:p>
            <a:pPr marL="0" indent="0">
              <a:buNone/>
            </a:pPr>
            <a:r>
              <a:rPr lang="ar-JO" sz="2800" dirty="0"/>
              <a:t>2- مامه‌ڵه‌كردن له‌گه‌ڵ </a:t>
            </a:r>
            <a:r>
              <a:rPr lang="ar-JO" sz="2800" dirty="0" smtClean="0"/>
              <a:t>ته‌نگژه‌ی </a:t>
            </a:r>
            <a:r>
              <a:rPr lang="ar-JO" sz="2800" dirty="0"/>
              <a:t>ده‌روونی به‌شێوازێكی چالاك(</a:t>
            </a:r>
            <a:r>
              <a:rPr lang="en-US" sz="2800" dirty="0"/>
              <a:t>Active coping</a:t>
            </a:r>
            <a:r>
              <a:rPr lang="ar-JO" sz="2800" dirty="0"/>
              <a:t>).   </a:t>
            </a:r>
            <a:endParaRPr lang="ar-IQ" sz="2800" dirty="0"/>
          </a:p>
          <a:p>
            <a:endParaRPr lang="ar-IQ" dirty="0"/>
          </a:p>
        </p:txBody>
      </p:sp>
    </p:spTree>
    <p:extLst>
      <p:ext uri="{BB962C8B-B14F-4D97-AF65-F5344CB8AC3E}">
        <p14:creationId xmlns:p14="http://schemas.microsoft.com/office/powerpoint/2010/main" val="41820250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93183"/>
            <a:ext cx="10058400" cy="1931831"/>
          </a:xfrm>
        </p:spPr>
        <p:txBody>
          <a:bodyPr>
            <a:normAutofit fontScale="90000"/>
          </a:bodyPr>
          <a:lstStyle/>
          <a:p>
            <a:pPr algn="ctr"/>
            <a:r>
              <a:rPr lang="ar-JO" dirty="0" smtClean="0"/>
              <a:t/>
            </a:r>
            <a:br>
              <a:rPr lang="ar-JO" dirty="0" smtClean="0"/>
            </a:br>
            <a:r>
              <a:rPr lang="ar-JO" dirty="0"/>
              <a:t/>
            </a:r>
            <a:br>
              <a:rPr lang="ar-JO" dirty="0"/>
            </a:br>
            <a:r>
              <a:rPr lang="ar-JO" dirty="0" smtClean="0"/>
              <a:t> </a:t>
            </a:r>
            <a:r>
              <a:rPr lang="ar-JO" sz="3600" dirty="0"/>
              <a:t>مامه‌ڵه‌كردن </a:t>
            </a:r>
            <a:r>
              <a:rPr lang="ar-JO" sz="3600" dirty="0" smtClean="0"/>
              <a:t>له‌گه‌ڵ ته‌نگژه‌ی </a:t>
            </a:r>
            <a:r>
              <a:rPr lang="ar-JO" sz="3600" dirty="0"/>
              <a:t>ده‌روونی به‌ شێوازێكی به‌رگریانه‌(</a:t>
            </a:r>
            <a:r>
              <a:rPr lang="en-US" sz="3600" dirty="0"/>
              <a:t>Defensive coping</a:t>
            </a:r>
            <a:r>
              <a:rPr lang="ar-JO" sz="3600" dirty="0" smtClean="0"/>
              <a:t>) (به‌ شێوازێكی نه‌رێنی )</a:t>
            </a:r>
            <a:r>
              <a:rPr lang="ar-JO" dirty="0"/>
              <a:t/>
            </a:r>
            <a:br>
              <a:rPr lang="ar-JO" dirty="0"/>
            </a:br>
            <a:endParaRPr lang="ar-IQ" dirty="0"/>
          </a:p>
        </p:txBody>
      </p:sp>
      <p:sp>
        <p:nvSpPr>
          <p:cNvPr id="3" name="Content Placeholder 2"/>
          <p:cNvSpPr>
            <a:spLocks noGrp="1"/>
          </p:cNvSpPr>
          <p:nvPr>
            <p:ph idx="1"/>
          </p:nvPr>
        </p:nvSpPr>
        <p:spPr/>
        <p:txBody>
          <a:bodyPr/>
          <a:lstStyle/>
          <a:p>
            <a:pPr marL="342900" lvl="0" indent="-342900" defTabSz="457200">
              <a:lnSpc>
                <a:spcPct val="100000"/>
              </a:lnSpc>
              <a:spcBef>
                <a:spcPts val="1000"/>
              </a:spcBef>
              <a:spcAft>
                <a:spcPts val="0"/>
              </a:spcAft>
              <a:buClr>
                <a:srgbClr val="90C226"/>
              </a:buClr>
              <a:buSzPct val="80000"/>
              <a:buFont typeface="Wingdings" panose="05000000000000000000" pitchFamily="2" charset="2"/>
              <a:buChar char="q"/>
            </a:pPr>
            <a:r>
              <a:rPr lang="ar-JO" sz="1800" dirty="0">
                <a:solidFill>
                  <a:schemeClr val="tx1"/>
                </a:solidFill>
                <a:latin typeface="Trebuchet MS" panose="020B0603020202020204"/>
                <a:cs typeface="Tahoma" panose="020B0604030504040204" pitchFamily="34" charset="0"/>
              </a:rPr>
              <a:t>نكۆڵی كردن </a:t>
            </a:r>
          </a:p>
          <a:p>
            <a:pPr marL="342900" lvl="0" indent="-342900" defTabSz="457200">
              <a:lnSpc>
                <a:spcPct val="100000"/>
              </a:lnSpc>
              <a:spcBef>
                <a:spcPts val="1000"/>
              </a:spcBef>
              <a:spcAft>
                <a:spcPts val="0"/>
              </a:spcAft>
              <a:buClr>
                <a:srgbClr val="90C226"/>
              </a:buClr>
              <a:buSzPct val="80000"/>
              <a:buFont typeface="Wingdings" panose="05000000000000000000" pitchFamily="2" charset="2"/>
              <a:buChar char="q"/>
            </a:pPr>
            <a:r>
              <a:rPr lang="ar-JO" sz="1800" dirty="0">
                <a:solidFill>
                  <a:schemeClr val="tx1"/>
                </a:solidFill>
                <a:latin typeface="Trebuchet MS" panose="020B0603020202020204"/>
                <a:cs typeface="Tahoma" panose="020B0604030504040204" pitchFamily="34" charset="0"/>
              </a:rPr>
              <a:t>توندوتیژی </a:t>
            </a:r>
          </a:p>
          <a:p>
            <a:pPr marL="342900" lvl="0" indent="-342900" defTabSz="457200">
              <a:lnSpc>
                <a:spcPct val="100000"/>
              </a:lnSpc>
              <a:spcBef>
                <a:spcPts val="1000"/>
              </a:spcBef>
              <a:spcAft>
                <a:spcPts val="0"/>
              </a:spcAft>
              <a:buClr>
                <a:srgbClr val="90C226"/>
              </a:buClr>
              <a:buSzPct val="80000"/>
              <a:buFont typeface="Wingdings" panose="05000000000000000000" pitchFamily="2" charset="2"/>
              <a:buChar char="q"/>
            </a:pPr>
            <a:r>
              <a:rPr lang="ar-JO" sz="1800" dirty="0">
                <a:solidFill>
                  <a:schemeClr val="tx1"/>
                </a:solidFill>
                <a:latin typeface="Trebuchet MS" panose="020B0603020202020204"/>
                <a:cs typeface="Tahoma" panose="020B0604030504040204" pitchFamily="34" charset="0"/>
              </a:rPr>
              <a:t>به‌كارهێنانی ماده‌ی هۆشبه‌ر.</a:t>
            </a:r>
          </a:p>
          <a:p>
            <a:pPr marL="342900" lvl="0" indent="-342900" defTabSz="457200">
              <a:lnSpc>
                <a:spcPct val="100000"/>
              </a:lnSpc>
              <a:spcBef>
                <a:spcPts val="1000"/>
              </a:spcBef>
              <a:spcAft>
                <a:spcPts val="0"/>
              </a:spcAft>
              <a:buClr>
                <a:srgbClr val="90C226"/>
              </a:buClr>
              <a:buSzPct val="80000"/>
              <a:buFont typeface="Wingdings" panose="05000000000000000000" pitchFamily="2" charset="2"/>
              <a:buChar char="q"/>
            </a:pPr>
            <a:r>
              <a:rPr lang="ar-JO" sz="1800" dirty="0">
                <a:solidFill>
                  <a:schemeClr val="tx1"/>
                </a:solidFill>
                <a:latin typeface="Trebuchet MS" panose="020B0603020202020204"/>
                <a:cs typeface="Tahoma" panose="020B0604030504040204" pitchFamily="34" charset="0"/>
              </a:rPr>
              <a:t>خۆبه‌دوورگرتن : </a:t>
            </a:r>
            <a:r>
              <a:rPr lang="ar-JO" sz="1800" dirty="0">
                <a:solidFill>
                  <a:prstClr val="black">
                    <a:lumMod val="75000"/>
                    <a:lumOff val="25000"/>
                  </a:prstClr>
                </a:solidFill>
                <a:latin typeface="Trebuchet MS" panose="020B0603020202020204"/>
                <a:cs typeface="Tahoma" panose="020B0604030504040204" pitchFamily="34" charset="0"/>
              </a:rPr>
              <a:t>زۆرجار كه‌سه‌كان كاتێك ڕوبه‌ڕرووی بارودۆخێكی ناخۆش و كۆنتڕۆڵ نه‌كراو ده‌بنه‌وه‌ ئه‌وا خۆیان دورده‌خه‌نه‌وه‌ له‌ بارودۆخه‌كه‌. </a:t>
            </a:r>
          </a:p>
          <a:p>
            <a:pPr marL="342900" lvl="0" indent="-342900" defTabSz="457200">
              <a:lnSpc>
                <a:spcPct val="100000"/>
              </a:lnSpc>
              <a:spcBef>
                <a:spcPts val="1000"/>
              </a:spcBef>
              <a:spcAft>
                <a:spcPts val="0"/>
              </a:spcAft>
              <a:buClr>
                <a:srgbClr val="90C226"/>
              </a:buClr>
              <a:buSzPct val="80000"/>
              <a:buFontTx/>
              <a:buChar char="-"/>
            </a:pPr>
            <a:r>
              <a:rPr lang="ar-JO" sz="1800" dirty="0">
                <a:solidFill>
                  <a:prstClr val="black">
                    <a:lumMod val="75000"/>
                    <a:lumOff val="25000"/>
                  </a:prstClr>
                </a:solidFill>
                <a:latin typeface="Trebuchet MS" panose="020B0603020202020204"/>
                <a:cs typeface="Tahoma" panose="020B0604030504040204" pitchFamily="34" charset="0"/>
              </a:rPr>
              <a:t>خۆ به‌دوورگرتن له‌وانه‌یه‌ جه‌سته‌یی بێت وه‌ك دوركه‌وتنه‌وه‌ له‌ شوێنه‌كه‌، یان‌ له‌وانه‌یه‌ سۆزی بێت وه‌ك له‌ده‌سدانی حه‌زوئاره‌زوو بۆ شتێك یان بارودۆخیك .</a:t>
            </a:r>
          </a:p>
          <a:p>
            <a:pPr marL="342900" lvl="0" indent="-342900" defTabSz="457200">
              <a:lnSpc>
                <a:spcPct val="100000"/>
              </a:lnSpc>
              <a:spcBef>
                <a:spcPts val="1000"/>
              </a:spcBef>
              <a:spcAft>
                <a:spcPts val="0"/>
              </a:spcAft>
              <a:buClr>
                <a:srgbClr val="90C226"/>
              </a:buClr>
              <a:buSzPct val="80000"/>
              <a:buFontTx/>
              <a:buChar char="-"/>
            </a:pPr>
            <a:r>
              <a:rPr lang="ar-JO" sz="1800" dirty="0">
                <a:solidFill>
                  <a:prstClr val="black">
                    <a:lumMod val="75000"/>
                    <a:lumOff val="25000"/>
                  </a:prstClr>
                </a:solidFill>
                <a:latin typeface="Trebuchet MS" panose="020B0603020202020204"/>
                <a:cs typeface="Tahoma" panose="020B0604030504040204" pitchFamily="34" charset="0"/>
              </a:rPr>
              <a:t>تاڕاده‌یه‌ك خۆبه‌دوورگرتن به‌سوده‌ گه‌ر كه‌سه‌كه‌ ئه‌ كاته‌ به‌كاربهێنێت بۆ دوزینه‌وه‌ی ڕێگایه‌كی چالاك بۆمامه‌ڵه‌كردن له‌گه‌ڵ كێشه‌كه‌.  </a:t>
            </a:r>
          </a:p>
          <a:p>
            <a:endParaRPr lang="ar-IQ" dirty="0"/>
          </a:p>
        </p:txBody>
      </p:sp>
    </p:spTree>
    <p:extLst>
      <p:ext uri="{BB962C8B-B14F-4D97-AF65-F5344CB8AC3E}">
        <p14:creationId xmlns:p14="http://schemas.microsoft.com/office/powerpoint/2010/main" val="26156100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JO" sz="4000" dirty="0"/>
              <a:t>چه‌ند ستراتیژیه‌ك له‌ مامه‌ڵه‌كردن له‌گه‌ڵ </a:t>
            </a:r>
            <a:r>
              <a:rPr lang="ar-JO" sz="4000" dirty="0" smtClean="0"/>
              <a:t>ته‌نگژه‌ی </a:t>
            </a:r>
            <a:r>
              <a:rPr lang="ar-JO" sz="4000" dirty="0"/>
              <a:t>ده‌روونی به‌شێوه‌ی چالاك:</a:t>
            </a:r>
            <a:endParaRPr lang="ar-IQ" sz="4000" dirty="0"/>
          </a:p>
        </p:txBody>
      </p:sp>
      <p:sp>
        <p:nvSpPr>
          <p:cNvPr id="3" name="Content Placeholder 2"/>
          <p:cNvSpPr>
            <a:spLocks noGrp="1"/>
          </p:cNvSpPr>
          <p:nvPr>
            <p:ph idx="1"/>
          </p:nvPr>
        </p:nvSpPr>
        <p:spPr/>
        <p:txBody>
          <a:bodyPr/>
          <a:lstStyle/>
          <a:p>
            <a:pPr>
              <a:buFont typeface="Wingdings" panose="05000000000000000000" pitchFamily="2" charset="2"/>
              <a:buChar char="ü"/>
            </a:pPr>
            <a:r>
              <a:rPr lang="ar-JO" sz="2800" dirty="0"/>
              <a:t>زیاتر به‌ئاگابه‌ له‌ وه‌ڵام دانه‌وه‌ی جه‌سته‌ت بۆ </a:t>
            </a:r>
            <a:r>
              <a:rPr lang="ar-JO" sz="2800" dirty="0" smtClean="0"/>
              <a:t>ته‌نگژه‌ </a:t>
            </a:r>
            <a:r>
              <a:rPr lang="ar-JO" sz="2800" dirty="0"/>
              <a:t>ده‌روونی یه‌كان، وه‌ گرینگی دان به‌ژه‌می خۆراكی ته‌ندرووست ،‌ نوستنی پێویست و دوركه‌وتنه‌وه‌ له‌ ماده‌ كهولی و </a:t>
            </a:r>
            <a:r>
              <a:rPr lang="ar-JO" sz="2800" dirty="0" smtClean="0"/>
              <a:t>ماده‌ هۆشبه‌ره‌كان </a:t>
            </a:r>
            <a:r>
              <a:rPr lang="ar-JO" sz="2800" dirty="0"/>
              <a:t>، وه‌ ئه‌نجامدانی پشكنینی ته‌ندروستی به‌ شێوازێكی به‌رده‌وام. </a:t>
            </a:r>
          </a:p>
          <a:p>
            <a:pPr>
              <a:buFont typeface="Wingdings" panose="05000000000000000000" pitchFamily="2" charset="2"/>
              <a:buChar char="ü"/>
            </a:pPr>
            <a:endParaRPr lang="ar-JO" sz="2800" dirty="0"/>
          </a:p>
          <a:p>
            <a:pPr>
              <a:buFont typeface="Wingdings" panose="05000000000000000000" pitchFamily="2" charset="2"/>
              <a:buChar char="ü"/>
            </a:pPr>
            <a:r>
              <a:rPr lang="ar-JO" sz="2800" dirty="0"/>
              <a:t>وه‌ بزانه‌ پێشبینی چی ده‌كه‌یت، چونكه‌ ئه‌مه‌ كاتت پێده‌به‌خشێت بۆ ئه‌وه‌ی بتوانی ڕێگایه‌كی باش بدۆزییه‌وه‌ بۆ ئه‌وه‌ی مامه‌ڵه‌ له‌گه‌ڵ كێشه‌كانت بكه‌ی.</a:t>
            </a:r>
          </a:p>
          <a:p>
            <a:pPr>
              <a:buFont typeface="Wingdings" panose="05000000000000000000" pitchFamily="2" charset="2"/>
              <a:buChar char="ü"/>
            </a:pPr>
            <a:r>
              <a:rPr lang="ar-JO" sz="2800" dirty="0"/>
              <a:t>سود له‌ پاڵپشتی كۆمه‌ڵایه‌تی وه‌ربگره‌ بۆنمونه‌ بوون به‌ئه‌ندام له‌ ڕێكخراوێك یان گروپێك یان دروستكردنی هاوڕێی نوێ. </a:t>
            </a:r>
            <a:endParaRPr lang="ar-IQ" sz="2800" dirty="0"/>
          </a:p>
          <a:p>
            <a:endParaRPr lang="ar-IQ" dirty="0"/>
          </a:p>
        </p:txBody>
      </p:sp>
    </p:spTree>
    <p:extLst>
      <p:ext uri="{BB962C8B-B14F-4D97-AF65-F5344CB8AC3E}">
        <p14:creationId xmlns:p14="http://schemas.microsoft.com/office/powerpoint/2010/main" val="6283742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JO" sz="4000" dirty="0"/>
              <a:t>چه‌ند ستراتیژیه‌ك له‌ مامه‌ڵه‌كردن </a:t>
            </a:r>
            <a:r>
              <a:rPr lang="ar-JO" sz="4000" dirty="0" smtClean="0"/>
              <a:t>له‌گه‌ڵ ته‌نگژه‌ی </a:t>
            </a:r>
            <a:r>
              <a:rPr lang="ar-JO" sz="4000" dirty="0"/>
              <a:t>ده‌روونی به‌شێوه‌ی چالاك</a:t>
            </a:r>
            <a:endParaRPr lang="ar-IQ" sz="4000" dirty="0"/>
          </a:p>
        </p:txBody>
      </p:sp>
      <p:sp>
        <p:nvSpPr>
          <p:cNvPr id="3" name="Content Placeholder 2"/>
          <p:cNvSpPr>
            <a:spLocks noGrp="1"/>
          </p:cNvSpPr>
          <p:nvPr>
            <p:ph idx="1"/>
          </p:nvPr>
        </p:nvSpPr>
        <p:spPr/>
        <p:txBody>
          <a:bodyPr/>
          <a:lstStyle/>
          <a:p>
            <a:pPr>
              <a:buFont typeface="Wingdings" panose="05000000000000000000" pitchFamily="2" charset="2"/>
              <a:buChar char="ü"/>
            </a:pPr>
            <a:r>
              <a:rPr lang="ar-JO" sz="3600" dirty="0"/>
              <a:t>وه‌رزش كردن </a:t>
            </a:r>
          </a:p>
          <a:p>
            <a:pPr>
              <a:buFont typeface="Wingdings" panose="05000000000000000000" pitchFamily="2" charset="2"/>
              <a:buChar char="ü"/>
            </a:pPr>
            <a:r>
              <a:rPr lang="ar-JO" sz="3600" dirty="0"/>
              <a:t>گۆڕینی بیرۆكه‌ نه‌رێنی یه‌كان </a:t>
            </a:r>
          </a:p>
          <a:p>
            <a:pPr>
              <a:buFont typeface="Wingdings" panose="05000000000000000000" pitchFamily="2" charset="2"/>
              <a:buChar char="ü"/>
            </a:pPr>
            <a:r>
              <a:rPr lang="ar-JO" sz="3600" dirty="0"/>
              <a:t>ده‌ربڕینی هه‌ست و بیرۆكه‌كانت. </a:t>
            </a:r>
          </a:p>
          <a:p>
            <a:pPr>
              <a:buFont typeface="Wingdings" panose="05000000000000000000" pitchFamily="2" charset="2"/>
              <a:buChar char="ü"/>
            </a:pPr>
            <a:r>
              <a:rPr lang="ar-JO" sz="3600" dirty="0"/>
              <a:t>روحی نوكته‌بازی.</a:t>
            </a:r>
          </a:p>
          <a:p>
            <a:pPr>
              <a:buFont typeface="Wingdings" panose="05000000000000000000" pitchFamily="2" charset="2"/>
              <a:buChar char="ü"/>
            </a:pPr>
            <a:r>
              <a:rPr lang="ar-JO" sz="3600" dirty="0"/>
              <a:t>ئه‌نجامدانی چه‌ندكارێك كه وات لێده‌كه‌ن ‌ هه‌ست به‌ خۆشی بكه‌یت.  </a:t>
            </a:r>
            <a:endParaRPr lang="ar-IQ" sz="3600" dirty="0"/>
          </a:p>
          <a:p>
            <a:endParaRPr lang="ar-IQ" dirty="0"/>
          </a:p>
        </p:txBody>
      </p:sp>
    </p:spTree>
    <p:extLst>
      <p:ext uri="{BB962C8B-B14F-4D97-AF65-F5344CB8AC3E}">
        <p14:creationId xmlns:p14="http://schemas.microsoft.com/office/powerpoint/2010/main" val="31779047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smtClean="0"/>
              <a:t>چالاكی سێیه‌م : باڵنسی هێز </a:t>
            </a:r>
            <a:endParaRPr lang="ar-IQ" dirty="0"/>
          </a:p>
        </p:txBody>
      </p:sp>
      <p:sp>
        <p:nvSpPr>
          <p:cNvPr id="3" name="Content Placeholder 2"/>
          <p:cNvSpPr>
            <a:spLocks noGrp="1"/>
          </p:cNvSpPr>
          <p:nvPr>
            <p:ph idx="1"/>
          </p:nvPr>
        </p:nvSpPr>
        <p:spPr/>
        <p:txBody>
          <a:bodyPr/>
          <a:lstStyle/>
          <a:p>
            <a:r>
              <a:rPr lang="ar-JO" sz="4000" dirty="0" smtClean="0"/>
              <a:t>- ئه‌نجام دانی چالاكی یه‌كه‌ . </a:t>
            </a:r>
          </a:p>
          <a:p>
            <a:r>
              <a:rPr lang="ar-JO" sz="4000" dirty="0" smtClean="0"/>
              <a:t> </a:t>
            </a:r>
          </a:p>
          <a:p>
            <a:r>
              <a:rPr lang="ar-JO" sz="4000" dirty="0" smtClean="0"/>
              <a:t>- بۆ ماوه‌ی ده‌ ده‌قه‌ به‌شداربوان دوو دوو به‌یه‌كه‌وه‌ گفتوگۆ له‌ سه‌ر بابه‌ته‌كه‌ ده‌كه‌ن . </a:t>
            </a:r>
          </a:p>
          <a:p>
            <a:endParaRPr lang="ar-IQ" dirty="0"/>
          </a:p>
        </p:txBody>
      </p:sp>
    </p:spTree>
    <p:extLst>
      <p:ext uri="{BB962C8B-B14F-4D97-AF65-F5344CB8AC3E}">
        <p14:creationId xmlns:p14="http://schemas.microsoft.com/office/powerpoint/2010/main" val="25096790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smtClean="0"/>
              <a:t>چالاكی چواره‌م </a:t>
            </a:r>
            <a:endParaRPr lang="ar-IQ" dirty="0"/>
          </a:p>
        </p:txBody>
      </p:sp>
      <p:sp>
        <p:nvSpPr>
          <p:cNvPr id="3" name="Content Placeholder 2"/>
          <p:cNvSpPr>
            <a:spLocks noGrp="1"/>
          </p:cNvSpPr>
          <p:nvPr>
            <p:ph idx="1"/>
          </p:nvPr>
        </p:nvSpPr>
        <p:spPr/>
        <p:txBody>
          <a:bodyPr>
            <a:normAutofit/>
          </a:bodyPr>
          <a:lstStyle/>
          <a:p>
            <a:r>
              <a:rPr lang="ar-JO" sz="3200" dirty="0"/>
              <a:t>به‌شداربووان به‌ پێی ژماره‌یان ده‌كرێن به‌ چه‌ند گروپێك پاشان ڕاهێنه‌ره‌كه‌ چیڕۆكێكیان بۆ ده‌گێڕیته‌وه‌ پێیان ده‌ڵێت (وادانێن كه‌ ئێوه‌ وه‌ك گروپێك له‌ ناو كه‌شتی یه‌ك دان له‌ ناو ده‌ریا، له‌ كه‌ش و هه‌وایه‌كی زۆرخۆش ، هه‌ست به‌ئارامی ده‌كه‌ن ............. له‌ ناكاو كه‌شه‌كه‌ گۆڕانی به‌سه‌ردادێت و گه‌رده‌لول هه‌ڵ ده‌كات و كه‌شتی یه‌كه‌ تێك ده‌شكێنێ وه‌ خه‌ریكه‌ نقوم ده‌بێت ........ به‌ڵام سه‌یر ده‌كه‌ن دوورگه‌یه‌ك له‌ دووره‌وه‌ دیاره‌ وه‌ هه‌وڵ ده‌ده‌ن بچنه‌ سه‌ر ئه‌م </a:t>
            </a:r>
            <a:r>
              <a:rPr lang="ar-JO" sz="3200" dirty="0" smtClean="0"/>
              <a:t>دورگه‌یه‌) </a:t>
            </a:r>
          </a:p>
          <a:p>
            <a:r>
              <a:rPr lang="ar-JO" sz="3200" dirty="0" smtClean="0"/>
              <a:t>ئایا چی ده‌كه‌ن بۆ </a:t>
            </a:r>
            <a:r>
              <a:rPr lang="ar-JO" sz="3200" dirty="0"/>
              <a:t>ئه‌وه‌ی ڕزگارتان </a:t>
            </a:r>
            <a:r>
              <a:rPr lang="ar-JO" sz="3200" dirty="0" smtClean="0"/>
              <a:t>بێت؟ به‌ وێنه‌ بیكێشن </a:t>
            </a:r>
            <a:endParaRPr lang="ar-IQ" sz="3200" dirty="0"/>
          </a:p>
        </p:txBody>
      </p:sp>
    </p:spTree>
    <p:extLst>
      <p:ext uri="{BB962C8B-B14F-4D97-AF65-F5344CB8AC3E}">
        <p14:creationId xmlns:p14="http://schemas.microsoft.com/office/powerpoint/2010/main" val="14832347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065679"/>
          </a:xfrm>
        </p:spPr>
        <p:txBody>
          <a:bodyPr/>
          <a:lstStyle/>
          <a:p>
            <a:pPr algn="r" rtl="0"/>
            <a:r>
              <a:rPr lang="ar-JO" dirty="0" smtClean="0"/>
              <a:t>ئامانجه‌كان :  </a:t>
            </a:r>
            <a:endParaRPr lang="ar-IQ" dirty="0"/>
          </a:p>
        </p:txBody>
      </p:sp>
      <p:sp>
        <p:nvSpPr>
          <p:cNvPr id="3" name="Content Placeholder 2"/>
          <p:cNvSpPr>
            <a:spLocks noGrp="1"/>
          </p:cNvSpPr>
          <p:nvPr>
            <p:ph idx="1"/>
          </p:nvPr>
        </p:nvSpPr>
        <p:spPr>
          <a:xfrm>
            <a:off x="1097280" y="1828799"/>
            <a:ext cx="10058400" cy="4365939"/>
          </a:xfrm>
        </p:spPr>
        <p:txBody>
          <a:bodyPr>
            <a:normAutofit/>
          </a:bodyPr>
          <a:lstStyle/>
          <a:p>
            <a:pPr lvl="0">
              <a:buFont typeface="Wingdings" panose="05000000000000000000" pitchFamily="2" charset="2"/>
              <a:buChar char="Ø"/>
            </a:pPr>
            <a:r>
              <a:rPr lang="ar-JO" dirty="0" smtClean="0"/>
              <a:t>- پێناسه‌ </a:t>
            </a:r>
            <a:r>
              <a:rPr lang="ar-JO" dirty="0"/>
              <a:t>و ناساندنی گرینگی دان به‌ خود </a:t>
            </a:r>
            <a:r>
              <a:rPr lang="ar-JO" dirty="0" smtClean="0"/>
              <a:t>. </a:t>
            </a:r>
            <a:endParaRPr lang="en-US" dirty="0"/>
          </a:p>
          <a:p>
            <a:pPr lvl="0">
              <a:buFont typeface="Wingdings" panose="05000000000000000000" pitchFamily="2" charset="2"/>
              <a:buChar char="Ø"/>
            </a:pPr>
            <a:r>
              <a:rPr lang="ar-IQ" dirty="0" smtClean="0"/>
              <a:t>- بۆچی </a:t>
            </a:r>
            <a:r>
              <a:rPr lang="ar-IQ" dirty="0"/>
              <a:t>گرینگی دان به‌خود زۆر پێویست و </a:t>
            </a:r>
            <a:r>
              <a:rPr lang="ar-IQ" dirty="0" smtClean="0"/>
              <a:t>گرینگه‌ </a:t>
            </a:r>
            <a:r>
              <a:rPr lang="ar-IQ" dirty="0"/>
              <a:t>؟ </a:t>
            </a:r>
            <a:endParaRPr lang="en-US" dirty="0"/>
          </a:p>
          <a:p>
            <a:pPr lvl="0">
              <a:buFont typeface="Wingdings" panose="05000000000000000000" pitchFamily="2" charset="2"/>
              <a:buChar char="Ø"/>
            </a:pPr>
            <a:r>
              <a:rPr lang="ar-IQ" dirty="0"/>
              <a:t>شه‌كه‌تی ده‌رونی به‌مانای چی دێت ؟ </a:t>
            </a:r>
            <a:endParaRPr lang="en-US" dirty="0"/>
          </a:p>
          <a:p>
            <a:pPr lvl="0">
              <a:buFont typeface="Wingdings" panose="05000000000000000000" pitchFamily="2" charset="2"/>
              <a:buChar char="Ø"/>
            </a:pPr>
            <a:r>
              <a:rPr lang="ar-JO" dirty="0"/>
              <a:t>به‌ئاگابوون له‌ </a:t>
            </a:r>
            <a:r>
              <a:rPr lang="ar-JO" dirty="0" smtClean="0"/>
              <a:t>خود</a:t>
            </a:r>
            <a:r>
              <a:rPr lang="ar-JO" dirty="0"/>
              <a:t> </a:t>
            </a:r>
            <a:r>
              <a:rPr lang="ar-JO" dirty="0" smtClean="0"/>
              <a:t>له‌ میانه‌ی گرینگی دان به‌خود. </a:t>
            </a:r>
            <a:endParaRPr lang="en-US" dirty="0"/>
          </a:p>
          <a:p>
            <a:pPr lvl="0">
              <a:buFont typeface="Wingdings" panose="05000000000000000000" pitchFamily="2" charset="2"/>
              <a:buChar char="Ø"/>
            </a:pPr>
            <a:r>
              <a:rPr lang="ar-JO" dirty="0" smtClean="0"/>
              <a:t>ته‌نگژه‌ی </a:t>
            </a:r>
            <a:r>
              <a:rPr lang="ar-JO" dirty="0"/>
              <a:t>ده‌رونی (</a:t>
            </a:r>
            <a:r>
              <a:rPr lang="en-US" dirty="0"/>
              <a:t>stress</a:t>
            </a:r>
            <a:r>
              <a:rPr lang="ar-JO" dirty="0" smtClean="0"/>
              <a:t>)</a:t>
            </a:r>
            <a:r>
              <a:rPr lang="ar-IQ" dirty="0"/>
              <a:t> </a:t>
            </a:r>
            <a:r>
              <a:rPr lang="en-US" dirty="0" smtClean="0"/>
              <a:t> </a:t>
            </a:r>
            <a:r>
              <a:rPr lang="ar-JO" dirty="0" smtClean="0"/>
              <a:t>چی یه‌ ؟</a:t>
            </a:r>
            <a:r>
              <a:rPr lang="ar-IQ" dirty="0" smtClean="0"/>
              <a:t> </a:t>
            </a:r>
            <a:endParaRPr lang="en-US" dirty="0"/>
          </a:p>
          <a:p>
            <a:pPr>
              <a:buFont typeface="Wingdings" panose="05000000000000000000" pitchFamily="2" charset="2"/>
              <a:buChar char="Ø"/>
            </a:pPr>
            <a:r>
              <a:rPr lang="ar-JO" dirty="0"/>
              <a:t>جۆره‌كانی ته‌نگژه‌ی </a:t>
            </a:r>
            <a:r>
              <a:rPr lang="ar-JO" dirty="0" smtClean="0"/>
              <a:t>ده‌رونی چین ؟  </a:t>
            </a:r>
            <a:endParaRPr lang="en-US" dirty="0"/>
          </a:p>
          <a:p>
            <a:pPr lvl="0">
              <a:buFont typeface="Wingdings" panose="05000000000000000000" pitchFamily="2" charset="2"/>
              <a:buChar char="Ø"/>
            </a:pPr>
            <a:r>
              <a:rPr lang="ar-JO" dirty="0"/>
              <a:t>هۆكاره‌كانی ته‌نگژه‌ی </a:t>
            </a:r>
            <a:r>
              <a:rPr lang="ar-JO" dirty="0" smtClean="0"/>
              <a:t>ده‌روونی چین؟  </a:t>
            </a:r>
            <a:endParaRPr lang="en-US" dirty="0"/>
          </a:p>
          <a:p>
            <a:pPr lvl="0">
              <a:buFont typeface="Wingdings" panose="05000000000000000000" pitchFamily="2" charset="2"/>
              <a:buChar char="Ø"/>
            </a:pPr>
            <a:r>
              <a:rPr lang="ar-JO" dirty="0"/>
              <a:t>چۆنیییتی مامه‌ڵة كردن له‌گه‌ڵ ته‌نگژه‌ی </a:t>
            </a:r>
            <a:r>
              <a:rPr lang="ar-JO" dirty="0" smtClean="0"/>
              <a:t>ده‌رونی . </a:t>
            </a:r>
          </a:p>
          <a:p>
            <a:pPr lvl="0">
              <a:buFont typeface="Wingdings" panose="05000000000000000000" pitchFamily="2" charset="2"/>
              <a:buChar char="Ø"/>
            </a:pPr>
            <a:r>
              <a:rPr lang="ar-JO" dirty="0" smtClean="0"/>
              <a:t>-ئه‌نجامدانی چه‌ند چالااكی یه‌ك به‌شێوازی كرداری . </a:t>
            </a:r>
            <a:endParaRPr lang="en-US" dirty="0"/>
          </a:p>
          <a:p>
            <a:endParaRPr lang="ar-IQ" dirty="0"/>
          </a:p>
        </p:txBody>
      </p:sp>
    </p:spTree>
    <p:extLst>
      <p:ext uri="{BB962C8B-B14F-4D97-AF65-F5344CB8AC3E}">
        <p14:creationId xmlns:p14="http://schemas.microsoft.com/office/powerpoint/2010/main" val="10824688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pPr algn="ctr"/>
            <a:endParaRPr lang="ar-JO" sz="4800" dirty="0" smtClean="0"/>
          </a:p>
          <a:p>
            <a:pPr algn="ctr"/>
            <a:endParaRPr lang="ar-JO" sz="4800" dirty="0"/>
          </a:p>
          <a:p>
            <a:pPr marL="0" indent="0" algn="ctr">
              <a:buNone/>
            </a:pPr>
            <a:r>
              <a:rPr lang="ar-JO" sz="4800" b="1" dirty="0" smtClean="0"/>
              <a:t>سوپاس بۆ به‌شداریكردنتان </a:t>
            </a:r>
            <a:endParaRPr lang="ar-IQ" sz="4800" b="1" dirty="0"/>
          </a:p>
        </p:txBody>
      </p:sp>
    </p:spTree>
    <p:extLst>
      <p:ext uri="{BB962C8B-B14F-4D97-AF65-F5344CB8AC3E}">
        <p14:creationId xmlns:p14="http://schemas.microsoft.com/office/powerpoint/2010/main" val="34569979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JO" dirty="0"/>
              <a:t>گرینگی دان به‌ </a:t>
            </a:r>
            <a:r>
              <a:rPr lang="ar-JO" dirty="0" smtClean="0"/>
              <a:t>خود  </a:t>
            </a:r>
            <a:endParaRPr lang="ar-IQ"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ar-JO" sz="2400" dirty="0" smtClean="0"/>
              <a:t> گرینگی دان به‌خود واتا : هه‌رچالاكیییك كه‌ به‌ شێوه‌یه‌كی هۆشیارانه‌و به‌ مه‌به‌ست ئه‌نجام بدرێت بۆ گرینگی دان به‌ ته‌ندروستی جه‌سته‌یی و ده‌روونی (لایه‌نی هه‌ستی و عه‌قلی و ڕه‌فتاری). </a:t>
            </a:r>
          </a:p>
          <a:p>
            <a:pPr>
              <a:buFont typeface="Wingdings" panose="05000000000000000000" pitchFamily="2" charset="2"/>
              <a:buChar char="Ø"/>
            </a:pPr>
            <a:endParaRPr lang="ar-JO" sz="2400" dirty="0"/>
          </a:p>
          <a:p>
            <a:pPr>
              <a:buFont typeface="Wingdings" panose="05000000000000000000" pitchFamily="2" charset="2"/>
              <a:buChar char="Ø"/>
            </a:pPr>
            <a:r>
              <a:rPr lang="ar-JO" sz="2400" dirty="0" smtClean="0"/>
              <a:t> گرینگی دان به‌خود به‌ شێوازێكی باش وه‌ك كلیلێك وایه‌ بۆ به‌ره‌و پێشچونی لایه‌نی هه‌ستی و مزاجی تاكه‌كان وه‌ هه‌روه‌ها هۆكارێكه‌ بۆ كه‌مكردنه‌وه‌ی دڵه‌ڕاوكێ. </a:t>
            </a:r>
          </a:p>
          <a:p>
            <a:pPr>
              <a:buFont typeface="Wingdings" panose="05000000000000000000" pitchFamily="2" charset="2"/>
              <a:buChar char="Ø"/>
            </a:pPr>
            <a:endParaRPr lang="ar-JO" sz="2400" dirty="0"/>
          </a:p>
          <a:p>
            <a:pPr>
              <a:buFont typeface="Wingdings" panose="05000000000000000000" pitchFamily="2" charset="2"/>
              <a:buChar char="Ø"/>
            </a:pPr>
            <a:r>
              <a:rPr lang="ar-JO" sz="2400" dirty="0"/>
              <a:t> </a:t>
            </a:r>
            <a:r>
              <a:rPr lang="ar-JO" sz="2400" dirty="0" smtClean="0"/>
              <a:t>گرینگی دان به‌ خود گاریگه‌ریه‌كی به‌رچاوی هه‌یه‌ له‌سه‌ر دروستكردنی په‌یوه‌ندی یه‌كی باش له‌سه‌ر ئاستی خود وه‌ له‌سه‌ر ئاستی  ده‌وروبه‌ر(خێزان ، هاوڕی ، هاوكار). </a:t>
            </a:r>
            <a:endParaRPr lang="ar-IQ" sz="2400" dirty="0"/>
          </a:p>
        </p:txBody>
      </p:sp>
    </p:spTree>
    <p:extLst>
      <p:ext uri="{BB962C8B-B14F-4D97-AF65-F5344CB8AC3E}">
        <p14:creationId xmlns:p14="http://schemas.microsoft.com/office/powerpoint/2010/main" val="23797061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413408"/>
          </a:xfrm>
        </p:spPr>
        <p:txBody>
          <a:bodyPr/>
          <a:lstStyle/>
          <a:p>
            <a:pPr algn="r"/>
            <a:r>
              <a:rPr lang="ar-JO" dirty="0"/>
              <a:t>گرینگی دان به‌ خود </a:t>
            </a:r>
            <a:endParaRPr lang="ar-IQ" dirty="0"/>
          </a:p>
        </p:txBody>
      </p:sp>
      <p:sp>
        <p:nvSpPr>
          <p:cNvPr id="3" name="Content Placeholder 2"/>
          <p:cNvSpPr>
            <a:spLocks noGrp="1"/>
          </p:cNvSpPr>
          <p:nvPr>
            <p:ph idx="1"/>
          </p:nvPr>
        </p:nvSpPr>
        <p:spPr>
          <a:xfrm>
            <a:off x="1097280" y="1845733"/>
            <a:ext cx="10058400" cy="4452035"/>
          </a:xfrm>
        </p:spPr>
        <p:txBody>
          <a:bodyPr>
            <a:normAutofit fontScale="77500" lnSpcReduction="20000"/>
          </a:bodyPr>
          <a:lstStyle/>
          <a:p>
            <a:pPr>
              <a:buFont typeface="Wingdings" panose="05000000000000000000" pitchFamily="2" charset="2"/>
              <a:buChar char="Ø"/>
            </a:pPr>
            <a:endParaRPr lang="ar-JO" sz="2400" dirty="0" smtClean="0"/>
          </a:p>
          <a:p>
            <a:pPr>
              <a:buFont typeface="Wingdings" panose="05000000000000000000" pitchFamily="2" charset="2"/>
              <a:buChar char="Ø"/>
            </a:pPr>
            <a:r>
              <a:rPr lang="ar-JO" sz="2400" dirty="0"/>
              <a:t> </a:t>
            </a:r>
            <a:r>
              <a:rPr lang="ar-JO" sz="2400" dirty="0" smtClean="0"/>
              <a:t>گرینگی دان به‌خود شتێك نی یه‌ كه‌زۆر له‌خۆمان بكه‌ین تا ئه‌نجامی بده‌ین و چێژی لێوه‌رنه‌گرین به‌ڵكو به‌پێچه‌وانه‌وه‌ شتێكه‌ كه‌ پڕهێزمان ده‌كات . </a:t>
            </a:r>
          </a:p>
          <a:p>
            <a:pPr marL="0" indent="0">
              <a:buNone/>
            </a:pPr>
            <a:r>
              <a:rPr lang="ar-JO" sz="2400" dirty="0" smtClean="0"/>
              <a:t> </a:t>
            </a:r>
          </a:p>
          <a:p>
            <a:pPr>
              <a:buFont typeface="Wingdings" panose="05000000000000000000" pitchFamily="2" charset="2"/>
              <a:buChar char="Ø"/>
            </a:pPr>
            <a:r>
              <a:rPr lang="ar-JO" sz="2400" dirty="0"/>
              <a:t> </a:t>
            </a:r>
            <a:r>
              <a:rPr lang="ar-JO" sz="2400" dirty="0" smtClean="0"/>
              <a:t>گرینگی دان به‌ خود به‌مانای خوپه‌رستی نایه‌ت .</a:t>
            </a:r>
          </a:p>
          <a:p>
            <a:pPr marL="0" indent="0">
              <a:buNone/>
            </a:pPr>
            <a:endParaRPr lang="ar-JO" sz="2400" dirty="0" smtClean="0"/>
          </a:p>
          <a:p>
            <a:pPr>
              <a:buFont typeface="Wingdings" panose="05000000000000000000" pitchFamily="2" charset="2"/>
              <a:buChar char="Ø"/>
            </a:pPr>
            <a:r>
              <a:rPr lang="ar-JO" sz="2400" dirty="0"/>
              <a:t> </a:t>
            </a:r>
            <a:r>
              <a:rPr lang="ar-JO" sz="2400" dirty="0" smtClean="0"/>
              <a:t>ئێمه‌ ناتوانین گرینگی به‌ كه‌سانی ده‌وربه‌رمان بده‌ین و كه‌سێكی كارا بین له‌ ناو كۆمه‌ڵگه‌ گه‌ر سه‌ره‌تا گرینی به‌خۆمان نه‌ده‌ین. </a:t>
            </a:r>
          </a:p>
          <a:p>
            <a:pPr marL="0" indent="0">
              <a:buNone/>
            </a:pPr>
            <a:endParaRPr lang="ar-JO" sz="2400" dirty="0" smtClean="0"/>
          </a:p>
          <a:p>
            <a:pPr>
              <a:buFont typeface="Wingdings" panose="05000000000000000000" pitchFamily="2" charset="2"/>
              <a:buChar char="Ø"/>
            </a:pPr>
            <a:r>
              <a:rPr lang="ar-JO" sz="2400" dirty="0"/>
              <a:t> </a:t>
            </a:r>
            <a:r>
              <a:rPr lang="ar-JO" sz="2400" dirty="0" smtClean="0"/>
              <a:t>گرینگی دان به‌خود وا ده‌كات كه‌زۆر چالاكترو پڕ وزه‌تر ده‌ركه‌وێت . </a:t>
            </a:r>
          </a:p>
          <a:p>
            <a:pPr marL="0" indent="0">
              <a:buNone/>
            </a:pPr>
            <a:endParaRPr lang="ar-JO" sz="2400" dirty="0" smtClean="0"/>
          </a:p>
          <a:p>
            <a:pPr>
              <a:buFont typeface="Wingdings" panose="05000000000000000000" pitchFamily="2" charset="2"/>
              <a:buChar char="Ø"/>
            </a:pPr>
            <a:r>
              <a:rPr lang="ar-JO" sz="2400" dirty="0"/>
              <a:t> </a:t>
            </a:r>
            <a:r>
              <a:rPr lang="ar-JO" sz="2400" dirty="0" smtClean="0"/>
              <a:t>ده‌بێته‌ هۆی دروستكردنی په‌یوه‌ندی یه‌كی ته‌ندروست له‌ گه‌ڵ خودی خۆت كه‌ ئه‌مه‌ش كاریگه‌ری داده‌نێت له‌سه‌ر به‌رزبونه‌وه‌ی ئاستی ڕێزگرتی خود و بڕوا به‌خۆبوون. </a:t>
            </a:r>
          </a:p>
          <a:p>
            <a:endParaRPr lang="ar-IQ" dirty="0"/>
          </a:p>
        </p:txBody>
      </p:sp>
    </p:spTree>
    <p:extLst>
      <p:ext uri="{BB962C8B-B14F-4D97-AF65-F5344CB8AC3E}">
        <p14:creationId xmlns:p14="http://schemas.microsoft.com/office/powerpoint/2010/main" val="21670177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smtClean="0"/>
              <a:t>شه‌كه‌تی ده‌رونی</a:t>
            </a:r>
            <a:r>
              <a:rPr lang="ar-IQ" dirty="0" smtClean="0"/>
              <a:t> </a:t>
            </a:r>
            <a:r>
              <a:rPr lang="en-US" dirty="0" smtClean="0"/>
              <a:t>burn out) </a:t>
            </a:r>
            <a:r>
              <a:rPr lang="ar-JO" dirty="0" smtClean="0"/>
              <a:t>)</a:t>
            </a:r>
            <a:endParaRPr lang="ar-IQ" dirty="0"/>
          </a:p>
        </p:txBody>
      </p:sp>
      <p:sp>
        <p:nvSpPr>
          <p:cNvPr id="3" name="Content Placeholder 2"/>
          <p:cNvSpPr>
            <a:spLocks noGrp="1"/>
          </p:cNvSpPr>
          <p:nvPr>
            <p:ph idx="1"/>
          </p:nvPr>
        </p:nvSpPr>
        <p:spPr/>
        <p:txBody>
          <a:bodyPr/>
          <a:lstStyle/>
          <a:p>
            <a:r>
              <a:rPr lang="ar-JO" sz="2800" dirty="0" smtClean="0"/>
              <a:t>گه‌ربێت و ئێمه‌ گرینی به‌ خودی خۆمان نه‌ده‌ین ئه‌وا به‌شێوه‌یه‌كی زۆر ئاسان توشی شه‌كه‌تی ده‌رونی ده‌بین .</a:t>
            </a:r>
          </a:p>
          <a:p>
            <a:endParaRPr lang="ar-JO" dirty="0"/>
          </a:p>
          <a:p>
            <a:r>
              <a:rPr lang="ar-JO" sz="2800" dirty="0" smtClean="0"/>
              <a:t>- شه‌كه‌تی ده‌رونی : بریتی یه‌ له‌ حاڵه‌تێكی ماندووبون (شه‌كه‌ت بوون) له‌لایه‌نی جه‌سته‌یی و عیقڵی و سۆزی، كه‌ له‌ ئه‌نجامی ته‌نگژه‌ی ده‌روونی دوباره‌وبه‌رده‌وام سه‌ر هه‌ڵده‌دات. ‌ </a:t>
            </a:r>
          </a:p>
          <a:p>
            <a:endParaRPr lang="ar-IQ" dirty="0"/>
          </a:p>
        </p:txBody>
      </p:sp>
    </p:spTree>
    <p:extLst>
      <p:ext uri="{BB962C8B-B14F-4D97-AF65-F5344CB8AC3E}">
        <p14:creationId xmlns:p14="http://schemas.microsoft.com/office/powerpoint/2010/main" val="18730376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smtClean="0"/>
              <a:t>به‌ ئاگا بوون له‌ خود (</a:t>
            </a:r>
            <a:r>
              <a:rPr lang="en-US" dirty="0" smtClean="0"/>
              <a:t>self awareness</a:t>
            </a:r>
            <a:r>
              <a:rPr lang="ar-JO" dirty="0" smtClean="0"/>
              <a:t>)</a:t>
            </a:r>
            <a:endParaRPr lang="ar-IQ" dirty="0"/>
          </a:p>
        </p:txBody>
      </p:sp>
      <p:sp>
        <p:nvSpPr>
          <p:cNvPr id="3" name="Content Placeholder 2"/>
          <p:cNvSpPr>
            <a:spLocks noGrp="1"/>
          </p:cNvSpPr>
          <p:nvPr>
            <p:ph idx="1"/>
          </p:nvPr>
        </p:nvSpPr>
        <p:spPr/>
        <p:txBody>
          <a:bodyPr/>
          <a:lstStyle/>
          <a:p>
            <a:r>
              <a:rPr lang="ar-JO" dirty="0" smtClean="0"/>
              <a:t>یه‌كێك له‌ گرینگترین خاڵه‌كانی گرینگی دان به‌خود بریت یه‌ له‌ به‌ئاگابوون له‌ خود .</a:t>
            </a:r>
          </a:p>
          <a:p>
            <a:endParaRPr lang="ar-JO" dirty="0"/>
          </a:p>
          <a:p>
            <a:r>
              <a:rPr lang="ar-JO" dirty="0" smtClean="0"/>
              <a:t>- هه‌ریه‌ك له‌ ئێمه‌ گرینگه‌ به‌ ئاگابین له‌: - پێداویستی یه‌ سه‌ره‌كی و لاوه‌كی یه‌كانمان</a:t>
            </a:r>
            <a:endParaRPr lang="ar-JO" dirty="0"/>
          </a:p>
          <a:p>
            <a:pPr marL="0" indent="0">
              <a:buNone/>
            </a:pPr>
            <a:r>
              <a:rPr lang="ar-JO" dirty="0"/>
              <a:t> </a:t>
            </a:r>
            <a:r>
              <a:rPr lang="ar-JO" dirty="0" smtClean="0"/>
              <a:t>                                              -  سنوری تواناكانمان</a:t>
            </a:r>
            <a:endParaRPr lang="ar-JO" dirty="0"/>
          </a:p>
          <a:p>
            <a:pPr marL="0" indent="0">
              <a:buNone/>
            </a:pPr>
            <a:r>
              <a:rPr lang="ar-JO" dirty="0" smtClean="0"/>
              <a:t>                                               - هه‌ست و بیرۆكه‌كانمان </a:t>
            </a:r>
          </a:p>
          <a:p>
            <a:pPr marL="0" indent="0">
              <a:buNone/>
            </a:pPr>
            <a:r>
              <a:rPr lang="ar-JO" dirty="0" smtClean="0"/>
              <a:t>                                               - نیشانه‌كانی شه‌كه‌تی ده‌رونی </a:t>
            </a:r>
          </a:p>
          <a:p>
            <a:pPr marL="0" indent="0">
              <a:buNone/>
            </a:pPr>
            <a:r>
              <a:rPr lang="ar-JO" dirty="0"/>
              <a:t> </a:t>
            </a:r>
            <a:r>
              <a:rPr lang="ar-JO" dirty="0" smtClean="0"/>
              <a:t>                                              - نیشانه‌ دوه‌می یه‌كانی زه‌بری ده‌رونی </a:t>
            </a:r>
          </a:p>
          <a:p>
            <a:pPr marL="0" indent="0">
              <a:buNone/>
            </a:pPr>
            <a:r>
              <a:rPr lang="ar-JO" dirty="0"/>
              <a:t> </a:t>
            </a:r>
            <a:r>
              <a:rPr lang="ar-JO" dirty="0" smtClean="0"/>
              <a:t>                                              </a:t>
            </a:r>
          </a:p>
          <a:p>
            <a:pPr marL="0" indent="0">
              <a:buNone/>
            </a:pPr>
            <a:r>
              <a:rPr lang="ar-JO" dirty="0" smtClean="0"/>
              <a:t>                                              </a:t>
            </a:r>
            <a:endParaRPr lang="ar-IQ" dirty="0"/>
          </a:p>
        </p:txBody>
      </p:sp>
    </p:spTree>
    <p:extLst>
      <p:ext uri="{BB962C8B-B14F-4D97-AF65-F5344CB8AC3E}">
        <p14:creationId xmlns:p14="http://schemas.microsoft.com/office/powerpoint/2010/main" val="13725706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smtClean="0"/>
              <a:t>چالاكی یه‌كه‌م : نه‌خشه‌ی سۆزی </a:t>
            </a:r>
            <a:endParaRPr lang="ar-IQ" dirty="0"/>
          </a:p>
        </p:txBody>
      </p:sp>
      <p:sp>
        <p:nvSpPr>
          <p:cNvPr id="3" name="Content Placeholder 2"/>
          <p:cNvSpPr>
            <a:spLocks noGrp="1"/>
          </p:cNvSpPr>
          <p:nvPr>
            <p:ph idx="1"/>
          </p:nvPr>
        </p:nvSpPr>
        <p:spPr/>
        <p:txBody>
          <a:bodyPr/>
          <a:lstStyle/>
          <a:p>
            <a:r>
              <a:rPr lang="ar-JO" sz="2800" dirty="0"/>
              <a:t>ئه‌م چالاكی یه‌ ناوی نه‌خشه‌ی سۆزی یه‌ كه‌ بریتییه‌ له‌ : كیشانی دوو بازنه‌ یه‌كێكیان زۆر گه‌وره‌یه‌ كه‌ بریتی یه‌ له‌ جیهانی ده‌ره‌وه‌ وه‌ ئه‌وه‌ی تریان بازنه‌یه‌كی بچوكه‌ له‌ ناو بازنه‌ گه‌وره‌كه‌،‌ كه‌ گوزارشت له‌ جیهانی ناوه‌وه‌ ده‌كات. </a:t>
            </a:r>
            <a:endParaRPr lang="en-US" sz="2800" dirty="0"/>
          </a:p>
          <a:p>
            <a:r>
              <a:rPr lang="ar-JO" sz="2800" dirty="0"/>
              <a:t>له‌ م چالاكی یه‌دا دووشت گرینگه‌ یه‌كه‌میان ڕه‌نگه‌كانه‌ كه‌ كه‌سه‌كه‌ خۆی ڕه‌نگه‌جیاوازه‌كان هه‌ڵده‌بژێرێت بۆ گوزارشت كردن له‌ هه‌سته‌ جیاوازه‌كانی وه‌ له‌سه‌ر په‌ڕه‌كه‌ش ئاماژه‌ی پێده‌كات، وه‌ دووه‌میان قه‌باره‌ی ئه‌و ڕه‌نگه‌یه‌ كه‌ له‌ ناو بازنه‌كه‌ </a:t>
            </a:r>
            <a:r>
              <a:rPr lang="ar-JO" sz="2800" dirty="0" smtClean="0"/>
              <a:t>به‌كارده‌هێنێت </a:t>
            </a:r>
            <a:r>
              <a:rPr lang="ar-JO" sz="2800" dirty="0"/>
              <a:t>كه‌ گووزارشت له كه‌می و زۆری و چۆنییه‌تی ده‌ربرێنی هه‌سته‌كان ده‌كات. </a:t>
            </a:r>
            <a:endParaRPr lang="en-US" sz="2800" dirty="0"/>
          </a:p>
          <a:p>
            <a:endParaRPr lang="ar-IQ" dirty="0"/>
          </a:p>
        </p:txBody>
      </p:sp>
    </p:spTree>
    <p:extLst>
      <p:ext uri="{BB962C8B-B14F-4D97-AF65-F5344CB8AC3E}">
        <p14:creationId xmlns:p14="http://schemas.microsoft.com/office/powerpoint/2010/main" val="27828066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a:solidFill>
                  <a:schemeClr val="tx1"/>
                </a:solidFill>
                <a:latin typeface="Trebuchet MS" panose="020B0603020202020204"/>
                <a:cs typeface="Tahoma" panose="020B0604030504040204" pitchFamily="34" charset="0"/>
              </a:rPr>
              <a:t>ته‌نگژه‌ی ده‌روونی (</a:t>
            </a:r>
            <a:r>
              <a:rPr lang="en-US" dirty="0">
                <a:solidFill>
                  <a:schemeClr val="tx1"/>
                </a:solidFill>
                <a:latin typeface="Trebuchet MS" panose="020B0603020202020204"/>
              </a:rPr>
              <a:t>stress</a:t>
            </a:r>
            <a:r>
              <a:rPr lang="ar-JO" dirty="0" smtClean="0">
                <a:solidFill>
                  <a:schemeClr val="tx1"/>
                </a:solidFill>
                <a:latin typeface="Trebuchet MS" panose="020B0603020202020204"/>
                <a:cs typeface="Tahoma" panose="020B0604030504040204" pitchFamily="34" charset="0"/>
              </a:rPr>
              <a:t>)</a:t>
            </a:r>
            <a:endParaRPr lang="ar-IQ" dirty="0">
              <a:solidFill>
                <a:schemeClr val="tx1"/>
              </a:solidFill>
            </a:endParaRPr>
          </a:p>
        </p:txBody>
      </p:sp>
      <p:sp>
        <p:nvSpPr>
          <p:cNvPr id="3" name="Content Placeholder 2"/>
          <p:cNvSpPr>
            <a:spLocks noGrp="1"/>
          </p:cNvSpPr>
          <p:nvPr>
            <p:ph idx="1"/>
          </p:nvPr>
        </p:nvSpPr>
        <p:spPr/>
        <p:txBody>
          <a:bodyPr>
            <a:normAutofit lnSpcReduction="10000"/>
          </a:bodyPr>
          <a:lstStyle/>
          <a:p>
            <a:pPr marL="342900" lvl="0" indent="-342900" defTabSz="457200">
              <a:lnSpc>
                <a:spcPct val="100000"/>
              </a:lnSpc>
              <a:spcBef>
                <a:spcPts val="1000"/>
              </a:spcBef>
              <a:spcAft>
                <a:spcPts val="0"/>
              </a:spcAft>
              <a:buClr>
                <a:srgbClr val="90C226"/>
              </a:buClr>
              <a:buSzPct val="80000"/>
              <a:buFont typeface="Wingdings 3" charset="2"/>
              <a:buChar char=""/>
            </a:pPr>
            <a:r>
              <a:rPr lang="ar-JO" sz="1900" dirty="0">
                <a:solidFill>
                  <a:srgbClr val="90C226"/>
                </a:solidFill>
                <a:latin typeface="Trebuchet MS" panose="020B0603020202020204"/>
                <a:cs typeface="Tahoma" panose="020B0604030504040204" pitchFamily="34" charset="0"/>
              </a:rPr>
              <a:t>ته‌نگژه‌ی ده‌روونی (</a:t>
            </a:r>
            <a:r>
              <a:rPr lang="en-US" sz="1900" dirty="0">
                <a:solidFill>
                  <a:srgbClr val="90C226"/>
                </a:solidFill>
                <a:latin typeface="Trebuchet MS" panose="020B0603020202020204"/>
              </a:rPr>
              <a:t>stress</a:t>
            </a:r>
            <a:r>
              <a:rPr lang="ar-JO" sz="1900" dirty="0">
                <a:solidFill>
                  <a:srgbClr val="90C226"/>
                </a:solidFill>
                <a:latin typeface="Trebuchet MS" panose="020B0603020202020204"/>
                <a:cs typeface="Tahoma" panose="020B0604030504040204" pitchFamily="34" charset="0"/>
              </a:rPr>
              <a:t>)</a:t>
            </a:r>
            <a:r>
              <a:rPr lang="ar-JO" sz="1900" dirty="0">
                <a:solidFill>
                  <a:prstClr val="black">
                    <a:lumMod val="75000"/>
                    <a:lumOff val="25000"/>
                  </a:prstClr>
                </a:solidFill>
                <a:latin typeface="Trebuchet MS" panose="020B0603020202020204"/>
                <a:cs typeface="Tahoma" panose="020B0604030504040204" pitchFamily="34" charset="0"/>
              </a:rPr>
              <a:t>:  ڕوداوێكه‌ یان بارودۆخێكه‌ كه‌  پاڵه‌په‌ستۆیه‌كی ده‌روونی و جه‌سته‌یی ده‌خاته‌ سه‌ر تاكه‌كان. </a:t>
            </a:r>
          </a:p>
          <a:p>
            <a:pPr marL="0" lvl="0" indent="0" defTabSz="457200">
              <a:lnSpc>
                <a:spcPct val="100000"/>
              </a:lnSpc>
              <a:spcBef>
                <a:spcPts val="1000"/>
              </a:spcBef>
              <a:spcAft>
                <a:spcPts val="0"/>
              </a:spcAft>
              <a:buClr>
                <a:srgbClr val="90C226"/>
              </a:buClr>
              <a:buSzPct val="80000"/>
              <a:buNone/>
            </a:pPr>
            <a:r>
              <a:rPr lang="ar-JO" sz="1900" dirty="0">
                <a:solidFill>
                  <a:prstClr val="black">
                    <a:lumMod val="75000"/>
                    <a:lumOff val="25000"/>
                  </a:prstClr>
                </a:solidFill>
                <a:latin typeface="Trebuchet MS" panose="020B0603020202020204"/>
                <a:cs typeface="Tahoma" panose="020B0604030504040204" pitchFamily="34" charset="0"/>
              </a:rPr>
              <a:t>بۆ نمونه‌ بڵاوبونه‌وه‌ی ڤایرۆسی كۆڕۆنا كاریگه‌ریه‌كی زۆری له‌سه‌ر لایه‌نی ده‌روونی و جه‌سته‌ی مرۆڤه‌كان  له‌سه‌رانسه‌ری جیهان و </a:t>
            </a:r>
            <a:r>
              <a:rPr lang="ar-JO" sz="1900" dirty="0" smtClean="0">
                <a:solidFill>
                  <a:prstClr val="black">
                    <a:lumMod val="75000"/>
                    <a:lumOff val="25000"/>
                  </a:prstClr>
                </a:solidFill>
                <a:latin typeface="Trebuchet MS" panose="020B0603020202020204"/>
                <a:cs typeface="Tahoma" panose="020B0604030504040204" pitchFamily="34" charset="0"/>
              </a:rPr>
              <a:t>كوردستان </a:t>
            </a:r>
            <a:r>
              <a:rPr lang="ar-JO" sz="1900" dirty="0">
                <a:solidFill>
                  <a:prstClr val="black">
                    <a:lumMod val="75000"/>
                    <a:lumOff val="25000"/>
                  </a:prstClr>
                </a:solidFill>
                <a:latin typeface="Trebuchet MS" panose="020B0603020202020204"/>
                <a:cs typeface="Tahoma" panose="020B0604030504040204" pitchFamily="34" charset="0"/>
              </a:rPr>
              <a:t>دروست كردووه‌. </a:t>
            </a:r>
          </a:p>
          <a:p>
            <a:pPr marL="342900" lvl="0" indent="-342900" defTabSz="457200">
              <a:lnSpc>
                <a:spcPct val="100000"/>
              </a:lnSpc>
              <a:spcBef>
                <a:spcPts val="1000"/>
              </a:spcBef>
              <a:spcAft>
                <a:spcPts val="0"/>
              </a:spcAft>
              <a:buClr>
                <a:srgbClr val="90C226"/>
              </a:buClr>
              <a:buSzPct val="80000"/>
              <a:buFontTx/>
              <a:buChar char="-"/>
            </a:pPr>
            <a:r>
              <a:rPr lang="ar-JO" sz="1900" dirty="0">
                <a:solidFill>
                  <a:prstClr val="black">
                    <a:lumMod val="75000"/>
                    <a:lumOff val="25000"/>
                  </a:prstClr>
                </a:solidFill>
                <a:latin typeface="Trebuchet MS" panose="020B0603020202020204"/>
                <a:cs typeface="Tahoma" panose="020B0604030504040204" pitchFamily="34" charset="0"/>
              </a:rPr>
              <a:t>لێره‌دا گرینگه‌ ئاماژه‌ به‌ بوونی دووجۆر ته‌نگژه‌ی ده‌روونی بكه‌ین : </a:t>
            </a:r>
          </a:p>
          <a:p>
            <a:pPr marL="342900" lvl="0" indent="-342900" defTabSz="457200">
              <a:lnSpc>
                <a:spcPct val="100000"/>
              </a:lnSpc>
              <a:spcBef>
                <a:spcPts val="1000"/>
              </a:spcBef>
              <a:spcAft>
                <a:spcPts val="0"/>
              </a:spcAft>
              <a:buClr>
                <a:srgbClr val="90C226"/>
              </a:buClr>
              <a:buSzPct val="80000"/>
              <a:buFontTx/>
              <a:buChar char="-"/>
            </a:pPr>
            <a:endParaRPr lang="ar-JO" sz="1900" dirty="0">
              <a:solidFill>
                <a:prstClr val="black">
                  <a:lumMod val="75000"/>
                  <a:lumOff val="25000"/>
                </a:prstClr>
              </a:solidFill>
              <a:latin typeface="Trebuchet MS" panose="020B0603020202020204"/>
              <a:cs typeface="Tahoma" panose="020B0604030504040204" pitchFamily="34" charset="0"/>
            </a:endParaRPr>
          </a:p>
          <a:p>
            <a:pPr marL="342900" lvl="0" indent="-342900" defTabSz="457200">
              <a:lnSpc>
                <a:spcPct val="100000"/>
              </a:lnSpc>
              <a:spcBef>
                <a:spcPts val="1000"/>
              </a:spcBef>
              <a:spcAft>
                <a:spcPts val="0"/>
              </a:spcAft>
              <a:buClr>
                <a:srgbClr val="90C226"/>
              </a:buClr>
              <a:buSzPct val="80000"/>
              <a:buFontTx/>
              <a:buChar char="-"/>
            </a:pPr>
            <a:r>
              <a:rPr lang="ar-JO" sz="1900" dirty="0">
                <a:solidFill>
                  <a:prstClr val="black">
                    <a:lumMod val="75000"/>
                    <a:lumOff val="25000"/>
                  </a:prstClr>
                </a:solidFill>
                <a:latin typeface="Trebuchet MS" panose="020B0603020202020204"/>
                <a:cs typeface="Tahoma" panose="020B0604030504040204" pitchFamily="34" charset="0"/>
              </a:rPr>
              <a:t>جۆری یه‌كه‌م : ته‌نگژه‌ی ده‌روونی ئه‌رێنی </a:t>
            </a:r>
            <a:r>
              <a:rPr lang="en-US" sz="1900" dirty="0">
                <a:solidFill>
                  <a:prstClr val="black">
                    <a:lumMod val="75000"/>
                    <a:lumOff val="25000"/>
                  </a:prstClr>
                </a:solidFill>
                <a:latin typeface="Trebuchet MS" panose="020B0603020202020204"/>
              </a:rPr>
              <a:t>Eustress )</a:t>
            </a:r>
            <a:r>
              <a:rPr lang="ar-JO" sz="1900" dirty="0">
                <a:solidFill>
                  <a:prstClr val="black">
                    <a:lumMod val="75000"/>
                    <a:lumOff val="25000"/>
                  </a:prstClr>
                </a:solidFill>
                <a:latin typeface="Trebuchet MS" panose="020B0603020202020204"/>
                <a:cs typeface="Tahoma" panose="020B0604030504040204" pitchFamily="34" charset="0"/>
              </a:rPr>
              <a:t>) </a:t>
            </a:r>
          </a:p>
          <a:p>
            <a:pPr marL="0" lvl="0" indent="0" defTabSz="457200">
              <a:lnSpc>
                <a:spcPct val="100000"/>
              </a:lnSpc>
              <a:spcBef>
                <a:spcPts val="1000"/>
              </a:spcBef>
              <a:spcAft>
                <a:spcPts val="0"/>
              </a:spcAft>
              <a:buClr>
                <a:srgbClr val="90C226"/>
              </a:buClr>
              <a:buSzPct val="80000"/>
              <a:buNone/>
            </a:pPr>
            <a:r>
              <a:rPr lang="ar-JO" sz="1900" dirty="0">
                <a:solidFill>
                  <a:prstClr val="black">
                    <a:lumMod val="75000"/>
                    <a:lumOff val="25000"/>
                  </a:prstClr>
                </a:solidFill>
                <a:latin typeface="Trebuchet MS" panose="020B0603020202020204"/>
                <a:cs typeface="Tahoma" panose="020B0604030504040204" pitchFamily="34" charset="0"/>
              </a:rPr>
              <a:t> جۆرێكه‌ له‌ ته‌نگژه‌ی ده‌روونی كه‌ ته‌ندروسته‌ وه‌پێویسته‌ بۆ وریاكردنه‌وه‌ی ئێمه‌ كه‌ وامان لێده‌كات هه‌وڵ بده‌ین (ده‌توانین وه‌ك پاڵنه‌رێك سه‌یری بكه‌ین ). </a:t>
            </a:r>
          </a:p>
          <a:p>
            <a:pPr marL="0" lvl="0" indent="0" defTabSz="457200">
              <a:lnSpc>
                <a:spcPct val="100000"/>
              </a:lnSpc>
              <a:spcBef>
                <a:spcPts val="1000"/>
              </a:spcBef>
              <a:spcAft>
                <a:spcPts val="0"/>
              </a:spcAft>
              <a:buClr>
                <a:srgbClr val="90C226"/>
              </a:buClr>
              <a:buSzPct val="80000"/>
              <a:buNone/>
            </a:pPr>
            <a:r>
              <a:rPr lang="ar-JO" sz="1900" dirty="0">
                <a:solidFill>
                  <a:prstClr val="black">
                    <a:lumMod val="75000"/>
                    <a:lumOff val="25000"/>
                  </a:prstClr>
                </a:solidFill>
                <a:latin typeface="Trebuchet MS" panose="020B0603020202020204"/>
                <a:cs typeface="Tahoma" panose="020B0604030504040204" pitchFamily="34" charset="0"/>
              </a:rPr>
              <a:t>جوری دووه‌م : ته‌نگژه‌ی ده‌روونی نه‌رێنی (</a:t>
            </a:r>
            <a:r>
              <a:rPr lang="en-US" sz="1900" dirty="0">
                <a:solidFill>
                  <a:prstClr val="black">
                    <a:lumMod val="75000"/>
                    <a:lumOff val="25000"/>
                  </a:prstClr>
                </a:solidFill>
                <a:latin typeface="Trebuchet MS" panose="020B0603020202020204"/>
              </a:rPr>
              <a:t>Distress</a:t>
            </a:r>
            <a:r>
              <a:rPr lang="ar-JO" sz="1900" dirty="0">
                <a:solidFill>
                  <a:prstClr val="black">
                    <a:lumMod val="75000"/>
                    <a:lumOff val="25000"/>
                  </a:prstClr>
                </a:solidFill>
                <a:latin typeface="Trebuchet MS" panose="020B0603020202020204"/>
                <a:cs typeface="Tahoma" panose="020B0604030504040204" pitchFamily="34" charset="0"/>
              </a:rPr>
              <a:t>)</a:t>
            </a:r>
          </a:p>
          <a:p>
            <a:pPr marL="0" lvl="0" indent="0" defTabSz="457200">
              <a:lnSpc>
                <a:spcPct val="100000"/>
              </a:lnSpc>
              <a:spcBef>
                <a:spcPts val="1000"/>
              </a:spcBef>
              <a:spcAft>
                <a:spcPts val="0"/>
              </a:spcAft>
              <a:buClr>
                <a:srgbClr val="90C226"/>
              </a:buClr>
              <a:buSzPct val="80000"/>
              <a:buNone/>
            </a:pPr>
            <a:r>
              <a:rPr lang="ar-JO" sz="1900" dirty="0">
                <a:solidFill>
                  <a:prstClr val="black">
                    <a:lumMod val="75000"/>
                    <a:lumOff val="25000"/>
                  </a:prstClr>
                </a:solidFill>
                <a:latin typeface="Trebuchet MS" panose="020B0603020202020204"/>
                <a:cs typeface="Tahoma" panose="020B0604030504040204" pitchFamily="34" charset="0"/>
              </a:rPr>
              <a:t> </a:t>
            </a:r>
            <a:r>
              <a:rPr lang="ar-IQ" sz="1900" dirty="0">
                <a:solidFill>
                  <a:prstClr val="black">
                    <a:lumMod val="75000"/>
                    <a:lumOff val="25000"/>
                  </a:prstClr>
                </a:solidFill>
                <a:latin typeface="Trebuchet MS" panose="020B0603020202020204"/>
                <a:cs typeface="Tahoma" panose="020B0604030504040204" pitchFamily="34" charset="0"/>
              </a:rPr>
              <a:t> </a:t>
            </a:r>
            <a:r>
              <a:rPr lang="ar-JO" sz="1900" dirty="0">
                <a:solidFill>
                  <a:prstClr val="black">
                    <a:lumMod val="75000"/>
                    <a:lumOff val="25000"/>
                  </a:prstClr>
                </a:solidFill>
                <a:latin typeface="Trebuchet MS" panose="020B0603020202020204"/>
                <a:cs typeface="Tahoma" panose="020B0604030504040204" pitchFamily="34" charset="0"/>
              </a:rPr>
              <a:t>ئه‌و هه‌سته‌یه‌ له‌ كاتی‌ دڵ ته‌نگییه‌كی زۆر ، نیگه‌رانی یان بێهیوایی یه‌كی زۆر بۆمان دروست ده‌بێت. </a:t>
            </a:r>
            <a:endParaRPr lang="ar-IQ" sz="1900" dirty="0">
              <a:solidFill>
                <a:prstClr val="black">
                  <a:lumMod val="75000"/>
                  <a:lumOff val="25000"/>
                </a:prstClr>
              </a:solidFill>
              <a:latin typeface="Trebuchet MS" panose="020B0603020202020204"/>
              <a:cs typeface="Tahoma" panose="020B0604030504040204" pitchFamily="34" charset="0"/>
            </a:endParaRPr>
          </a:p>
          <a:p>
            <a:endParaRPr lang="ar-IQ" dirty="0"/>
          </a:p>
        </p:txBody>
      </p:sp>
    </p:spTree>
    <p:extLst>
      <p:ext uri="{BB962C8B-B14F-4D97-AF65-F5344CB8AC3E}">
        <p14:creationId xmlns:p14="http://schemas.microsoft.com/office/powerpoint/2010/main" val="1458390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JO" sz="4000" dirty="0" smtClean="0"/>
              <a:t>ته‌نگژه‌ی ده‌رونی و په‌یوه‌ندی به‌ توانای ئه‌نجام دانی كاره‌كان </a:t>
            </a:r>
            <a:endParaRPr lang="ar-IQ" sz="4000" dirty="0"/>
          </a:p>
        </p:txBody>
      </p:sp>
      <p:pic>
        <p:nvPicPr>
          <p:cNvPr id="1026" name="Picture 2" descr="ÙØªÙØ¬Ø© Ø¨Ø­Ø« Ø§ÙØµÙØ± Ø¹Ù âªdiagram of stress EUstress and distressâ¬â"/>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03797" y="1930400"/>
            <a:ext cx="6954592" cy="4111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1297049"/>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435</TotalTime>
  <Words>1125</Words>
  <Application>Microsoft Office PowerPoint</Application>
  <PresentationFormat>Widescreen</PresentationFormat>
  <Paragraphs>133</Paragraphs>
  <Slides>20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Calibri</vt:lpstr>
      <vt:lpstr>Calibri Light</vt:lpstr>
      <vt:lpstr>Tahoma</vt:lpstr>
      <vt:lpstr>Times New Roman</vt:lpstr>
      <vt:lpstr>Trebuchet MS</vt:lpstr>
      <vt:lpstr>Wingdings</vt:lpstr>
      <vt:lpstr>Wingdings 3</vt:lpstr>
      <vt:lpstr>Retrospect</vt:lpstr>
      <vt:lpstr>گرینگی دان به‌ خود self-care  </vt:lpstr>
      <vt:lpstr>ئامانجه‌كان :  </vt:lpstr>
      <vt:lpstr>گرینگی دان به‌ خود  </vt:lpstr>
      <vt:lpstr>گرینگی دان به‌ خود </vt:lpstr>
      <vt:lpstr>شه‌كه‌تی ده‌رونی burn out) )</vt:lpstr>
      <vt:lpstr>به‌ ئاگا بوون له‌ خود (self awareness)</vt:lpstr>
      <vt:lpstr>چالاكی یه‌كه‌م : نه‌خشه‌ی سۆزی </vt:lpstr>
      <vt:lpstr>ته‌نگژه‌ی ده‌روونی (stress)</vt:lpstr>
      <vt:lpstr>ته‌نگژه‌ی ده‌رونی و په‌یوه‌ندی به‌ توانای ئه‌نجام دانی كاره‌كان </vt:lpstr>
      <vt:lpstr>سه‌رچاوه‌كانی فشاری ده‌رونی </vt:lpstr>
      <vt:lpstr>سه‌رچاوه‌كانی ته‌نگژه‌ی ده‌رونی </vt:lpstr>
      <vt:lpstr>نیشانه‌كانی ته‌نگژه‌ی ده‌رونی </vt:lpstr>
      <vt:lpstr>چالاكی دووه‌م : ڕۆژنامه‌ یاد  </vt:lpstr>
      <vt:lpstr>مامه‌ڵه‌ كردن له‌گه‌ڵ ته‌نگژه‌ی ده‌رونی  (coping with stress)</vt:lpstr>
      <vt:lpstr>   مامه‌ڵه‌كردن له‌گه‌ڵ ته‌نگژه‌ی ده‌روونی به‌ شێوازێكی به‌رگریانه‌(Defensive coping) (به‌ شێوازێكی نه‌رێنی ) </vt:lpstr>
      <vt:lpstr>چه‌ند ستراتیژیه‌ك له‌ مامه‌ڵه‌كردن له‌گه‌ڵ ته‌نگژه‌ی ده‌روونی به‌شێوه‌ی چالاك:</vt:lpstr>
      <vt:lpstr>چه‌ند ستراتیژیه‌ك له‌ مامه‌ڵه‌كردن له‌گه‌ڵ ته‌نگژه‌ی ده‌روونی به‌شێوه‌ی چالاك</vt:lpstr>
      <vt:lpstr>چالاكی سێیه‌م : باڵنسی هێز </vt:lpstr>
      <vt:lpstr>چالاكی چواره‌م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گرینگی دان به‌ خود </dc:title>
  <dc:creator>W 7</dc:creator>
  <cp:lastModifiedBy>AKAM</cp:lastModifiedBy>
  <cp:revision>38</cp:revision>
  <dcterms:created xsi:type="dcterms:W3CDTF">2020-10-24T04:05:43Z</dcterms:created>
  <dcterms:modified xsi:type="dcterms:W3CDTF">2022-05-24T09:27:00Z</dcterms:modified>
</cp:coreProperties>
</file>