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55976" y="116632"/>
            <a:ext cx="3923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b="1" dirty="0" err="1">
                <a:solidFill>
                  <a:schemeClr val="bg1"/>
                </a:solidFill>
              </a:rPr>
              <a:t>يارمةتي</a:t>
            </a:r>
            <a:r>
              <a:rPr lang="ar-IQ" sz="2200" b="1" dirty="0">
                <a:solidFill>
                  <a:schemeClr val="bg1"/>
                </a:solidFill>
              </a:rPr>
              <a:t> دان و </a:t>
            </a:r>
            <a:r>
              <a:rPr lang="ar-IQ" sz="2200" b="1" dirty="0" err="1">
                <a:solidFill>
                  <a:schemeClr val="bg1"/>
                </a:solidFill>
              </a:rPr>
              <a:t>جؤرةكاني</a:t>
            </a:r>
            <a:r>
              <a:rPr lang="ar-IQ" sz="2200" b="1" dirty="0" smtClean="0">
                <a:solidFill>
                  <a:schemeClr val="bg1"/>
                </a:solidFill>
              </a:rPr>
              <a:t>:</a:t>
            </a:r>
            <a:endParaRPr lang="en-US" sz="2200" b="1" dirty="0" smtClean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ar-IQ" sz="2000" b="1" dirty="0" err="1" smtClean="0">
                <a:solidFill>
                  <a:schemeClr val="bg1"/>
                </a:solidFill>
              </a:rPr>
              <a:t>پ.ی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هاودیر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دلشاد</a:t>
            </a:r>
            <a:r>
              <a:rPr lang="ar-IQ" sz="2000" b="1" dirty="0" smtClean="0">
                <a:solidFill>
                  <a:schemeClr val="bg1"/>
                </a:solidFill>
              </a:rPr>
              <a:t>  عبدالقادر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ar-IQ" sz="2200" b="1" dirty="0" smtClean="0">
              <a:solidFill>
                <a:schemeClr val="bg1"/>
              </a:solidFill>
            </a:endParaRPr>
          </a:p>
          <a:p>
            <a:endParaRPr lang="en-US" sz="2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Balada will be 'fantastic' for gymnastics - The Royal Gazette | Bermuda  News, Business, Sports, Events, &amp;amp; Community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6565"/>
            <a:ext cx="4357688" cy="362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9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85800"/>
            <a:ext cx="7024744" cy="1143000"/>
          </a:xfrm>
        </p:spPr>
        <p:txBody>
          <a:bodyPr>
            <a:noAutofit/>
          </a:bodyPr>
          <a:lstStyle/>
          <a:p>
            <a:pPr algn="r"/>
            <a:r>
              <a:rPr lang="ar-IQ" sz="2800" dirty="0" err="1">
                <a:cs typeface="Ali_K_Alwand" pitchFamily="2" charset="-78"/>
              </a:rPr>
              <a:t>يارمةتي</a:t>
            </a:r>
            <a:r>
              <a:rPr lang="ar-IQ" sz="2800" dirty="0">
                <a:cs typeface="Ali_K_Alwand" pitchFamily="2" charset="-78"/>
              </a:rPr>
              <a:t> دان و </a:t>
            </a:r>
            <a:r>
              <a:rPr lang="ar-IQ" sz="2800" dirty="0" err="1">
                <a:cs typeface="Ali_K_Alwand" pitchFamily="2" charset="-78"/>
              </a:rPr>
              <a:t>ئامادة</a:t>
            </a:r>
            <a:r>
              <a:rPr lang="ar-IQ" sz="2800" dirty="0">
                <a:cs typeface="Ali_K_Alwand" pitchFamily="2" charset="-78"/>
              </a:rPr>
              <a:t> </a:t>
            </a:r>
            <a:r>
              <a:rPr lang="ar-IQ" sz="2800" dirty="0" err="1">
                <a:cs typeface="Ali_K_Alwand" pitchFamily="2" charset="-78"/>
              </a:rPr>
              <a:t>بوون</a:t>
            </a:r>
            <a:r>
              <a:rPr lang="ar-IQ" sz="2800" dirty="0">
                <a:cs typeface="Ali_K_Alwand" pitchFamily="2" charset="-78"/>
              </a:rPr>
              <a:t> </a:t>
            </a:r>
            <a:r>
              <a:rPr lang="ar-IQ" sz="2800" dirty="0" err="1">
                <a:cs typeface="Ali_K_Alwand" pitchFamily="2" charset="-78"/>
              </a:rPr>
              <a:t>بؤ</a:t>
            </a:r>
            <a:r>
              <a:rPr lang="ar-IQ" sz="2800" dirty="0">
                <a:cs typeface="Ali_K_Alwand" pitchFamily="2" charset="-78"/>
              </a:rPr>
              <a:t> </a:t>
            </a:r>
            <a:r>
              <a:rPr lang="ar-IQ" sz="2800" dirty="0" err="1">
                <a:cs typeface="Ali_K_Alwand" pitchFamily="2" charset="-78"/>
              </a:rPr>
              <a:t>يارمةتي</a:t>
            </a:r>
            <a:r>
              <a:rPr lang="ar-IQ" sz="2800" dirty="0">
                <a:cs typeface="Ali_K_Alwand" pitchFamily="2" charset="-78"/>
              </a:rPr>
              <a:t> دان:</a:t>
            </a:r>
            <a:r>
              <a:rPr lang="en-US" sz="2800" dirty="0">
                <a:cs typeface="Ali_K_Alwand" pitchFamily="2" charset="-78"/>
              </a:rPr>
              <a:t/>
            </a:r>
            <a:br>
              <a:rPr lang="en-US" sz="2800" dirty="0">
                <a:cs typeface="Ali_K_Alwand" pitchFamily="2" charset="-78"/>
              </a:rPr>
            </a:br>
            <a:endParaRPr lang="en-US" sz="2800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72151"/>
            <a:ext cx="6777317" cy="3508977"/>
          </a:xfrm>
        </p:spPr>
        <p:txBody>
          <a:bodyPr>
            <a:normAutofit/>
          </a:bodyPr>
          <a:lstStyle/>
          <a:p>
            <a:pPr algn="just" rtl="1"/>
            <a:r>
              <a:rPr lang="ar-IQ" dirty="0" err="1">
                <a:cs typeface="Ali_K_Alwand" pitchFamily="2" charset="-78"/>
              </a:rPr>
              <a:t>دوو</a:t>
            </a:r>
            <a:r>
              <a:rPr lang="ar-IQ" dirty="0">
                <a:cs typeface="Ali_K_Alwand" pitchFamily="2" charset="-78"/>
              </a:rPr>
              <a:t> جؤر </a:t>
            </a:r>
            <a:r>
              <a:rPr lang="ar-IQ" dirty="0" err="1">
                <a:cs typeface="Ali_K_Alwand" pitchFamily="2" charset="-78"/>
              </a:rPr>
              <a:t>يارمةتي</a:t>
            </a:r>
            <a:r>
              <a:rPr lang="ar-IQ" dirty="0">
                <a:cs typeface="Ali_K_Alwand" pitchFamily="2" charset="-78"/>
              </a:rPr>
              <a:t> دان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جمناستك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هةية</a:t>
            </a:r>
            <a:r>
              <a:rPr lang="ar-IQ" dirty="0">
                <a:cs typeface="Ali_K_Alwand" pitchFamily="2" charset="-78"/>
              </a:rPr>
              <a:t>. جؤري </a:t>
            </a:r>
            <a:r>
              <a:rPr lang="ar-IQ" dirty="0" err="1">
                <a:cs typeface="Ali_K_Alwand" pitchFamily="2" charset="-78"/>
              </a:rPr>
              <a:t>يةكةم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كردار</a:t>
            </a:r>
            <a:r>
              <a:rPr lang="ar-IQ" dirty="0">
                <a:cs typeface="Ali_K_Alwand" pitchFamily="2" charset="-78"/>
              </a:rPr>
              <a:t> و جؤري </a:t>
            </a:r>
            <a:r>
              <a:rPr lang="ar-IQ" dirty="0" err="1">
                <a:cs typeface="Ali_K_Alwand" pitchFamily="2" charset="-78"/>
              </a:rPr>
              <a:t>دووةميش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ئامادة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بوون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كةوا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ناتوانين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دةستبةردان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بكةين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دوو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جؤرة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طشت </a:t>
            </a:r>
            <a:r>
              <a:rPr lang="ar-IQ" dirty="0" err="1">
                <a:cs typeface="Ali_K_Alwand" pitchFamily="2" charset="-78"/>
              </a:rPr>
              <a:t>قؤناغةكاني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فيَربووني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جمناستك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يارمةتيدانيش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دةبيَتة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هؤي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فيَركةر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لةسةر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فيَربووني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هةروةها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خالي ترسناك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دووري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دةخات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تووش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بوون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ثيَكان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ئةم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لةريَطاي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مامؤستا</a:t>
            </a:r>
            <a:r>
              <a:rPr lang="ar-IQ" dirty="0">
                <a:cs typeface="Ali_K_Alwand" pitchFamily="2" charset="-78"/>
              </a:rPr>
              <a:t> بيَت </a:t>
            </a:r>
            <a:r>
              <a:rPr lang="ar-IQ" dirty="0" err="1">
                <a:cs typeface="Ali_K_Alwand" pitchFamily="2" charset="-78"/>
              </a:rPr>
              <a:t>ياخؤد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يةكيَك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فيَرخوازةكان</a:t>
            </a:r>
            <a:r>
              <a:rPr lang="ar-IQ" dirty="0">
                <a:cs typeface="Ali_K_Alwand" pitchFamily="2" charset="-78"/>
              </a:rPr>
              <a:t> بيَت.</a:t>
            </a:r>
            <a:endParaRPr lang="en-US" dirty="0">
              <a:cs typeface="Ali_K_Alwand" pitchFamily="2" charset="-78"/>
            </a:endParaRPr>
          </a:p>
          <a:p>
            <a:pPr algn="just" rtl="1"/>
            <a:endParaRPr lang="en-US" dirty="0">
              <a:cs typeface="Ali_K_Alwand" pitchFamily="2" charset="-78"/>
            </a:endParaRPr>
          </a:p>
        </p:txBody>
      </p:sp>
      <p:pic>
        <p:nvPicPr>
          <p:cNvPr id="2050" name="Picture 2" descr="C:\Users\Kakon Soft\Downloads\Beginner-boys-gymnastics-with-Jo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09656"/>
            <a:ext cx="3168352" cy="293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8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>
            <a:normAutofit fontScale="90000"/>
          </a:bodyPr>
          <a:lstStyle/>
          <a:p>
            <a:pPr marL="742950" lvl="0" indent="-742950" algn="r" rtl="1">
              <a:buFont typeface="+mj-lt"/>
              <a:buAutoNum type="arabicPeriod"/>
            </a:pPr>
            <a:r>
              <a:rPr lang="ar-IQ" dirty="0" err="1"/>
              <a:t>يارمةتيداني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كردار</a:t>
            </a:r>
            <a:r>
              <a:rPr lang="ar-IQ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68580" indent="0" algn="just" rtl="1">
              <a:buNone/>
            </a:pPr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لةريَطةي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بةكارهيَناني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هيَزي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بازوو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كرداري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لةكاتي</a:t>
            </a:r>
            <a:r>
              <a:rPr lang="ar-IQ" dirty="0">
                <a:cs typeface="Ali_K_Alwand" pitchFamily="2" charset="-78"/>
              </a:rPr>
              <a:t> فيَر </a:t>
            </a:r>
            <a:r>
              <a:rPr lang="ar-IQ" dirty="0" err="1">
                <a:cs typeface="Ali_K_Alwand" pitchFamily="2" charset="-78"/>
              </a:rPr>
              <a:t>بووني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جوولةكان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يارمةتيدانيش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زؤر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طرنطة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ئةوةي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دةربيَت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خالانةي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خوارةوة</a:t>
            </a:r>
            <a:r>
              <a:rPr lang="ar-IQ" dirty="0" smtClean="0">
                <a:cs typeface="Ali_K_Alwand" pitchFamily="2" charset="-78"/>
              </a:rPr>
              <a:t>:</a:t>
            </a:r>
            <a:endParaRPr lang="en-US" dirty="0" smtClean="0">
              <a:cs typeface="Ali_K_Alwand" pitchFamily="2" charset="-78"/>
            </a:endParaRPr>
          </a:p>
          <a:p>
            <a:pPr marL="68580" indent="0" algn="r" rtl="1">
              <a:buNone/>
            </a:pPr>
            <a:endParaRPr lang="en-US" dirty="0">
              <a:cs typeface="Ali_K_Alwand" pitchFamily="2" charset="-78"/>
            </a:endParaRPr>
          </a:p>
          <a:p>
            <a:pPr lvl="0" algn="r" rtl="1"/>
            <a:r>
              <a:rPr lang="ar-IQ" dirty="0">
                <a:cs typeface="Ali_K_Alwand" pitchFamily="2" charset="-78"/>
              </a:rPr>
              <a:t>فيَر </a:t>
            </a:r>
            <a:r>
              <a:rPr lang="ar-IQ" dirty="0" err="1">
                <a:cs typeface="Ali_K_Alwand" pitchFamily="2" charset="-78"/>
              </a:rPr>
              <a:t>بووني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ئاساني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زووترين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كات</a:t>
            </a:r>
            <a:r>
              <a:rPr lang="ar-IQ" dirty="0">
                <a:cs typeface="Ali_K_Alwand" pitchFamily="2" charset="-78"/>
              </a:rPr>
              <a:t>.</a:t>
            </a:r>
            <a:endParaRPr lang="en-US" dirty="0">
              <a:cs typeface="Ali_K_Alwand" pitchFamily="2" charset="-78"/>
            </a:endParaRPr>
          </a:p>
          <a:p>
            <a:pPr lvl="0" algn="r" rtl="1"/>
            <a:r>
              <a:rPr lang="ar-IQ" dirty="0" err="1">
                <a:cs typeface="Ali_K_Alwand" pitchFamily="2" charset="-78"/>
              </a:rPr>
              <a:t>جيَبةجيَ</a:t>
            </a:r>
            <a:r>
              <a:rPr lang="ar-IQ" dirty="0">
                <a:cs typeface="Ali_K_Alwand" pitchFamily="2" charset="-78"/>
              </a:rPr>
              <a:t> كردني </a:t>
            </a:r>
            <a:r>
              <a:rPr lang="ar-IQ" dirty="0" err="1">
                <a:cs typeface="Ali_K_Alwand" pitchFamily="2" charset="-78"/>
              </a:rPr>
              <a:t>لايةني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هونةري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لةدواي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تيَطةيشتني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لةلايةن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</a:t>
            </a:r>
            <a:r>
              <a:rPr lang="ar-IQ" dirty="0">
                <a:cs typeface="Ali_K_Alwand" pitchFamily="2" charset="-78"/>
              </a:rPr>
              <a:t>.</a:t>
            </a:r>
            <a:endParaRPr lang="en-US" dirty="0">
              <a:cs typeface="Ali_K_Alwand" pitchFamily="2" charset="-78"/>
            </a:endParaRPr>
          </a:p>
          <a:p>
            <a:pPr lvl="0" algn="r" rtl="1"/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دوور </a:t>
            </a:r>
            <a:r>
              <a:rPr lang="ar-IQ" dirty="0" err="1">
                <a:cs typeface="Ali_K_Alwand" pitchFamily="2" charset="-78"/>
              </a:rPr>
              <a:t>خستني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رووداني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ثيَكان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ترسناكي</a:t>
            </a:r>
            <a:r>
              <a:rPr lang="ar-IQ" dirty="0">
                <a:cs typeface="Ali_K_Alwand" pitchFamily="2" charset="-78"/>
              </a:rPr>
              <a:t>، </a:t>
            </a:r>
            <a:r>
              <a:rPr lang="ar-IQ" dirty="0" err="1">
                <a:cs typeface="Ali_K_Alwand" pitchFamily="2" charset="-78"/>
              </a:rPr>
              <a:t>بةتايبةتيش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كةوا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مةترسيدارن</a:t>
            </a:r>
            <a:r>
              <a:rPr lang="ar-IQ" dirty="0">
                <a:cs typeface="Ali_K_Alwand" pitchFamily="2" charset="-78"/>
              </a:rPr>
              <a:t>.</a:t>
            </a:r>
            <a:endParaRPr lang="en-US" dirty="0">
              <a:cs typeface="Ali_K_Alwand" pitchFamily="2" charset="-78"/>
            </a:endParaRPr>
          </a:p>
          <a:p>
            <a:pPr lvl="0" algn="r" rtl="1"/>
            <a:r>
              <a:rPr lang="ar-IQ" dirty="0" err="1">
                <a:cs typeface="Ali_K_Alwand" pitchFamily="2" charset="-78"/>
              </a:rPr>
              <a:t>هانداني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لةلايةني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دةرووني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متمانة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بوون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جيَبةجيَكردني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جوولةكان</a:t>
            </a:r>
            <a:r>
              <a:rPr lang="ar-IQ" dirty="0">
                <a:cs typeface="Ali_K_Alwand" pitchFamily="2" charset="-78"/>
              </a:rPr>
              <a:t>. </a:t>
            </a:r>
            <a:endParaRPr lang="en-US" dirty="0">
              <a:cs typeface="Ali_K_Alwand" pitchFamily="2" charset="-78"/>
            </a:endParaRPr>
          </a:p>
          <a:p>
            <a:pPr algn="r" rtl="1"/>
            <a:endParaRPr lang="en-US" dirty="0">
              <a:cs typeface="Ali_K_Alwand" pitchFamily="2" charset="-78"/>
            </a:endParaRPr>
          </a:p>
        </p:txBody>
      </p:sp>
      <p:pic>
        <p:nvPicPr>
          <p:cNvPr id="3074" name="Picture 2" descr="C:\Users\Kakon Soft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3456384" cy="23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dirty="0" err="1">
                <a:cs typeface="Ali_K_Alwand" pitchFamily="2" charset="-78"/>
              </a:rPr>
              <a:t>دوو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جؤريش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بةكردار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هةية</a:t>
            </a:r>
            <a:r>
              <a:rPr lang="ar-IQ" dirty="0">
                <a:cs typeface="Ali_K_Alwand" pitchFamily="2" charset="-78"/>
              </a:rPr>
              <a:t>:</a:t>
            </a:r>
            <a:r>
              <a:rPr lang="en-US" dirty="0">
                <a:cs typeface="Ali_K_Alwand" pitchFamily="2" charset="-78"/>
              </a:rPr>
              <a:t/>
            </a:r>
            <a:br>
              <a:rPr lang="en-US" dirty="0">
                <a:cs typeface="Ali_K_Alwand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20223"/>
            <a:ext cx="7992888" cy="4373073"/>
          </a:xfrm>
        </p:spPr>
        <p:txBody>
          <a:bodyPr>
            <a:normAutofit fontScale="77500" lnSpcReduction="20000"/>
          </a:bodyPr>
          <a:lstStyle/>
          <a:p>
            <a:pPr marL="68580" indent="0" algn="just" rtl="1">
              <a:buNone/>
            </a:pPr>
            <a:r>
              <a:rPr lang="ar-IQ" dirty="0" err="1" smtClean="0">
                <a:cs typeface="Ali_K_Alwand" pitchFamily="2" charset="-78"/>
              </a:rPr>
              <a:t>يارمةتيدان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لةكاتي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: </a:t>
            </a:r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ثالدان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راكيَشاني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باري </a:t>
            </a:r>
            <a:r>
              <a:rPr lang="ar-IQ" dirty="0" err="1">
                <a:cs typeface="Ali_K_Alwand" pitchFamily="2" charset="-78"/>
              </a:rPr>
              <a:t>دروست</a:t>
            </a:r>
            <a:r>
              <a:rPr lang="ar-IQ" dirty="0">
                <a:cs typeface="Ali_K_Alwand" pitchFamily="2" charset="-78"/>
              </a:rPr>
              <a:t> .</a:t>
            </a:r>
            <a:endParaRPr lang="en-US" dirty="0">
              <a:cs typeface="Ali_K_Alwand" pitchFamily="2" charset="-78"/>
            </a:endParaRPr>
          </a:p>
          <a:p>
            <a:pPr marL="68580" indent="0" algn="just" rtl="1">
              <a:buNone/>
            </a:pP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ثيَشةوايي</a:t>
            </a:r>
            <a:r>
              <a:rPr lang="ar-IQ" dirty="0">
                <a:cs typeface="Ali_K_Alwand" pitchFamily="2" charset="-78"/>
              </a:rPr>
              <a:t> كردني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: </a:t>
            </a:r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ريَطةي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ئاراستةي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دروستي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دةدريَتة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فيَرخوازةكة</a:t>
            </a:r>
            <a:r>
              <a:rPr lang="ar-IQ" dirty="0" smtClean="0">
                <a:cs typeface="Ali_K_Alwand" pitchFamily="2" charset="-78"/>
              </a:rPr>
              <a:t>.</a:t>
            </a:r>
            <a:endParaRPr lang="en-US" dirty="0" smtClean="0">
              <a:cs typeface="Ali_K_Alwand" pitchFamily="2" charset="-78"/>
            </a:endParaRPr>
          </a:p>
          <a:p>
            <a:pPr marL="68580" indent="0" algn="just" rtl="1">
              <a:buNone/>
            </a:pPr>
            <a:endParaRPr lang="en-US" dirty="0" smtClean="0">
              <a:cs typeface="Ali_K_Alwand" pitchFamily="2" charset="-78"/>
            </a:endParaRPr>
          </a:p>
          <a:p>
            <a:pPr marL="68580" lvl="0" indent="0" algn="just" rtl="1">
              <a:buNone/>
            </a:pPr>
            <a:r>
              <a:rPr lang="ar-IQ" dirty="0" err="1"/>
              <a:t>ئامادةبووني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يارمةتيدان</a:t>
            </a:r>
            <a:r>
              <a:rPr lang="ar-IQ" dirty="0"/>
              <a:t>:</a:t>
            </a:r>
            <a:endParaRPr lang="en-US" dirty="0"/>
          </a:p>
          <a:p>
            <a:pPr algn="just" rtl="1"/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راوةستان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تةنيشت</a:t>
            </a:r>
            <a:r>
              <a:rPr lang="ar-IQ" dirty="0">
                <a:cs typeface="Ali_K_Alwand" pitchFamily="2" charset="-78"/>
              </a:rPr>
              <a:t> يان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دواي </a:t>
            </a:r>
            <a:r>
              <a:rPr lang="ar-IQ" dirty="0" err="1">
                <a:cs typeface="Ali_K_Alwand" pitchFamily="2" charset="-78"/>
              </a:rPr>
              <a:t>ياريزان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كاتيَك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لةسةر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ئاميَرةكان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خؤي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ئةنجامدةدات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دةستناخريَت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لةناو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، </a:t>
            </a:r>
            <a:r>
              <a:rPr lang="ar-IQ" dirty="0" err="1">
                <a:cs typeface="Ali_K_Alwand" pitchFamily="2" charset="-78"/>
              </a:rPr>
              <a:t>بةلكو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تةنيا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راوةستان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بةمةبةستي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لةكاتي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ثيَويست</a:t>
            </a:r>
            <a:r>
              <a:rPr lang="ar-IQ" dirty="0">
                <a:cs typeface="Ali_K_Alwand" pitchFamily="2" charset="-78"/>
              </a:rPr>
              <a:t>، </a:t>
            </a:r>
            <a:r>
              <a:rPr lang="ar-IQ" dirty="0" err="1">
                <a:cs typeface="Ali_K_Alwand" pitchFamily="2" charset="-78"/>
              </a:rPr>
              <a:t>وةك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بةربوون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لةسةر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ئاميَر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راوةستانيش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لةتةنيشت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ئاميَر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هؤكاريَكي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دةرووني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دةبيَت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فيَرخوازةي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هةلدةستي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</a:t>
            </a:r>
            <a:r>
              <a:rPr lang="ar-IQ" dirty="0">
                <a:cs typeface="Ali_K_Alwand" pitchFamily="2" charset="-78"/>
              </a:rPr>
              <a:t> كردن، </a:t>
            </a:r>
            <a:r>
              <a:rPr lang="ar-IQ" dirty="0" err="1">
                <a:cs typeface="Ali_K_Alwand" pitchFamily="2" charset="-78"/>
              </a:rPr>
              <a:t>كةوا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متمانةي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ثيَدةبةخشيَ</a:t>
            </a:r>
            <a:r>
              <a:rPr lang="ar-IQ" dirty="0">
                <a:cs typeface="Ali_K_Alwand" pitchFamily="2" charset="-78"/>
              </a:rPr>
              <a:t> و سوور </a:t>
            </a:r>
            <a:r>
              <a:rPr lang="ar-IQ" dirty="0" err="1">
                <a:cs typeface="Ali_K_Alwand" pitchFamily="2" charset="-78"/>
              </a:rPr>
              <a:t>بوون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لةسةر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بةجيَهيَنان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ئةم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جؤرة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دةتوانين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لةطةل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هةموو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ئةنجام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بدريَت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هةروةها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يةكيَتي</a:t>
            </a:r>
            <a:r>
              <a:rPr lang="ar-IQ" dirty="0">
                <a:cs typeface="Ali_K_Alwand" pitchFamily="2" charset="-78"/>
              </a:rPr>
              <a:t> نيَو </a:t>
            </a:r>
            <a:r>
              <a:rPr lang="ar-IQ" dirty="0" err="1">
                <a:cs typeface="Ali_K_Alwand" pitchFamily="2" charset="-78"/>
              </a:rPr>
              <a:t>دةولةتي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لةكاتي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ثالَةوانيَتي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ريطةي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داوة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جؤرة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ئةنجام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بدريَت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دوو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ئاميَري</a:t>
            </a:r>
            <a:r>
              <a:rPr lang="ar-IQ" dirty="0">
                <a:cs typeface="Ali_K_Alwand" pitchFamily="2" charset="-78"/>
              </a:rPr>
              <a:t> (شيشي </a:t>
            </a:r>
            <a:r>
              <a:rPr lang="ar-IQ" dirty="0" err="1">
                <a:cs typeface="Ali_K_Alwand" pitchFamily="2" charset="-78"/>
              </a:rPr>
              <a:t>بةرز</a:t>
            </a:r>
            <a:r>
              <a:rPr lang="ar-IQ" dirty="0">
                <a:cs typeface="Ali_K_Alwand" pitchFamily="2" charset="-78"/>
              </a:rPr>
              <a:t> ، </a:t>
            </a:r>
            <a:r>
              <a:rPr lang="ar-IQ" dirty="0" err="1">
                <a:cs typeface="Ali_K_Alwand" pitchFamily="2" charset="-78"/>
              </a:rPr>
              <a:t>ئةلَقةكان</a:t>
            </a:r>
            <a:r>
              <a:rPr lang="ar-IQ" dirty="0">
                <a:cs typeface="Ali_K_Alwand" pitchFamily="2" charset="-78"/>
              </a:rPr>
              <a:t>)</a:t>
            </a:r>
            <a:endParaRPr lang="en-US" dirty="0">
              <a:cs typeface="Ali_K_Alwand" pitchFamily="2" charset="-78"/>
            </a:endParaRPr>
          </a:p>
          <a:p>
            <a:pPr algn="just" rtl="1"/>
            <a:endParaRPr lang="en-US" dirty="0">
              <a:cs typeface="Ali_K_Alwand" pitchFamily="2" charset="-78"/>
            </a:endParaRPr>
          </a:p>
          <a:p>
            <a:pPr marL="68580" indent="0" algn="just" rtl="1">
              <a:buNone/>
            </a:pPr>
            <a:r>
              <a:rPr lang="ar-IQ" dirty="0">
                <a:cs typeface="Ali_K_Alwand" pitchFamily="2" charset="-78"/>
              </a:rPr>
              <a:t>برِي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:</a:t>
            </a:r>
            <a:endParaRPr lang="en-US" dirty="0">
              <a:cs typeface="Ali_K_Alwand" pitchFamily="2" charset="-78"/>
            </a:endParaRPr>
          </a:p>
          <a:p>
            <a:pPr algn="just" rtl="1"/>
            <a:r>
              <a:rPr lang="ar-IQ" dirty="0" err="1">
                <a:cs typeface="Ali_K_Alwand" pitchFamily="2" charset="-78"/>
              </a:rPr>
              <a:t>ئامانج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بةكارهيَناني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فيَربوونة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ئةمةش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ماناي</a:t>
            </a:r>
            <a:r>
              <a:rPr lang="ar-IQ" dirty="0">
                <a:cs typeface="Ali_K_Alwand" pitchFamily="2" charset="-78"/>
              </a:rPr>
              <a:t> واية </a:t>
            </a:r>
            <a:r>
              <a:rPr lang="ar-IQ" dirty="0" err="1">
                <a:cs typeface="Ali_K_Alwand" pitchFamily="2" charset="-78"/>
              </a:rPr>
              <a:t>دةبيَت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ئيَمة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كةم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بكةينةوة</a:t>
            </a:r>
            <a:r>
              <a:rPr lang="ar-IQ" dirty="0">
                <a:cs typeface="Ali_K_Alwand" pitchFamily="2" charset="-78"/>
              </a:rPr>
              <a:t> ثلة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ثلة و </a:t>
            </a:r>
            <a:r>
              <a:rPr lang="ar-IQ" dirty="0" err="1">
                <a:cs typeface="Ali_K_Alwand" pitchFamily="2" charset="-78"/>
              </a:rPr>
              <a:t>بةكارينةهيَنين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زياتر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ثيَويستي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ياريزان</a:t>
            </a:r>
            <a:r>
              <a:rPr lang="ar-IQ" dirty="0">
                <a:cs typeface="Ali_K_Alwand" pitchFamily="2" charset="-78"/>
              </a:rPr>
              <a:t>. </a:t>
            </a:r>
            <a:r>
              <a:rPr lang="ar-IQ" dirty="0" err="1">
                <a:cs typeface="Ali_K_Alwand" pitchFamily="2" charset="-78"/>
              </a:rPr>
              <a:t>يارمةتيدان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زياتر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لة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ثيَويست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دةبيَتة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هؤي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هةست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نةكردن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بة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ئةنديَشةي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جوولةيي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بؤ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جوولةكة</a:t>
            </a:r>
            <a:r>
              <a:rPr lang="ar-IQ" dirty="0">
                <a:cs typeface="Ali_K_Alwand" pitchFamily="2" charset="-78"/>
              </a:rPr>
              <a:t> و </a:t>
            </a:r>
            <a:r>
              <a:rPr lang="ar-IQ" dirty="0" err="1">
                <a:cs typeface="Ali_K_Alwand" pitchFamily="2" charset="-78"/>
              </a:rPr>
              <a:t>وةستاني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فيَربووني</a:t>
            </a:r>
            <a:r>
              <a:rPr lang="ar-IQ" dirty="0">
                <a:cs typeface="Ali_K_Alwand" pitchFamily="2" charset="-78"/>
              </a:rPr>
              <a:t> </a:t>
            </a:r>
            <a:r>
              <a:rPr lang="ar-IQ" dirty="0" err="1">
                <a:cs typeface="Ali_K_Alwand" pitchFamily="2" charset="-78"/>
              </a:rPr>
              <a:t>جوولةيي</a:t>
            </a:r>
            <a:r>
              <a:rPr lang="ar-IQ" dirty="0">
                <a:cs typeface="Ali_K_Alwand" pitchFamily="2" charset="-78"/>
              </a:rPr>
              <a:t>.</a:t>
            </a:r>
            <a:endParaRPr lang="en-US" dirty="0">
              <a:cs typeface="Ali_K_Alwand" pitchFamily="2" charset="-78"/>
            </a:endParaRPr>
          </a:p>
          <a:p>
            <a:pPr marL="68580" indent="0" algn="just" rtl="1">
              <a:buNone/>
            </a:pPr>
            <a:endParaRPr lang="en-US" dirty="0" smtClean="0">
              <a:cs typeface="Ali_K_Alwand" pitchFamily="2" charset="-78"/>
            </a:endParaRPr>
          </a:p>
          <a:p>
            <a:pPr marL="68580" indent="0" algn="just" rtl="1">
              <a:buNone/>
            </a:pPr>
            <a:endParaRPr lang="en-US" dirty="0">
              <a:cs typeface="Ali_K_Alwand" pitchFamily="2" charset="-78"/>
            </a:endParaRPr>
          </a:p>
          <a:p>
            <a:pPr marL="68580" indent="0" algn="just" rtl="1">
              <a:buNone/>
            </a:pPr>
            <a:endParaRPr lang="en-US" dirty="0">
              <a:cs typeface="Ali_K_Alwand" pitchFamily="2" charset="-78"/>
            </a:endParaRPr>
          </a:p>
          <a:p>
            <a:pPr algn="just"/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270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Kakon Soft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26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341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PowerPoint Presentation</vt:lpstr>
      <vt:lpstr>يارمةتي دان و ئامادة بوون بؤ يارمةتي دان: </vt:lpstr>
      <vt:lpstr>يارمةتيداني بة كردار: </vt:lpstr>
      <vt:lpstr>دوو جؤريش يارمةتيداني بةكردار هةية: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Hawder Dlshad</dc:creator>
  <cp:lastModifiedBy>Maher</cp:lastModifiedBy>
  <cp:revision>2</cp:revision>
  <dcterms:created xsi:type="dcterms:W3CDTF">2023-05-30T08:18:54Z</dcterms:created>
  <dcterms:modified xsi:type="dcterms:W3CDTF">2023-05-30T09:42:28Z</dcterms:modified>
</cp:coreProperties>
</file>