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552" autoAdjust="0"/>
    <p:restoredTop sz="94660"/>
  </p:normalViewPr>
  <p:slideViewPr>
    <p:cSldViewPr>
      <p:cViewPr varScale="1">
        <p:scale>
          <a:sx n="69" d="100"/>
          <a:sy n="69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17/04/1445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780108"/>
          </a:xfrm>
        </p:spPr>
        <p:txBody>
          <a:bodyPr>
            <a:normAutofit/>
          </a:bodyPr>
          <a:lstStyle/>
          <a:p>
            <a:r>
              <a:rPr lang="ar-IQ" sz="5400" b="1" dirty="0" smtClean="0"/>
              <a:t>البحث العلمي</a:t>
            </a:r>
            <a:br>
              <a:rPr lang="ar-IQ" sz="5400" b="1" dirty="0" smtClean="0"/>
            </a:br>
            <a:r>
              <a:rPr lang="ar-IQ" sz="5400" b="1" dirty="0" err="1" smtClean="0"/>
              <a:t>توێژینەوەی</a:t>
            </a:r>
            <a:r>
              <a:rPr lang="ar-IQ" sz="5400" b="1" dirty="0" smtClean="0"/>
              <a:t> </a:t>
            </a:r>
            <a:r>
              <a:rPr lang="ar-IQ" sz="5400" b="1" dirty="0" err="1" smtClean="0"/>
              <a:t>زانستی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400800" cy="1473200"/>
          </a:xfrm>
        </p:spPr>
        <p:txBody>
          <a:bodyPr>
            <a:normAutofit/>
          </a:bodyPr>
          <a:lstStyle/>
          <a:p>
            <a:r>
              <a:rPr lang="ar-IQ" sz="3200" b="1" dirty="0" err="1" smtClean="0">
                <a:solidFill>
                  <a:srgbClr val="FF0000"/>
                </a:solidFill>
              </a:rPr>
              <a:t>پرۆفیسۆری</a:t>
            </a:r>
            <a:r>
              <a:rPr lang="ar-IQ" sz="3200" b="1" dirty="0" smtClean="0">
                <a:solidFill>
                  <a:srgbClr val="FF0000"/>
                </a:solidFill>
              </a:rPr>
              <a:t> </a:t>
            </a:r>
            <a:r>
              <a:rPr lang="ar-IQ" sz="3200" b="1" dirty="0" err="1" smtClean="0">
                <a:solidFill>
                  <a:srgbClr val="FF0000"/>
                </a:solidFill>
              </a:rPr>
              <a:t>یاریدەدەر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r>
              <a:rPr lang="ar-IQ" sz="3200" b="1" dirty="0" err="1" smtClean="0">
                <a:solidFill>
                  <a:srgbClr val="FF0000"/>
                </a:solidFill>
              </a:rPr>
              <a:t>هاودیر</a:t>
            </a:r>
            <a:r>
              <a:rPr lang="ar-IQ" sz="3200" b="1" dirty="0" smtClean="0">
                <a:solidFill>
                  <a:srgbClr val="FF0000"/>
                </a:solidFill>
              </a:rPr>
              <a:t> </a:t>
            </a:r>
            <a:r>
              <a:rPr lang="ar-IQ" sz="3200" b="1" dirty="0" err="1" smtClean="0">
                <a:solidFill>
                  <a:srgbClr val="FF0000"/>
                </a:solidFill>
              </a:rPr>
              <a:t>دلشاد</a:t>
            </a:r>
            <a:r>
              <a:rPr lang="ar-IQ" sz="3200" b="1" dirty="0" smtClean="0">
                <a:solidFill>
                  <a:srgbClr val="FF0000"/>
                </a:solidFill>
              </a:rPr>
              <a:t> عبدالقادر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lowchart: Preparation 3"/>
          <p:cNvSpPr/>
          <p:nvPr/>
        </p:nvSpPr>
        <p:spPr>
          <a:xfrm>
            <a:off x="1259632" y="4077072"/>
            <a:ext cx="6840760" cy="201622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600" b="1" dirty="0" smtClean="0">
                <a:solidFill>
                  <a:srgbClr val="C00000"/>
                </a:solidFill>
              </a:rPr>
              <a:t>المحاضرة الأولى</a:t>
            </a:r>
          </a:p>
          <a:p>
            <a:pPr algn="ctr"/>
            <a:r>
              <a:rPr lang="ar-IQ" sz="3600" b="1" dirty="0" smtClean="0">
                <a:solidFill>
                  <a:srgbClr val="C00000"/>
                </a:solidFill>
              </a:rPr>
              <a:t>مفهوم البحث العلمي</a:t>
            </a:r>
          </a:p>
          <a:p>
            <a:pPr algn="ctr"/>
            <a:r>
              <a:rPr lang="ar-IQ" sz="2800" b="1" dirty="0" err="1" smtClean="0">
                <a:solidFill>
                  <a:srgbClr val="C00000"/>
                </a:solidFill>
              </a:rPr>
              <a:t>تێگەیشتنی</a:t>
            </a:r>
            <a:r>
              <a:rPr lang="ar-IQ" sz="2800" b="1" dirty="0" smtClean="0">
                <a:solidFill>
                  <a:srgbClr val="C00000"/>
                </a:solidFill>
              </a:rPr>
              <a:t> </a:t>
            </a:r>
            <a:r>
              <a:rPr lang="ar-IQ" sz="2800" b="1" dirty="0" err="1" smtClean="0">
                <a:solidFill>
                  <a:srgbClr val="C00000"/>
                </a:solidFill>
              </a:rPr>
              <a:t>توێژینەوەی</a:t>
            </a:r>
            <a:r>
              <a:rPr lang="ar-IQ" sz="2800" b="1" dirty="0" smtClean="0">
                <a:solidFill>
                  <a:srgbClr val="C00000"/>
                </a:solidFill>
              </a:rPr>
              <a:t> </a:t>
            </a:r>
            <a:r>
              <a:rPr lang="ar-IQ" sz="2800" b="1" dirty="0" err="1" smtClean="0">
                <a:solidFill>
                  <a:srgbClr val="C00000"/>
                </a:solidFill>
              </a:rPr>
              <a:t>زانستی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91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0872" y="116632"/>
            <a:ext cx="8229600" cy="1252728"/>
          </a:xfrm>
        </p:spPr>
        <p:txBody>
          <a:bodyPr/>
          <a:lstStyle/>
          <a:p>
            <a:pPr algn="r" rtl="1"/>
            <a:r>
              <a:rPr lang="ar-IQ" b="1" dirty="0" err="1" smtClean="0">
                <a:solidFill>
                  <a:srgbClr val="0000FF"/>
                </a:solidFill>
              </a:rPr>
              <a:t>تێگەیشتنی</a:t>
            </a:r>
            <a:r>
              <a:rPr lang="ar-IQ" b="1" dirty="0" smtClean="0">
                <a:solidFill>
                  <a:srgbClr val="0000FF"/>
                </a:solidFill>
              </a:rPr>
              <a:t> </a:t>
            </a:r>
            <a:r>
              <a:rPr lang="ar-IQ" b="1" dirty="0" err="1" smtClean="0">
                <a:solidFill>
                  <a:srgbClr val="0000FF"/>
                </a:solidFill>
              </a:rPr>
              <a:t>توێژینەوەی</a:t>
            </a:r>
            <a:r>
              <a:rPr lang="ar-IQ" b="1" dirty="0" smtClean="0">
                <a:solidFill>
                  <a:srgbClr val="0000FF"/>
                </a:solidFill>
              </a:rPr>
              <a:t> </a:t>
            </a:r>
            <a:r>
              <a:rPr lang="ar-IQ" b="1" dirty="0" err="1" smtClean="0">
                <a:solidFill>
                  <a:srgbClr val="0000FF"/>
                </a:solidFill>
              </a:rPr>
              <a:t>زانستی</a:t>
            </a:r>
            <a:r>
              <a:rPr lang="ar-IQ" b="1" dirty="0" smtClean="0">
                <a:solidFill>
                  <a:srgbClr val="0000FF"/>
                </a:solidFill>
              </a:rPr>
              <a:t>: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47864" y="1196752"/>
            <a:ext cx="3168352" cy="1296144"/>
          </a:xfrm>
          <a:prstGeom prst="roundRect">
            <a:avLst>
              <a:gd name="adj" fmla="val 3066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3200" b="1" dirty="0" err="1" smtClean="0"/>
              <a:t>توێژینەوەی</a:t>
            </a:r>
            <a:r>
              <a:rPr lang="ar-IQ" sz="3200" b="1" dirty="0" smtClean="0"/>
              <a:t> </a:t>
            </a:r>
            <a:r>
              <a:rPr lang="ar-IQ" sz="3200" b="1" dirty="0" err="1" smtClean="0"/>
              <a:t>زانستی</a:t>
            </a:r>
            <a:endParaRPr lang="en-US" sz="32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940152" y="3068960"/>
            <a:ext cx="2448272" cy="1296144"/>
          </a:xfrm>
          <a:prstGeom prst="roundRect">
            <a:avLst>
              <a:gd name="adj" fmla="val 3066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3200" b="1" dirty="0" err="1" smtClean="0"/>
              <a:t>توێژینەوەی</a:t>
            </a:r>
            <a:endParaRPr lang="en-US" sz="32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547664" y="3068960"/>
            <a:ext cx="2448272" cy="1296144"/>
          </a:xfrm>
          <a:prstGeom prst="roundRect">
            <a:avLst>
              <a:gd name="adj" fmla="val 3066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3200" b="1" dirty="0" err="1" smtClean="0"/>
              <a:t>زانستی</a:t>
            </a:r>
            <a:endParaRPr lang="en-US" sz="32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868144" y="2492896"/>
            <a:ext cx="360040" cy="6480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707904" y="2492896"/>
            <a:ext cx="360040" cy="6480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644008" y="4365104"/>
            <a:ext cx="2304256" cy="21328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 err="1"/>
              <a:t>واتە</a:t>
            </a:r>
            <a:r>
              <a:rPr lang="ar-IQ" sz="2000" b="1" dirty="0"/>
              <a:t> </a:t>
            </a:r>
            <a:r>
              <a:rPr lang="ar-IQ" sz="2000" b="1" dirty="0" err="1"/>
              <a:t>گەڕان</a:t>
            </a:r>
            <a:r>
              <a:rPr lang="ar-IQ" sz="2000" b="1" dirty="0"/>
              <a:t> و </a:t>
            </a:r>
            <a:r>
              <a:rPr lang="ar-IQ" sz="2000" b="1" dirty="0" err="1"/>
              <a:t>لێکۆڵینەوە</a:t>
            </a:r>
            <a:r>
              <a:rPr lang="ar-IQ" sz="2000" b="1" dirty="0"/>
              <a:t> و </a:t>
            </a:r>
            <a:r>
              <a:rPr lang="ar-IQ" sz="2000" b="1" dirty="0" err="1"/>
              <a:t>گەڕان</a:t>
            </a:r>
            <a:r>
              <a:rPr lang="ar-IQ" sz="2000" b="1" dirty="0"/>
              <a:t> </a:t>
            </a:r>
            <a:r>
              <a:rPr lang="ar-IQ" sz="2000" b="1" dirty="0" err="1"/>
              <a:t>بەدوای</a:t>
            </a:r>
            <a:r>
              <a:rPr lang="ar-IQ" sz="2000" b="1" dirty="0"/>
              <a:t> </a:t>
            </a:r>
            <a:r>
              <a:rPr lang="ar-IQ" sz="2000" b="1" dirty="0" err="1"/>
              <a:t>شتێکدا</a:t>
            </a:r>
            <a:r>
              <a:rPr lang="ar-IQ" sz="2000" b="1" dirty="0"/>
              <a:t> و </a:t>
            </a:r>
            <a:r>
              <a:rPr lang="ar-IQ" sz="2000" b="1" dirty="0" err="1"/>
              <a:t>لێکۆڵینەوە</a:t>
            </a:r>
            <a:r>
              <a:rPr lang="ar-IQ" sz="2000" b="1" dirty="0"/>
              <a:t> </a:t>
            </a:r>
            <a:r>
              <a:rPr lang="ar-IQ" sz="2000" b="1" dirty="0" err="1"/>
              <a:t>لە</a:t>
            </a:r>
            <a:r>
              <a:rPr lang="ar-IQ" sz="2000" b="1" dirty="0"/>
              <a:t> </a:t>
            </a:r>
            <a:r>
              <a:rPr lang="ar-IQ" sz="2000" b="1" dirty="0" err="1"/>
              <a:t>ڕاستی</a:t>
            </a:r>
            <a:r>
              <a:rPr lang="ar-IQ" sz="2000" b="1" dirty="0"/>
              <a:t>، </a:t>
            </a:r>
            <a:r>
              <a:rPr lang="ar-IQ" sz="2000" b="1" dirty="0" err="1"/>
              <a:t>واتە</a:t>
            </a:r>
            <a:r>
              <a:rPr lang="ar-IQ" sz="2000" b="1" dirty="0"/>
              <a:t> </a:t>
            </a:r>
            <a:r>
              <a:rPr lang="ar-IQ" sz="2000" b="1" dirty="0" err="1"/>
              <a:t>زانینی</a:t>
            </a:r>
            <a:r>
              <a:rPr lang="ar-IQ" sz="2000" b="1" dirty="0"/>
              <a:t> </a:t>
            </a:r>
            <a:r>
              <a:rPr lang="ar-IQ" sz="2000" b="1" dirty="0" err="1"/>
              <a:t>ڕاستی</a:t>
            </a:r>
            <a:r>
              <a:rPr lang="ar-IQ" sz="2000" b="1" dirty="0"/>
              <a:t> و </a:t>
            </a:r>
            <a:r>
              <a:rPr lang="ar-IQ" sz="2000" b="1" dirty="0" err="1"/>
              <a:t>لێکۆڵینەوە</a:t>
            </a:r>
            <a:r>
              <a:rPr lang="ar-IQ" sz="2000" b="1" dirty="0"/>
              <a:t> </a:t>
            </a:r>
            <a:r>
              <a:rPr lang="ar-IQ" sz="2000" b="1" dirty="0" err="1"/>
              <a:t>لێی</a:t>
            </a:r>
            <a:endParaRPr lang="ar-IQ" sz="2000" b="1" dirty="0" smtClean="0"/>
          </a:p>
        </p:txBody>
      </p:sp>
      <p:sp>
        <p:nvSpPr>
          <p:cNvPr id="13" name="Left Arrow Callout 12"/>
          <p:cNvSpPr/>
          <p:nvPr/>
        </p:nvSpPr>
        <p:spPr>
          <a:xfrm>
            <a:off x="6948264" y="4365104"/>
            <a:ext cx="2160240" cy="216024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 err="1">
                <a:solidFill>
                  <a:srgbClr val="C00000"/>
                </a:solidFill>
              </a:rPr>
              <a:t>لێکۆلینەوە</a:t>
            </a:r>
            <a:endParaRPr lang="ar-IQ" b="1" dirty="0">
              <a:solidFill>
                <a:srgbClr val="C00000"/>
              </a:solidFill>
            </a:endParaRPr>
          </a:p>
          <a:p>
            <a:pPr algn="ctr"/>
            <a:r>
              <a:rPr lang="ar-IQ" b="1" dirty="0" err="1">
                <a:solidFill>
                  <a:srgbClr val="C00000"/>
                </a:solidFill>
              </a:rPr>
              <a:t>گەران</a:t>
            </a:r>
            <a:endParaRPr lang="ar-IQ" b="1" dirty="0">
              <a:solidFill>
                <a:srgbClr val="C00000"/>
              </a:solidFill>
            </a:endParaRPr>
          </a:p>
          <a:p>
            <a:pPr algn="ctr"/>
            <a:r>
              <a:rPr lang="ar-IQ" b="1" dirty="0" err="1" smtClean="0">
                <a:solidFill>
                  <a:srgbClr val="C00000"/>
                </a:solidFill>
              </a:rPr>
              <a:t>دۆزینەوە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1520" y="4365104"/>
            <a:ext cx="2088232" cy="21328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b="1" dirty="0" err="1"/>
              <a:t>بەکارهێنانی</a:t>
            </a:r>
            <a:r>
              <a:rPr lang="ar-IQ" sz="2400" b="1" dirty="0"/>
              <a:t> </a:t>
            </a:r>
            <a:r>
              <a:rPr lang="ar-IQ" sz="2400" b="1" dirty="0" err="1"/>
              <a:t>میتۆدەکانی</a:t>
            </a:r>
            <a:r>
              <a:rPr lang="ar-IQ" sz="2400" b="1" dirty="0"/>
              <a:t> </a:t>
            </a:r>
            <a:r>
              <a:rPr lang="ar-IQ" sz="2400" b="1" dirty="0" err="1"/>
              <a:t>زانست</a:t>
            </a:r>
            <a:r>
              <a:rPr lang="ar-IQ" sz="2400" b="1" dirty="0"/>
              <a:t> </a:t>
            </a:r>
            <a:r>
              <a:rPr lang="ar-IQ" sz="2400" b="1" dirty="0" err="1"/>
              <a:t>بە</a:t>
            </a:r>
            <a:r>
              <a:rPr lang="ar-IQ" sz="2400" b="1" dirty="0"/>
              <a:t> </a:t>
            </a:r>
            <a:r>
              <a:rPr lang="ar-IQ" sz="2400" b="1" dirty="0" err="1"/>
              <a:t>شێوەیەکی</a:t>
            </a:r>
            <a:r>
              <a:rPr lang="ar-IQ" sz="2400" b="1" dirty="0"/>
              <a:t> </a:t>
            </a:r>
            <a:r>
              <a:rPr lang="ar-IQ" sz="2400" b="1" dirty="0" err="1"/>
              <a:t>ڕێکخراو</a:t>
            </a:r>
            <a:endParaRPr lang="ar-IQ" sz="2400" b="1" dirty="0" smtClean="0"/>
          </a:p>
        </p:txBody>
      </p:sp>
      <p:sp>
        <p:nvSpPr>
          <p:cNvPr id="15" name="Left Arrow Callout 14"/>
          <p:cNvSpPr/>
          <p:nvPr/>
        </p:nvSpPr>
        <p:spPr>
          <a:xfrm>
            <a:off x="2339752" y="4365104"/>
            <a:ext cx="2160240" cy="216024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 err="1">
                <a:solidFill>
                  <a:srgbClr val="C00000"/>
                </a:solidFill>
              </a:rPr>
              <a:t>زانست</a:t>
            </a:r>
            <a:endParaRPr lang="ar-IQ" b="1" dirty="0">
              <a:solidFill>
                <a:srgbClr val="C00000"/>
              </a:solidFill>
            </a:endParaRPr>
          </a:p>
          <a:p>
            <a:pPr algn="ctr"/>
            <a:r>
              <a:rPr lang="ar-IQ" b="1" dirty="0">
                <a:solidFill>
                  <a:srgbClr val="C00000"/>
                </a:solidFill>
              </a:rPr>
              <a:t>زانين</a:t>
            </a:r>
          </a:p>
          <a:p>
            <a:pPr algn="ctr"/>
            <a:r>
              <a:rPr lang="ar-IQ" b="1" dirty="0" err="1">
                <a:solidFill>
                  <a:srgbClr val="C00000"/>
                </a:solidFill>
              </a:rPr>
              <a:t>راستيةكان</a:t>
            </a:r>
            <a:endParaRPr lang="ar-IQ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08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664104"/>
            <a:ext cx="5328592" cy="1252728"/>
          </a:xfrm>
        </p:spPr>
        <p:txBody>
          <a:bodyPr>
            <a:normAutofit fontScale="90000"/>
          </a:bodyPr>
          <a:lstStyle/>
          <a:p>
            <a:r>
              <a:rPr lang="ar-IQ" dirty="0" err="1" smtClean="0">
                <a:solidFill>
                  <a:srgbClr val="C00000"/>
                </a:solidFill>
              </a:rPr>
              <a:t>واتە</a:t>
            </a:r>
            <a:r>
              <a:rPr lang="ar-IQ" dirty="0" smtClean="0">
                <a:solidFill>
                  <a:srgbClr val="C00000"/>
                </a:solidFill>
              </a:rPr>
              <a:t> </a:t>
            </a:r>
            <a:r>
              <a:rPr lang="ar-IQ" dirty="0" err="1">
                <a:solidFill>
                  <a:srgbClr val="C00000"/>
                </a:solidFill>
              </a:rPr>
              <a:t>توێژینەوەیەک</a:t>
            </a:r>
            <a:r>
              <a:rPr lang="ar-IQ" dirty="0">
                <a:solidFill>
                  <a:srgbClr val="C00000"/>
                </a:solidFill>
              </a:rPr>
              <a:t> </a:t>
            </a:r>
            <a:r>
              <a:rPr lang="ar-IQ" dirty="0" err="1">
                <a:solidFill>
                  <a:srgbClr val="C00000"/>
                </a:solidFill>
              </a:rPr>
              <a:t>کە</a:t>
            </a:r>
            <a:r>
              <a:rPr lang="ar-IQ" dirty="0">
                <a:solidFill>
                  <a:srgbClr val="C00000"/>
                </a:solidFill>
              </a:rPr>
              <a:t> </a:t>
            </a:r>
            <a:r>
              <a:rPr lang="ar-IQ" dirty="0" err="1">
                <a:solidFill>
                  <a:srgbClr val="C00000"/>
                </a:solidFill>
              </a:rPr>
              <a:t>ملکەچی</a:t>
            </a:r>
            <a:r>
              <a:rPr lang="ar-IQ" dirty="0">
                <a:solidFill>
                  <a:srgbClr val="C00000"/>
                </a:solidFill>
              </a:rPr>
              <a:t> </a:t>
            </a:r>
            <a:r>
              <a:rPr lang="ar-IQ" dirty="0" err="1">
                <a:solidFill>
                  <a:srgbClr val="C00000"/>
                </a:solidFill>
              </a:rPr>
              <a:t>یاساکانی</a:t>
            </a:r>
            <a:r>
              <a:rPr lang="ar-IQ" dirty="0">
                <a:solidFill>
                  <a:srgbClr val="C00000"/>
                </a:solidFill>
              </a:rPr>
              <a:t> </a:t>
            </a:r>
            <a:r>
              <a:rPr lang="ar-IQ" dirty="0" err="1">
                <a:solidFill>
                  <a:srgbClr val="C00000"/>
                </a:solidFill>
              </a:rPr>
              <a:t>زانست</a:t>
            </a:r>
            <a:r>
              <a:rPr lang="ar-IQ" dirty="0">
                <a:solidFill>
                  <a:srgbClr val="C00000"/>
                </a:solidFill>
              </a:rPr>
              <a:t> </a:t>
            </a:r>
            <a:r>
              <a:rPr lang="ar-IQ" dirty="0" err="1">
                <a:solidFill>
                  <a:srgbClr val="C00000"/>
                </a:solidFill>
              </a:rPr>
              <a:t>بێت</a:t>
            </a:r>
            <a:r>
              <a:rPr lang="ar-IQ" dirty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Left Arrow Callout 3"/>
          <p:cNvSpPr/>
          <p:nvPr/>
        </p:nvSpPr>
        <p:spPr>
          <a:xfrm>
            <a:off x="5796136" y="332656"/>
            <a:ext cx="2448272" cy="1872208"/>
          </a:xfrm>
          <a:prstGeom prst="leftArrow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800" b="1" dirty="0" err="1">
                <a:solidFill>
                  <a:srgbClr val="C00000"/>
                </a:solidFill>
              </a:rPr>
              <a:t>توێژینەوەی</a:t>
            </a:r>
            <a:r>
              <a:rPr lang="ar-IQ" sz="2800" b="1" dirty="0">
                <a:solidFill>
                  <a:srgbClr val="C00000"/>
                </a:solidFill>
              </a:rPr>
              <a:t> </a:t>
            </a:r>
            <a:r>
              <a:rPr lang="ar-IQ" sz="2800" b="1" dirty="0" err="1">
                <a:solidFill>
                  <a:srgbClr val="C00000"/>
                </a:solidFill>
              </a:rPr>
              <a:t>زانستی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7380312" y="3356992"/>
            <a:ext cx="129614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800" b="1" dirty="0" err="1" smtClean="0"/>
              <a:t>سروشتی</a:t>
            </a:r>
            <a:r>
              <a:rPr lang="ar-IQ" sz="2800" b="1" dirty="0" smtClean="0"/>
              <a:t> </a:t>
            </a:r>
            <a:r>
              <a:rPr lang="ar-IQ" sz="2800" b="1" dirty="0" err="1" smtClean="0"/>
              <a:t>مرۆڤ</a:t>
            </a:r>
            <a:endParaRPr lang="en-US" sz="2800" b="1" dirty="0"/>
          </a:p>
        </p:txBody>
      </p:sp>
      <p:sp>
        <p:nvSpPr>
          <p:cNvPr id="6" name="Oval 5"/>
          <p:cNvSpPr/>
          <p:nvPr/>
        </p:nvSpPr>
        <p:spPr>
          <a:xfrm>
            <a:off x="5364088" y="3645024"/>
            <a:ext cx="194421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 err="1" smtClean="0">
                <a:solidFill>
                  <a:srgbClr val="C00000"/>
                </a:solidFill>
              </a:rPr>
              <a:t>زانینخوازی</a:t>
            </a:r>
            <a:endParaRPr lang="ar-IQ" b="1" dirty="0" smtClean="0">
              <a:solidFill>
                <a:srgbClr val="C00000"/>
              </a:solidFill>
            </a:endParaRPr>
          </a:p>
          <a:p>
            <a:pPr algn="ctr"/>
            <a:r>
              <a:rPr lang="ar-IQ" dirty="0" err="1" smtClean="0"/>
              <a:t>مەرەق</a:t>
            </a:r>
            <a:endParaRPr lang="ar-IQ" dirty="0" smtClean="0"/>
          </a:p>
          <a:p>
            <a:pPr algn="ctr"/>
            <a:r>
              <a:rPr lang="ar-IQ" dirty="0" err="1" smtClean="0"/>
              <a:t>تێهەلقۆرین</a:t>
            </a:r>
            <a:endParaRPr lang="ar-IQ" dirty="0" smtClean="0"/>
          </a:p>
        </p:txBody>
      </p:sp>
      <p:sp>
        <p:nvSpPr>
          <p:cNvPr id="7" name="Oval 6"/>
          <p:cNvSpPr/>
          <p:nvPr/>
        </p:nvSpPr>
        <p:spPr>
          <a:xfrm>
            <a:off x="2411760" y="3645024"/>
            <a:ext cx="288032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err="1" smtClean="0"/>
              <a:t>ژیانیکی</a:t>
            </a:r>
            <a:r>
              <a:rPr lang="ar-IQ" dirty="0" smtClean="0"/>
              <a:t> </a:t>
            </a:r>
            <a:r>
              <a:rPr lang="ar-IQ" dirty="0" err="1" smtClean="0"/>
              <a:t>ئاسان</a:t>
            </a:r>
            <a:endParaRPr lang="ar-IQ" dirty="0" smtClean="0"/>
          </a:p>
          <a:p>
            <a:pPr algn="ctr"/>
            <a:r>
              <a:rPr lang="ar-IQ" dirty="0" err="1" smtClean="0"/>
              <a:t>بەربەستەکان</a:t>
            </a:r>
            <a:endParaRPr lang="ar-IQ" dirty="0" smtClean="0"/>
          </a:p>
          <a:p>
            <a:pPr algn="ctr"/>
            <a:r>
              <a:rPr lang="ar-IQ" dirty="0" smtClean="0"/>
              <a:t>سوود </a:t>
            </a:r>
            <a:r>
              <a:rPr lang="ar-IQ" dirty="0" err="1" smtClean="0"/>
              <a:t>لە</a:t>
            </a:r>
            <a:r>
              <a:rPr lang="ar-IQ" dirty="0" smtClean="0"/>
              <a:t> </a:t>
            </a:r>
            <a:r>
              <a:rPr lang="ar-IQ" dirty="0" err="1" smtClean="0"/>
              <a:t>بەخششی</a:t>
            </a:r>
            <a:r>
              <a:rPr lang="ar-IQ" dirty="0" smtClean="0"/>
              <a:t> عقل</a:t>
            </a:r>
          </a:p>
          <a:p>
            <a:pPr algn="ctr"/>
            <a:r>
              <a:rPr lang="ar-IQ" dirty="0" err="1" smtClean="0"/>
              <a:t>ولامدانەوەی</a:t>
            </a:r>
            <a:r>
              <a:rPr lang="ar-IQ" dirty="0" smtClean="0"/>
              <a:t> </a:t>
            </a:r>
            <a:r>
              <a:rPr lang="ar-IQ" dirty="0" err="1" smtClean="0"/>
              <a:t>برسیارەکان</a:t>
            </a:r>
            <a:endParaRPr lang="ar-IQ" dirty="0" smtClean="0"/>
          </a:p>
          <a:p>
            <a:pPr algn="ctr"/>
            <a:r>
              <a:rPr lang="ar-IQ" dirty="0" err="1" smtClean="0"/>
              <a:t>بەلگە</a:t>
            </a:r>
            <a:r>
              <a:rPr lang="ar-IQ" dirty="0" smtClean="0"/>
              <a:t> </a:t>
            </a:r>
            <a:r>
              <a:rPr lang="ar-IQ" dirty="0" err="1" smtClean="0"/>
              <a:t>هینان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1520" y="3284984"/>
            <a:ext cx="2160240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 err="1" smtClean="0">
                <a:solidFill>
                  <a:srgbClr val="C00000"/>
                </a:solidFill>
              </a:rPr>
              <a:t>ئەمەش</a:t>
            </a:r>
            <a:r>
              <a:rPr lang="ar-IQ" sz="2400" dirty="0" smtClean="0">
                <a:solidFill>
                  <a:srgbClr val="C00000"/>
                </a:solidFill>
              </a:rPr>
              <a:t> </a:t>
            </a:r>
            <a:r>
              <a:rPr lang="ar-IQ" sz="2400" dirty="0" err="1" smtClean="0">
                <a:solidFill>
                  <a:srgbClr val="C00000"/>
                </a:solidFill>
              </a:rPr>
              <a:t>توێژینەوەی</a:t>
            </a:r>
            <a:r>
              <a:rPr lang="ar-IQ" sz="2400" dirty="0" smtClean="0">
                <a:solidFill>
                  <a:srgbClr val="C00000"/>
                </a:solidFill>
              </a:rPr>
              <a:t> </a:t>
            </a:r>
            <a:r>
              <a:rPr lang="ar-IQ" sz="2400" dirty="0" err="1" smtClean="0">
                <a:solidFill>
                  <a:srgbClr val="C00000"/>
                </a:solidFill>
              </a:rPr>
              <a:t>زانستی</a:t>
            </a:r>
            <a:r>
              <a:rPr lang="ar-IQ" sz="2400" dirty="0" smtClean="0">
                <a:solidFill>
                  <a:srgbClr val="C00000"/>
                </a:solidFill>
              </a:rPr>
              <a:t> </a:t>
            </a:r>
            <a:r>
              <a:rPr lang="ar-IQ" sz="2400" dirty="0" err="1" smtClean="0">
                <a:solidFill>
                  <a:srgbClr val="C00000"/>
                </a:solidFill>
              </a:rPr>
              <a:t>باشترین</a:t>
            </a:r>
            <a:r>
              <a:rPr lang="ar-IQ" sz="2400" dirty="0" smtClean="0">
                <a:solidFill>
                  <a:srgbClr val="C00000"/>
                </a:solidFill>
              </a:rPr>
              <a:t> </a:t>
            </a:r>
            <a:r>
              <a:rPr lang="ar-IQ" sz="2400" dirty="0" err="1" smtClean="0">
                <a:solidFill>
                  <a:srgbClr val="C00000"/>
                </a:solidFill>
              </a:rPr>
              <a:t>رێگەیە</a:t>
            </a:r>
            <a:r>
              <a:rPr lang="ar-IQ" sz="2400" dirty="0" smtClean="0">
                <a:solidFill>
                  <a:srgbClr val="C00000"/>
                </a:solidFill>
              </a:rPr>
              <a:t> </a:t>
            </a:r>
            <a:r>
              <a:rPr lang="ar-IQ" sz="2400" dirty="0" err="1" smtClean="0">
                <a:solidFill>
                  <a:srgbClr val="C00000"/>
                </a:solidFill>
              </a:rPr>
              <a:t>بۆ</a:t>
            </a:r>
            <a:r>
              <a:rPr lang="ar-IQ" sz="2400" dirty="0" smtClean="0">
                <a:solidFill>
                  <a:srgbClr val="C00000"/>
                </a:solidFill>
              </a:rPr>
              <a:t> </a:t>
            </a:r>
            <a:r>
              <a:rPr lang="ar-IQ" sz="2400" dirty="0" err="1" smtClean="0">
                <a:solidFill>
                  <a:srgbClr val="C00000"/>
                </a:solidFill>
              </a:rPr>
              <a:t>بە</a:t>
            </a:r>
            <a:r>
              <a:rPr lang="ar-IQ" sz="2400" dirty="0" smtClean="0">
                <a:solidFill>
                  <a:srgbClr val="C00000"/>
                </a:solidFill>
              </a:rPr>
              <a:t> </a:t>
            </a:r>
            <a:r>
              <a:rPr lang="ar-IQ" sz="2400" dirty="0" err="1" smtClean="0">
                <a:solidFill>
                  <a:srgbClr val="C00000"/>
                </a:solidFill>
              </a:rPr>
              <a:t>دەست</a:t>
            </a:r>
            <a:r>
              <a:rPr lang="ar-IQ" sz="2400" dirty="0" smtClean="0">
                <a:solidFill>
                  <a:srgbClr val="C00000"/>
                </a:solidFill>
              </a:rPr>
              <a:t> </a:t>
            </a:r>
            <a:r>
              <a:rPr lang="ar-IQ" sz="2400" dirty="0" err="1" smtClean="0">
                <a:solidFill>
                  <a:srgbClr val="C00000"/>
                </a:solidFill>
              </a:rPr>
              <a:t>هێنانی</a:t>
            </a:r>
            <a:r>
              <a:rPr lang="ar-IQ" sz="2400" dirty="0" smtClean="0">
                <a:solidFill>
                  <a:srgbClr val="C00000"/>
                </a:solidFill>
              </a:rPr>
              <a:t> </a:t>
            </a:r>
            <a:r>
              <a:rPr lang="ar-IQ" sz="2400" dirty="0" err="1" smtClean="0">
                <a:solidFill>
                  <a:srgbClr val="C00000"/>
                </a:solidFill>
              </a:rPr>
              <a:t>وەلامەکان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88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252728"/>
          </a:xfrm>
        </p:spPr>
        <p:txBody>
          <a:bodyPr/>
          <a:lstStyle/>
          <a:p>
            <a:r>
              <a:rPr lang="ar-IQ" dirty="0" err="1" smtClean="0"/>
              <a:t>پێناسەکانی</a:t>
            </a:r>
            <a:r>
              <a:rPr lang="ar-IQ" dirty="0" smtClean="0"/>
              <a:t> </a:t>
            </a:r>
            <a:r>
              <a:rPr lang="ar-IQ" dirty="0" err="1" smtClean="0"/>
              <a:t>توێژینەوە</a:t>
            </a:r>
            <a:r>
              <a:rPr lang="ar-IQ" dirty="0" smtClean="0"/>
              <a:t> </a:t>
            </a:r>
            <a:r>
              <a:rPr lang="ar-IQ" dirty="0" err="1" smtClean="0"/>
              <a:t>زانستی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7544" y="1189201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b="1" dirty="0" err="1" smtClean="0"/>
              <a:t>بەدواچوونەوەیەکە</a:t>
            </a:r>
            <a:r>
              <a:rPr lang="ar-IQ" sz="2000" b="1" dirty="0" smtClean="0"/>
              <a:t> </a:t>
            </a:r>
            <a:r>
              <a:rPr lang="ar-IQ" sz="2000" b="1" dirty="0" err="1"/>
              <a:t>تایبەتمەندە</a:t>
            </a:r>
            <a:r>
              <a:rPr lang="ar-IQ" sz="2000" b="1" dirty="0"/>
              <a:t> </a:t>
            </a:r>
            <a:r>
              <a:rPr lang="ar-IQ" sz="2000" b="1" dirty="0" err="1"/>
              <a:t>بە</a:t>
            </a:r>
            <a:r>
              <a:rPr lang="ar-IQ" sz="2000" b="1" dirty="0"/>
              <a:t> </a:t>
            </a:r>
            <a:r>
              <a:rPr lang="ar-IQ" sz="2000" b="1" dirty="0" err="1"/>
              <a:t>ڕێکخستنی</a:t>
            </a:r>
            <a:r>
              <a:rPr lang="ar-IQ" sz="2000" b="1" dirty="0"/>
              <a:t> ورد </a:t>
            </a:r>
            <a:r>
              <a:rPr lang="ar-IQ" sz="2000" b="1" dirty="0" err="1"/>
              <a:t>لە</a:t>
            </a:r>
            <a:r>
              <a:rPr lang="ar-IQ" sz="2000" b="1" dirty="0"/>
              <a:t> </a:t>
            </a:r>
            <a:r>
              <a:rPr lang="ar-IQ" sz="2000" b="1" dirty="0" err="1"/>
              <a:t>هەوڵێکدا</a:t>
            </a:r>
            <a:r>
              <a:rPr lang="ar-IQ" sz="2000" b="1" dirty="0"/>
              <a:t> </a:t>
            </a:r>
            <a:r>
              <a:rPr lang="ar-IQ" sz="2000" b="1" dirty="0" err="1"/>
              <a:t>بۆ</a:t>
            </a:r>
            <a:r>
              <a:rPr lang="ar-IQ" sz="2000" b="1" dirty="0"/>
              <a:t> </a:t>
            </a:r>
            <a:r>
              <a:rPr lang="ar-IQ" sz="2000" b="1" dirty="0" err="1"/>
              <a:t>گەیشتن</a:t>
            </a:r>
            <a:r>
              <a:rPr lang="ar-IQ" sz="2000" b="1" dirty="0"/>
              <a:t> </a:t>
            </a:r>
            <a:r>
              <a:rPr lang="ar-IQ" sz="2000" b="1" dirty="0" err="1"/>
              <a:t>بە</a:t>
            </a:r>
            <a:r>
              <a:rPr lang="ar-IQ" sz="2000" b="1" dirty="0"/>
              <a:t> </a:t>
            </a:r>
            <a:r>
              <a:rPr lang="ar-IQ" sz="2000" b="1" dirty="0" err="1"/>
              <a:t>زانیاریەکان</a:t>
            </a:r>
            <a:r>
              <a:rPr lang="ar-IQ" sz="2000" b="1" dirty="0"/>
              <a:t>، </a:t>
            </a:r>
            <a:r>
              <a:rPr lang="ar-IQ" sz="2000" b="1" dirty="0" err="1"/>
              <a:t>تێگەشتنەکان</a:t>
            </a:r>
            <a:r>
              <a:rPr lang="ar-IQ" sz="2000" b="1" dirty="0"/>
              <a:t>، </a:t>
            </a:r>
            <a:r>
              <a:rPr lang="ar-IQ" sz="2000" b="1" dirty="0" err="1"/>
              <a:t>یان</a:t>
            </a:r>
            <a:r>
              <a:rPr lang="ar-IQ" sz="2000" b="1" dirty="0"/>
              <a:t> </a:t>
            </a:r>
            <a:r>
              <a:rPr lang="ar-IQ" sz="2000" b="1" dirty="0" err="1"/>
              <a:t>پەیوەندی</a:t>
            </a:r>
            <a:r>
              <a:rPr lang="ar-IQ" sz="2000" b="1" dirty="0"/>
              <a:t> </a:t>
            </a:r>
            <a:r>
              <a:rPr lang="ar-IQ" sz="2000" b="1" dirty="0" err="1"/>
              <a:t>نوێیەکان</a:t>
            </a:r>
            <a:r>
              <a:rPr lang="ar-IQ" sz="2000" b="1" dirty="0"/>
              <a:t>، و </a:t>
            </a:r>
            <a:r>
              <a:rPr lang="ar-IQ" sz="2000" b="1" dirty="0" err="1"/>
              <a:t>پشتڕاستکردنەوە</a:t>
            </a:r>
            <a:r>
              <a:rPr lang="ar-IQ" sz="2000" b="1" dirty="0"/>
              <a:t> و </a:t>
            </a:r>
            <a:r>
              <a:rPr lang="ar-IQ" sz="2000" b="1" dirty="0" err="1"/>
              <a:t>پەرەپێدانی</a:t>
            </a:r>
            <a:r>
              <a:rPr lang="ar-IQ" sz="2000" b="1" dirty="0"/>
              <a:t> </a:t>
            </a:r>
            <a:r>
              <a:rPr lang="ar-IQ" sz="2000" b="1" dirty="0" err="1"/>
              <a:t>زانیاریةكان</a:t>
            </a:r>
            <a:r>
              <a:rPr lang="ar-IQ" sz="2000" b="1" dirty="0"/>
              <a:t> و </a:t>
            </a:r>
            <a:r>
              <a:rPr lang="ar-IQ" sz="2000" b="1" dirty="0" err="1"/>
              <a:t>ناسينةكان</a:t>
            </a:r>
            <a:r>
              <a:rPr lang="ar-IQ" sz="2000" b="1" dirty="0"/>
              <a:t> و </a:t>
            </a:r>
            <a:r>
              <a:rPr lang="ar-IQ" sz="2000" b="1" dirty="0" err="1"/>
              <a:t>پەیوەندییةكان</a:t>
            </a:r>
            <a:r>
              <a:rPr lang="ar-IQ" sz="2000" b="1" dirty="0"/>
              <a:t> </a:t>
            </a:r>
            <a:r>
              <a:rPr lang="ar-IQ" sz="2000" b="1" dirty="0" err="1"/>
              <a:t>بە</a:t>
            </a:r>
            <a:r>
              <a:rPr lang="ar-IQ" sz="2000" b="1" dirty="0"/>
              <a:t> </a:t>
            </a:r>
            <a:r>
              <a:rPr lang="ar-IQ" sz="2000" b="1" dirty="0" err="1"/>
              <a:t>بەکارهێنانی</a:t>
            </a:r>
            <a:r>
              <a:rPr lang="ar-IQ" sz="2000" b="1" dirty="0"/>
              <a:t> </a:t>
            </a:r>
            <a:r>
              <a:rPr lang="ar-IQ" sz="2000" b="1" dirty="0" err="1"/>
              <a:t>شێوازەکان</a:t>
            </a:r>
            <a:r>
              <a:rPr lang="ar-IQ" sz="2000" b="1" dirty="0"/>
              <a:t> </a:t>
            </a:r>
            <a:r>
              <a:rPr lang="ar-IQ" sz="2000" b="1" dirty="0" err="1"/>
              <a:t>یان</a:t>
            </a:r>
            <a:r>
              <a:rPr lang="ar-IQ" sz="2000" b="1" dirty="0"/>
              <a:t> </a:t>
            </a:r>
            <a:r>
              <a:rPr lang="ar-IQ" sz="2000" b="1" dirty="0" err="1"/>
              <a:t>بەرنامەکانی</a:t>
            </a:r>
            <a:r>
              <a:rPr lang="ar-IQ" sz="2000" b="1" dirty="0"/>
              <a:t> </a:t>
            </a:r>
            <a:r>
              <a:rPr lang="ar-IQ" sz="2000" b="1" dirty="0" err="1"/>
              <a:t>متمانەپێکراو</a:t>
            </a:r>
            <a:r>
              <a:rPr lang="ar-IQ" sz="2000" b="1" dirty="0"/>
              <a:t> </a:t>
            </a:r>
            <a:r>
              <a:rPr lang="ar-IQ" sz="2000" b="1" dirty="0" err="1"/>
              <a:t>لە</a:t>
            </a:r>
            <a:r>
              <a:rPr lang="ar-IQ" sz="2000" b="1" dirty="0"/>
              <a:t> </a:t>
            </a:r>
            <a:r>
              <a:rPr lang="ar-IQ" sz="2000" b="1" dirty="0" err="1"/>
              <a:t>راستگۆیی</a:t>
            </a:r>
            <a:r>
              <a:rPr lang="ar-IQ" sz="2000" b="1" dirty="0"/>
              <a:t>.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467544" y="2420888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b="1" dirty="0" err="1"/>
              <a:t>هەروەها</a:t>
            </a:r>
            <a:r>
              <a:rPr lang="ar-IQ" sz="2000" b="1" dirty="0"/>
              <a:t> </a:t>
            </a:r>
            <a:r>
              <a:rPr lang="ar-IQ" sz="2000" b="1" dirty="0" err="1"/>
              <a:t>پێناسە</a:t>
            </a:r>
            <a:r>
              <a:rPr lang="ar-IQ" sz="2000" b="1" dirty="0"/>
              <a:t> </a:t>
            </a:r>
            <a:r>
              <a:rPr lang="ar-IQ" sz="2000" b="1" dirty="0" err="1"/>
              <a:t>دەکرێت</a:t>
            </a:r>
            <a:r>
              <a:rPr lang="ar-IQ" sz="2000" b="1" dirty="0"/>
              <a:t> </a:t>
            </a:r>
            <a:r>
              <a:rPr lang="ar-IQ" sz="2000" b="1" dirty="0" err="1"/>
              <a:t>کە</a:t>
            </a:r>
            <a:r>
              <a:rPr lang="ar-IQ" sz="2000" b="1" dirty="0"/>
              <a:t> </a:t>
            </a:r>
            <a:r>
              <a:rPr lang="ar-IQ" sz="2000" b="1" dirty="0" err="1"/>
              <a:t>ئامرازێکە</a:t>
            </a:r>
            <a:r>
              <a:rPr lang="ar-IQ" sz="2000" b="1" dirty="0"/>
              <a:t> </a:t>
            </a:r>
            <a:r>
              <a:rPr lang="ar-IQ" sz="2000" b="1" dirty="0" err="1"/>
              <a:t>بۆ</a:t>
            </a:r>
            <a:r>
              <a:rPr lang="ar-IQ" sz="2000" b="1" dirty="0"/>
              <a:t> </a:t>
            </a:r>
            <a:r>
              <a:rPr lang="ar-IQ" sz="2000" b="1" dirty="0" err="1"/>
              <a:t>بەدواچوونەوە</a:t>
            </a:r>
            <a:r>
              <a:rPr lang="ar-IQ" sz="2000" b="1" dirty="0"/>
              <a:t> </a:t>
            </a:r>
            <a:r>
              <a:rPr lang="ar-IQ" sz="2000" b="1" dirty="0" err="1"/>
              <a:t>کە</a:t>
            </a:r>
            <a:r>
              <a:rPr lang="ar-IQ" sz="2000" b="1" dirty="0"/>
              <a:t> </a:t>
            </a:r>
            <a:r>
              <a:rPr lang="ar-IQ" sz="2000" b="1" dirty="0" err="1"/>
              <a:t>توێژەر</a:t>
            </a:r>
            <a:r>
              <a:rPr lang="ar-IQ" sz="2000" b="1" dirty="0"/>
              <a:t> </a:t>
            </a:r>
            <a:r>
              <a:rPr lang="ar-IQ" sz="2000" b="1" dirty="0" err="1"/>
              <a:t>پێی</a:t>
            </a:r>
            <a:r>
              <a:rPr lang="ar-IQ" sz="2000" b="1" dirty="0"/>
              <a:t> </a:t>
            </a:r>
            <a:r>
              <a:rPr lang="ar-IQ" sz="2000" b="1" dirty="0" err="1"/>
              <a:t>هەڵدەستێ</a:t>
            </a:r>
            <a:r>
              <a:rPr lang="ar-IQ" sz="2000" b="1" dirty="0"/>
              <a:t> </a:t>
            </a:r>
            <a:r>
              <a:rPr lang="ar-IQ" sz="2000" b="1" dirty="0" err="1"/>
              <a:t>پاش</a:t>
            </a:r>
            <a:r>
              <a:rPr lang="ar-IQ" sz="2000" b="1" dirty="0"/>
              <a:t> </a:t>
            </a:r>
            <a:r>
              <a:rPr lang="ar-IQ" sz="2000" b="1" dirty="0" err="1"/>
              <a:t>چاودێریکردنی</a:t>
            </a:r>
            <a:r>
              <a:rPr lang="ar-IQ" sz="2000" b="1" dirty="0"/>
              <a:t> </a:t>
            </a:r>
            <a:r>
              <a:rPr lang="ar-IQ" sz="2000" b="1" dirty="0" err="1"/>
              <a:t>دیاردەیەک</a:t>
            </a:r>
            <a:r>
              <a:rPr lang="ar-IQ" sz="2000" b="1" dirty="0"/>
              <a:t>، </a:t>
            </a:r>
            <a:r>
              <a:rPr lang="ar-IQ" sz="2000" b="1" dirty="0" err="1"/>
              <a:t>لەو</a:t>
            </a:r>
            <a:r>
              <a:rPr lang="ar-IQ" sz="2000" b="1" dirty="0"/>
              <a:t> </a:t>
            </a:r>
            <a:r>
              <a:rPr lang="ar-IQ" sz="2000" b="1" dirty="0" err="1"/>
              <a:t>ڕێگەیەوە</a:t>
            </a:r>
            <a:r>
              <a:rPr lang="ar-IQ" sz="2000" b="1" dirty="0"/>
              <a:t> </a:t>
            </a:r>
            <a:r>
              <a:rPr lang="ar-IQ" sz="2000" b="1" dirty="0" err="1"/>
              <a:t>هەوڵدەدات</a:t>
            </a:r>
            <a:r>
              <a:rPr lang="ar-IQ" sz="2000" b="1" dirty="0"/>
              <a:t> </a:t>
            </a:r>
            <a:r>
              <a:rPr lang="ar-IQ" sz="2000" b="1" dirty="0" err="1"/>
              <a:t>نهێنی</a:t>
            </a:r>
            <a:r>
              <a:rPr lang="ar-IQ" sz="2000" b="1" dirty="0"/>
              <a:t> </a:t>
            </a:r>
            <a:r>
              <a:rPr lang="ar-IQ" sz="2000" b="1" dirty="0" err="1"/>
              <a:t>ئەم</a:t>
            </a:r>
            <a:r>
              <a:rPr lang="ar-IQ" sz="2000" b="1" dirty="0"/>
              <a:t> </a:t>
            </a:r>
            <a:r>
              <a:rPr lang="ar-IQ" sz="2000" b="1" dirty="0" err="1"/>
              <a:t>دیاردەیە</a:t>
            </a:r>
            <a:r>
              <a:rPr lang="ar-IQ" sz="2000" b="1" dirty="0"/>
              <a:t> </a:t>
            </a:r>
            <a:r>
              <a:rPr lang="ar-IQ" sz="2000" b="1" dirty="0" err="1"/>
              <a:t>ئاشکرا</a:t>
            </a:r>
            <a:r>
              <a:rPr lang="ar-IQ" sz="2000" b="1" dirty="0"/>
              <a:t> </a:t>
            </a:r>
            <a:r>
              <a:rPr lang="ar-IQ" sz="2000" b="1" dirty="0" err="1"/>
              <a:t>بکات</a:t>
            </a:r>
            <a:r>
              <a:rPr lang="ar-IQ" sz="2000" b="1" dirty="0"/>
              <a:t> و </a:t>
            </a:r>
            <a:r>
              <a:rPr lang="ar-IQ" sz="2000" b="1" dirty="0" err="1"/>
              <a:t>ئەو</a:t>
            </a:r>
            <a:r>
              <a:rPr lang="ar-IQ" sz="2000" b="1" dirty="0"/>
              <a:t> </a:t>
            </a:r>
            <a:r>
              <a:rPr lang="ar-IQ" sz="2000" b="1" dirty="0" err="1"/>
              <a:t>هۆکارانە</a:t>
            </a:r>
            <a:r>
              <a:rPr lang="ar-IQ" sz="2000" b="1" dirty="0"/>
              <a:t> </a:t>
            </a:r>
            <a:r>
              <a:rPr lang="ar-IQ" sz="2000" b="1" dirty="0" err="1"/>
              <a:t>بدۆزێتەوە</a:t>
            </a:r>
            <a:r>
              <a:rPr lang="ar-IQ" sz="2000" b="1" dirty="0"/>
              <a:t> </a:t>
            </a:r>
            <a:r>
              <a:rPr lang="ar-IQ" sz="2000" b="1" dirty="0" err="1"/>
              <a:t>کە</a:t>
            </a:r>
            <a:r>
              <a:rPr lang="ar-IQ" sz="2000" b="1" dirty="0"/>
              <a:t> </a:t>
            </a:r>
            <a:r>
              <a:rPr lang="ar-IQ" sz="2000" b="1" dirty="0" err="1"/>
              <a:t>بوونەتە</a:t>
            </a:r>
            <a:r>
              <a:rPr lang="ar-IQ" sz="2000" b="1" dirty="0"/>
              <a:t> </a:t>
            </a:r>
            <a:r>
              <a:rPr lang="ar-IQ" sz="2000" b="1" dirty="0" err="1"/>
              <a:t>هۆی</a:t>
            </a:r>
            <a:r>
              <a:rPr lang="ar-IQ" sz="2000" b="1" dirty="0"/>
              <a:t> </a:t>
            </a:r>
            <a:r>
              <a:rPr lang="ar-IQ" sz="2000" b="1" dirty="0" err="1"/>
              <a:t>دروستبوونی</a:t>
            </a:r>
            <a:r>
              <a:rPr lang="ar-IQ" sz="2000" b="1" dirty="0"/>
              <a:t>.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467544" y="3645024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b="1" dirty="0" err="1"/>
              <a:t>یاخود</a:t>
            </a:r>
            <a:r>
              <a:rPr lang="ar-IQ" sz="2000" b="1" dirty="0"/>
              <a:t> </a:t>
            </a:r>
            <a:r>
              <a:rPr lang="ar-IQ" sz="2000" b="1" dirty="0" err="1"/>
              <a:t>بریتیە</a:t>
            </a:r>
            <a:r>
              <a:rPr lang="ar-IQ" sz="2000" b="1" dirty="0"/>
              <a:t> </a:t>
            </a:r>
            <a:r>
              <a:rPr lang="ar-IQ" sz="2000" b="1" dirty="0" err="1"/>
              <a:t>لە</a:t>
            </a:r>
            <a:r>
              <a:rPr lang="ar-IQ" sz="2000" b="1" dirty="0"/>
              <a:t> </a:t>
            </a:r>
            <a:r>
              <a:rPr lang="ar-IQ" sz="2000" b="1" dirty="0" err="1"/>
              <a:t>بەکارهێنانی</a:t>
            </a:r>
            <a:r>
              <a:rPr lang="ar-IQ" sz="2000" b="1" dirty="0"/>
              <a:t> </a:t>
            </a:r>
            <a:r>
              <a:rPr lang="ar-IQ" sz="2000" b="1" dirty="0" err="1"/>
              <a:t>رێگاکان</a:t>
            </a:r>
            <a:r>
              <a:rPr lang="ar-IQ" sz="2000" b="1" dirty="0"/>
              <a:t> و </a:t>
            </a:r>
            <a:r>
              <a:rPr lang="ar-IQ" sz="2000" b="1" dirty="0" err="1"/>
              <a:t>شێوازەکانی</a:t>
            </a:r>
            <a:r>
              <a:rPr lang="ar-IQ" sz="2000" b="1" dirty="0"/>
              <a:t> </a:t>
            </a:r>
            <a:r>
              <a:rPr lang="ar-IQ" sz="2000" b="1" dirty="0" err="1"/>
              <a:t>زانستی</a:t>
            </a:r>
            <a:r>
              <a:rPr lang="ar-IQ" sz="2000" b="1" dirty="0"/>
              <a:t> </a:t>
            </a:r>
            <a:r>
              <a:rPr lang="ar-IQ" sz="2000" b="1" dirty="0" err="1"/>
              <a:t>بۆ</a:t>
            </a:r>
            <a:r>
              <a:rPr lang="ar-IQ" sz="2000" b="1" dirty="0"/>
              <a:t> </a:t>
            </a:r>
            <a:r>
              <a:rPr lang="ar-IQ" sz="2000" b="1" dirty="0" err="1"/>
              <a:t>گەیشتن</a:t>
            </a:r>
            <a:r>
              <a:rPr lang="ar-IQ" sz="2000" b="1" dirty="0"/>
              <a:t> </a:t>
            </a:r>
            <a:r>
              <a:rPr lang="ar-IQ" sz="2000" b="1" dirty="0" err="1"/>
              <a:t>بە</a:t>
            </a:r>
            <a:r>
              <a:rPr lang="ar-IQ" sz="2000" b="1" dirty="0"/>
              <a:t> </a:t>
            </a:r>
            <a:r>
              <a:rPr lang="ar-IQ" sz="2000" b="1" dirty="0" err="1"/>
              <a:t>راستییە</a:t>
            </a:r>
            <a:r>
              <a:rPr lang="ar-IQ" sz="2000" b="1" dirty="0"/>
              <a:t> </a:t>
            </a:r>
            <a:r>
              <a:rPr lang="ar-IQ" sz="2000" b="1" dirty="0" err="1"/>
              <a:t>نوێیەکان</a:t>
            </a:r>
            <a:r>
              <a:rPr lang="ar-IQ" sz="2000" b="1" dirty="0"/>
              <a:t> و </a:t>
            </a:r>
            <a:r>
              <a:rPr lang="ar-IQ" sz="2000" b="1" dirty="0" err="1"/>
              <a:t>پشتراستکرنەوەی</a:t>
            </a:r>
            <a:r>
              <a:rPr lang="ar-IQ" sz="2000" b="1" dirty="0"/>
              <a:t> </a:t>
            </a:r>
            <a:r>
              <a:rPr lang="ar-IQ" sz="2000" b="1" dirty="0" err="1"/>
              <a:t>راستیەکان</a:t>
            </a:r>
            <a:r>
              <a:rPr lang="ar-IQ" sz="2000" b="1" dirty="0"/>
              <a:t> </a:t>
            </a:r>
            <a:r>
              <a:rPr lang="ar-IQ" sz="2000" b="1" dirty="0" err="1"/>
              <a:t>هەروەها</a:t>
            </a:r>
            <a:r>
              <a:rPr lang="ar-IQ" sz="2000" b="1" dirty="0"/>
              <a:t> </a:t>
            </a:r>
            <a:r>
              <a:rPr lang="ar-IQ" sz="2000" b="1" dirty="0" err="1"/>
              <a:t>توانای</a:t>
            </a:r>
            <a:r>
              <a:rPr lang="ar-IQ" sz="2000" b="1" dirty="0"/>
              <a:t> </a:t>
            </a:r>
            <a:r>
              <a:rPr lang="ar-IQ" sz="2000" b="1" dirty="0" err="1"/>
              <a:t>پێشبینی</a:t>
            </a:r>
            <a:r>
              <a:rPr lang="ar-IQ" sz="2000" b="1" dirty="0"/>
              <a:t> </a:t>
            </a:r>
            <a:r>
              <a:rPr lang="ar-IQ" sz="2000" b="1" dirty="0" err="1"/>
              <a:t>کردنی</a:t>
            </a:r>
            <a:r>
              <a:rPr lang="ar-IQ" sz="2000" b="1" dirty="0"/>
              <a:t> </a:t>
            </a:r>
            <a:r>
              <a:rPr lang="ar-IQ" sz="2000" b="1" dirty="0" err="1"/>
              <a:t>ئەنجامەکان</a:t>
            </a:r>
            <a:r>
              <a:rPr lang="ar-IQ" sz="2000" b="1" dirty="0"/>
              <a:t> </a:t>
            </a:r>
            <a:r>
              <a:rPr lang="ar-IQ" sz="2000" b="1" dirty="0" err="1"/>
              <a:t>لە</a:t>
            </a:r>
            <a:r>
              <a:rPr lang="ar-IQ" sz="2000" b="1" dirty="0"/>
              <a:t> </a:t>
            </a:r>
            <a:r>
              <a:rPr lang="ar-IQ" sz="2000" b="1" dirty="0" err="1"/>
              <a:t>بارودۆخی</a:t>
            </a:r>
            <a:r>
              <a:rPr lang="ar-IQ" sz="2000" b="1" dirty="0"/>
              <a:t> </a:t>
            </a:r>
            <a:r>
              <a:rPr lang="ar-IQ" sz="2000" b="1" dirty="0" err="1"/>
              <a:t>جیاوازدا</a:t>
            </a:r>
            <a:r>
              <a:rPr lang="ar-IQ" sz="2000" b="1" dirty="0"/>
              <a:t>، </a:t>
            </a:r>
            <a:r>
              <a:rPr lang="ar-IQ" sz="2000" b="1" dirty="0" err="1"/>
              <a:t>وئامانجی</a:t>
            </a:r>
            <a:r>
              <a:rPr lang="ar-IQ" sz="2000" b="1" dirty="0"/>
              <a:t> </a:t>
            </a:r>
            <a:r>
              <a:rPr lang="ar-IQ" sz="2000" b="1" dirty="0" err="1"/>
              <a:t>گەیشتن</a:t>
            </a:r>
            <a:r>
              <a:rPr lang="ar-IQ" sz="2000" b="1" dirty="0"/>
              <a:t> </a:t>
            </a:r>
            <a:r>
              <a:rPr lang="ar-IQ" sz="2000" b="1" dirty="0" err="1"/>
              <a:t>بە</a:t>
            </a:r>
            <a:r>
              <a:rPr lang="ar-IQ" sz="2000" b="1" dirty="0"/>
              <a:t> </a:t>
            </a:r>
            <a:r>
              <a:rPr lang="ar-IQ" sz="2000" b="1" dirty="0" err="1"/>
              <a:t>چارەسەری</a:t>
            </a:r>
            <a:r>
              <a:rPr lang="ar-IQ" sz="2000" b="1" dirty="0"/>
              <a:t> </a:t>
            </a:r>
            <a:r>
              <a:rPr lang="ar-IQ" sz="2000" b="1" dirty="0" err="1"/>
              <a:t>کێشەکانە</a:t>
            </a:r>
            <a:r>
              <a:rPr lang="ar-IQ" sz="2000" b="1" dirty="0" smtClean="0"/>
              <a:t>.</a:t>
            </a:r>
            <a:endParaRPr lang="ar-IQ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395536" y="5005625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b="1" dirty="0" err="1" smtClean="0"/>
              <a:t>بریتیە</a:t>
            </a:r>
            <a:r>
              <a:rPr lang="ar-IQ" sz="2000" b="1" dirty="0" smtClean="0"/>
              <a:t> </a:t>
            </a:r>
            <a:r>
              <a:rPr lang="ar-IQ" sz="2000" b="1" dirty="0" err="1"/>
              <a:t>لە</a:t>
            </a:r>
            <a:r>
              <a:rPr lang="ar-IQ" sz="2000" b="1" dirty="0"/>
              <a:t> </a:t>
            </a:r>
            <a:r>
              <a:rPr lang="ar-IQ" sz="2000" b="1" dirty="0" err="1"/>
              <a:t>کۆمەڵێک</a:t>
            </a:r>
            <a:r>
              <a:rPr lang="ar-IQ" sz="2000" b="1" dirty="0"/>
              <a:t> </a:t>
            </a:r>
            <a:r>
              <a:rPr lang="ar-IQ" sz="2000" b="1" dirty="0" err="1"/>
              <a:t>هەوڵی</a:t>
            </a:r>
            <a:r>
              <a:rPr lang="ar-IQ" sz="2000" b="1" dirty="0"/>
              <a:t> </a:t>
            </a:r>
            <a:r>
              <a:rPr lang="ar-IQ" sz="2000" b="1" dirty="0" err="1"/>
              <a:t>ڕێکخراو</a:t>
            </a:r>
            <a:r>
              <a:rPr lang="ar-IQ" sz="2000" b="1" dirty="0"/>
              <a:t> </a:t>
            </a:r>
            <a:r>
              <a:rPr lang="ar-IQ" sz="2000" b="1" dirty="0" err="1"/>
              <a:t>کە</a:t>
            </a:r>
            <a:r>
              <a:rPr lang="ar-IQ" sz="2000" b="1" dirty="0"/>
              <a:t> </a:t>
            </a:r>
            <a:r>
              <a:rPr lang="ar-IQ" sz="2000" b="1" dirty="0" err="1"/>
              <a:t>لەلایەن</a:t>
            </a:r>
            <a:r>
              <a:rPr lang="ar-IQ" sz="2000" b="1" dirty="0"/>
              <a:t> </a:t>
            </a:r>
            <a:r>
              <a:rPr lang="ar-IQ" sz="2000" b="1" dirty="0" err="1"/>
              <a:t>توێژەرەوە</a:t>
            </a:r>
            <a:r>
              <a:rPr lang="ar-IQ" sz="2000" b="1" dirty="0"/>
              <a:t> </a:t>
            </a:r>
            <a:r>
              <a:rPr lang="ar-IQ" sz="2000" b="1" dirty="0" err="1"/>
              <a:t>ئەنجام</a:t>
            </a:r>
            <a:r>
              <a:rPr lang="ar-IQ" sz="2000" b="1" dirty="0"/>
              <a:t> </a:t>
            </a:r>
            <a:r>
              <a:rPr lang="ar-IQ" sz="2000" b="1" dirty="0" err="1"/>
              <a:t>دەدرێت</a:t>
            </a:r>
            <a:r>
              <a:rPr lang="ar-IQ" sz="2000" b="1" dirty="0"/>
              <a:t> </a:t>
            </a:r>
            <a:r>
              <a:rPr lang="ar-IQ" sz="2000" b="1" dirty="0" err="1"/>
              <a:t>بە</a:t>
            </a:r>
            <a:r>
              <a:rPr lang="ar-IQ" sz="2000" b="1" dirty="0"/>
              <a:t> </a:t>
            </a:r>
            <a:r>
              <a:rPr lang="ar-IQ" sz="2000" b="1" dirty="0" err="1"/>
              <a:t>بەکارهێنانی</a:t>
            </a:r>
            <a:r>
              <a:rPr lang="ar-IQ" sz="2000" b="1" dirty="0"/>
              <a:t> </a:t>
            </a:r>
            <a:r>
              <a:rPr lang="ar-IQ" sz="2000" b="1" dirty="0" err="1"/>
              <a:t>میتۆدی</a:t>
            </a:r>
            <a:r>
              <a:rPr lang="ar-IQ" sz="2000" b="1" dirty="0"/>
              <a:t> </a:t>
            </a:r>
            <a:r>
              <a:rPr lang="ar-IQ" sz="2000" b="1" dirty="0" err="1"/>
              <a:t>زانستی</a:t>
            </a:r>
            <a:r>
              <a:rPr lang="ar-IQ" sz="2000" b="1" dirty="0"/>
              <a:t> و </a:t>
            </a:r>
            <a:r>
              <a:rPr lang="ar-IQ" sz="2000" b="1" dirty="0" err="1"/>
              <a:t>یاساکانی</a:t>
            </a:r>
            <a:r>
              <a:rPr lang="ar-IQ" sz="2000" b="1" dirty="0"/>
              <a:t> </a:t>
            </a:r>
            <a:r>
              <a:rPr lang="ar-IQ" sz="2000" b="1" dirty="0" err="1"/>
              <a:t>میتۆدی</a:t>
            </a:r>
            <a:r>
              <a:rPr lang="ar-IQ" sz="2000" b="1" dirty="0"/>
              <a:t> </a:t>
            </a:r>
            <a:r>
              <a:rPr lang="ar-IQ" sz="2000" b="1" dirty="0" err="1"/>
              <a:t>زانستی</a:t>
            </a:r>
            <a:r>
              <a:rPr lang="ar-IQ" sz="2000" b="1" dirty="0"/>
              <a:t> </a:t>
            </a:r>
            <a:r>
              <a:rPr lang="ar-IQ" sz="2000" b="1" dirty="0" err="1"/>
              <a:t>بۆ</a:t>
            </a:r>
            <a:r>
              <a:rPr lang="ar-IQ" sz="2000" b="1" dirty="0"/>
              <a:t> </a:t>
            </a:r>
            <a:r>
              <a:rPr lang="ar-IQ" sz="2000" b="1" dirty="0" err="1"/>
              <a:t>دۆزینەوە</a:t>
            </a:r>
            <a:r>
              <a:rPr lang="ar-IQ" sz="2000" b="1" dirty="0"/>
              <a:t> و </a:t>
            </a:r>
            <a:r>
              <a:rPr lang="ar-IQ" sz="2000" b="1" dirty="0" err="1"/>
              <a:t>ڕوونکردنەوەی</a:t>
            </a:r>
            <a:r>
              <a:rPr lang="ar-IQ" sz="2000" b="1" dirty="0"/>
              <a:t> </a:t>
            </a:r>
            <a:r>
              <a:rPr lang="ar-IQ" sz="2000" b="1" dirty="0" err="1"/>
              <a:t>دیاردەکان</a:t>
            </a:r>
            <a:r>
              <a:rPr lang="ar-IQ" sz="2000" b="1" dirty="0"/>
              <a:t> و </a:t>
            </a:r>
            <a:r>
              <a:rPr lang="ar-IQ" sz="2000" b="1" dirty="0" err="1"/>
              <a:t>دیاریکردنی</a:t>
            </a:r>
            <a:r>
              <a:rPr lang="ar-IQ" sz="2000" b="1" dirty="0"/>
              <a:t> </a:t>
            </a:r>
            <a:r>
              <a:rPr lang="ar-IQ" sz="2000" b="1" dirty="0" err="1"/>
              <a:t>پەیوەندییەکانی</a:t>
            </a:r>
            <a:r>
              <a:rPr lang="ar-IQ" sz="2000" b="1" dirty="0"/>
              <a:t> </a:t>
            </a:r>
            <a:r>
              <a:rPr lang="ar-IQ" sz="2000" b="1" dirty="0" err="1"/>
              <a:t>نێوانیان</a:t>
            </a:r>
            <a:r>
              <a:rPr lang="ar-IQ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717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059" y="1268760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b="1" dirty="0" err="1"/>
              <a:t>توێژینەوەی</a:t>
            </a:r>
            <a:r>
              <a:rPr lang="ar-IQ" b="1" dirty="0"/>
              <a:t> </a:t>
            </a:r>
            <a:r>
              <a:rPr lang="ar-IQ" b="1" dirty="0" err="1"/>
              <a:t>زانستی</a:t>
            </a:r>
            <a:r>
              <a:rPr lang="ar-IQ" b="1" dirty="0"/>
              <a:t> </a:t>
            </a:r>
            <a:r>
              <a:rPr lang="ar-IQ" b="1" dirty="0" err="1"/>
              <a:t>بریتییە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لێکۆڵینەوە</a:t>
            </a:r>
            <a:r>
              <a:rPr lang="ar-IQ" b="1" dirty="0"/>
              <a:t> و </a:t>
            </a:r>
            <a:r>
              <a:rPr lang="ar-IQ" b="1" dirty="0" err="1"/>
              <a:t>پڕۆسەیەکی</a:t>
            </a:r>
            <a:r>
              <a:rPr lang="ar-IQ" b="1" dirty="0"/>
              <a:t> </a:t>
            </a:r>
            <a:r>
              <a:rPr lang="ar-IQ" b="1" dirty="0" err="1"/>
              <a:t>ڕێکخراو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لەلایەن</a:t>
            </a:r>
            <a:r>
              <a:rPr lang="ar-IQ" b="1" dirty="0"/>
              <a:t> </a:t>
            </a:r>
            <a:r>
              <a:rPr lang="ar-IQ" b="1" dirty="0" err="1"/>
              <a:t>توێژەرەوە</a:t>
            </a:r>
            <a:r>
              <a:rPr lang="ar-IQ" b="1" dirty="0"/>
              <a:t> </a:t>
            </a:r>
            <a:r>
              <a:rPr lang="ar-IQ" b="1" dirty="0" err="1"/>
              <a:t>ئەنجام</a:t>
            </a:r>
            <a:r>
              <a:rPr lang="ar-IQ" b="1" dirty="0"/>
              <a:t> </a:t>
            </a:r>
            <a:r>
              <a:rPr lang="ar-IQ" b="1" dirty="0" err="1"/>
              <a:t>دەدرێت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ئامانجی</a:t>
            </a:r>
            <a:r>
              <a:rPr lang="ar-IQ" b="1" dirty="0"/>
              <a:t> </a:t>
            </a:r>
            <a:r>
              <a:rPr lang="ar-IQ" b="1" dirty="0" err="1"/>
              <a:t>دۆزینەوەی</a:t>
            </a:r>
            <a:r>
              <a:rPr lang="ar-IQ" b="1" dirty="0"/>
              <a:t> </a:t>
            </a:r>
            <a:r>
              <a:rPr lang="ar-IQ" b="1" dirty="0" err="1"/>
              <a:t>ڕاستیەکان</a:t>
            </a:r>
            <a:r>
              <a:rPr lang="ar-IQ" b="1" dirty="0"/>
              <a:t> </a:t>
            </a:r>
            <a:r>
              <a:rPr lang="ar-IQ" b="1" dirty="0" err="1"/>
              <a:t>سەبارەت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کێشەیەکی</a:t>
            </a:r>
            <a:r>
              <a:rPr lang="ar-IQ" b="1" dirty="0"/>
              <a:t> </a:t>
            </a:r>
            <a:r>
              <a:rPr lang="ar-IQ" b="1" dirty="0" err="1"/>
              <a:t>دیاریکراو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ڕێگەی</a:t>
            </a:r>
            <a:r>
              <a:rPr lang="ar-IQ" b="1" dirty="0"/>
              <a:t> </a:t>
            </a:r>
            <a:r>
              <a:rPr lang="ar-IQ" b="1" dirty="0" err="1"/>
              <a:t>کۆکردنەوەی</a:t>
            </a:r>
            <a:r>
              <a:rPr lang="ar-IQ" b="1" dirty="0"/>
              <a:t> </a:t>
            </a:r>
            <a:r>
              <a:rPr lang="ar-IQ" b="1" dirty="0" err="1"/>
              <a:t>زانیاری</a:t>
            </a:r>
            <a:r>
              <a:rPr lang="ar-IQ" b="1" dirty="0"/>
              <a:t> </a:t>
            </a:r>
            <a:r>
              <a:rPr lang="ar-IQ" b="1" dirty="0" err="1"/>
              <a:t>یان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ڕێگەی</a:t>
            </a:r>
            <a:r>
              <a:rPr lang="ar-IQ" b="1" dirty="0"/>
              <a:t> </a:t>
            </a:r>
            <a:r>
              <a:rPr lang="ar-IQ" b="1" dirty="0" err="1"/>
              <a:t>تاقیکردنەوەی</a:t>
            </a:r>
            <a:r>
              <a:rPr lang="ar-IQ" b="1" dirty="0"/>
              <a:t> </a:t>
            </a:r>
            <a:r>
              <a:rPr lang="ar-IQ" b="1" dirty="0" err="1"/>
              <a:t>زانستی</a:t>
            </a:r>
            <a:r>
              <a:rPr lang="ar-IQ" b="1" dirty="0"/>
              <a:t> و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پەیڕەوکردنی</a:t>
            </a:r>
            <a:r>
              <a:rPr lang="ar-IQ" b="1" dirty="0"/>
              <a:t> </a:t>
            </a:r>
            <a:r>
              <a:rPr lang="ar-IQ" b="1" dirty="0" err="1"/>
              <a:t>شێوازێکی</a:t>
            </a:r>
            <a:r>
              <a:rPr lang="ar-IQ" b="1" dirty="0"/>
              <a:t> </a:t>
            </a:r>
            <a:r>
              <a:rPr lang="ar-IQ" b="1" dirty="0" err="1"/>
              <a:t>زانستی</a:t>
            </a:r>
            <a:r>
              <a:rPr lang="ar-IQ" b="1" dirty="0"/>
              <a:t> </a:t>
            </a:r>
            <a:r>
              <a:rPr lang="ar-IQ" b="1" dirty="0" err="1"/>
              <a:t>ڕێکخراو</a:t>
            </a:r>
            <a:r>
              <a:rPr lang="ar-IQ" b="1" dirty="0"/>
              <a:t> و ورد،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مەبەستی</a:t>
            </a:r>
            <a:r>
              <a:rPr lang="ar-IQ" b="1" dirty="0"/>
              <a:t> </a:t>
            </a:r>
            <a:r>
              <a:rPr lang="ar-IQ" b="1" dirty="0" err="1"/>
              <a:t>گەیشتن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ئەنجامێکی</a:t>
            </a:r>
            <a:r>
              <a:rPr lang="ar-IQ" b="1" dirty="0"/>
              <a:t> </a:t>
            </a:r>
            <a:r>
              <a:rPr lang="ar-IQ" b="1" dirty="0" err="1"/>
              <a:t>گونجاو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گشتاندن</a:t>
            </a:r>
            <a:r>
              <a:rPr lang="ar-IQ" b="1" dirty="0"/>
              <a:t> </a:t>
            </a:r>
            <a:r>
              <a:rPr lang="ar-IQ" b="1" dirty="0" err="1"/>
              <a:t>لەگەڵ</a:t>
            </a:r>
            <a:r>
              <a:rPr lang="ar-IQ" b="1" dirty="0"/>
              <a:t> </a:t>
            </a:r>
            <a:r>
              <a:rPr lang="ar-IQ" b="1" dirty="0" err="1"/>
              <a:t>ئامانجی</a:t>
            </a:r>
            <a:r>
              <a:rPr lang="ar-IQ" b="1" dirty="0"/>
              <a:t> </a:t>
            </a:r>
            <a:r>
              <a:rPr lang="ar-IQ" b="1" dirty="0" err="1"/>
              <a:t>زیادکردنی</a:t>
            </a:r>
            <a:r>
              <a:rPr lang="ar-IQ" b="1" dirty="0"/>
              <a:t> </a:t>
            </a:r>
            <a:r>
              <a:rPr lang="ar-IQ" b="1" dirty="0" err="1"/>
              <a:t>زانیاری</a:t>
            </a:r>
            <a:r>
              <a:rPr lang="ar-IQ" b="1" dirty="0"/>
              <a:t> </a:t>
            </a:r>
            <a:r>
              <a:rPr lang="ar-IQ" b="1" dirty="0" err="1"/>
              <a:t>نوێ</a:t>
            </a:r>
            <a:r>
              <a:rPr lang="ar-IQ" b="1" dirty="0"/>
              <a:t> </a:t>
            </a:r>
            <a:r>
              <a:rPr lang="ar-IQ" b="1" dirty="0" err="1"/>
              <a:t>یان</a:t>
            </a:r>
            <a:r>
              <a:rPr lang="ar-IQ" b="1" dirty="0"/>
              <a:t> </a:t>
            </a:r>
            <a:r>
              <a:rPr lang="ar-IQ" b="1" dirty="0" err="1"/>
              <a:t>پەرەپێدانی</a:t>
            </a:r>
            <a:r>
              <a:rPr lang="ar-IQ" b="1" dirty="0"/>
              <a:t> </a:t>
            </a:r>
            <a:r>
              <a:rPr lang="ar-IQ" b="1" dirty="0" err="1"/>
              <a:t>چارەسەری</a:t>
            </a:r>
            <a:r>
              <a:rPr lang="ar-IQ" b="1" dirty="0"/>
              <a:t> </a:t>
            </a:r>
            <a:r>
              <a:rPr lang="ar-IQ" b="1" dirty="0" err="1"/>
              <a:t>گونجاو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چارەسەرکردنی</a:t>
            </a:r>
            <a:r>
              <a:rPr lang="ar-IQ" b="1" dirty="0"/>
              <a:t> </a:t>
            </a:r>
            <a:r>
              <a:rPr lang="ar-IQ" b="1" dirty="0" err="1"/>
              <a:t>کێشەکە</a:t>
            </a:r>
            <a:r>
              <a:rPr lang="ar-IQ" b="1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3861048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b="1" dirty="0" err="1"/>
              <a:t>لە</a:t>
            </a:r>
            <a:r>
              <a:rPr lang="ar-IQ" sz="2000" b="1" dirty="0"/>
              <a:t> </a:t>
            </a:r>
            <a:r>
              <a:rPr lang="ar-IQ" sz="2000" b="1" dirty="0" err="1"/>
              <a:t>کۆتاییدا</a:t>
            </a:r>
            <a:r>
              <a:rPr lang="ar-IQ" sz="2000" b="1" dirty="0"/>
              <a:t> (</a:t>
            </a:r>
            <a:r>
              <a:rPr lang="en-US" sz="2000" b="1" dirty="0"/>
              <a:t>John W. Creswell) </a:t>
            </a:r>
            <a:r>
              <a:rPr lang="ar-IQ" sz="2000" b="1" dirty="0" err="1"/>
              <a:t>پێناسەی</a:t>
            </a:r>
            <a:r>
              <a:rPr lang="ar-IQ" sz="2000" b="1" dirty="0"/>
              <a:t> </a:t>
            </a:r>
            <a:r>
              <a:rPr lang="ar-IQ" sz="2000" b="1" dirty="0" err="1"/>
              <a:t>کردووە</a:t>
            </a:r>
            <a:r>
              <a:rPr lang="ar-IQ" sz="2000" b="1" dirty="0"/>
              <a:t>، </a:t>
            </a:r>
            <a:r>
              <a:rPr lang="ar-IQ" sz="2000" b="1" dirty="0" err="1"/>
              <a:t>کە</a:t>
            </a:r>
            <a:r>
              <a:rPr lang="ar-IQ" sz="2000" b="1" dirty="0"/>
              <a:t> </a:t>
            </a:r>
            <a:r>
              <a:rPr lang="ar-IQ" sz="2000" b="1" dirty="0" err="1"/>
              <a:t>دەڵێت</a:t>
            </a:r>
            <a:r>
              <a:rPr lang="ar-IQ" sz="2000" b="1" dirty="0"/>
              <a:t> </a:t>
            </a:r>
            <a:r>
              <a:rPr lang="ar-IQ" sz="2000" b="1" dirty="0" err="1"/>
              <a:t>توێژینەوە</a:t>
            </a:r>
            <a:r>
              <a:rPr lang="ar-IQ" sz="2000" b="1" dirty="0"/>
              <a:t> </a:t>
            </a:r>
            <a:r>
              <a:rPr lang="ar-IQ" sz="2000" b="1" dirty="0" err="1"/>
              <a:t>پرۆسەیەکە</a:t>
            </a:r>
            <a:r>
              <a:rPr lang="ar-IQ" sz="2000" b="1" dirty="0"/>
              <a:t> </a:t>
            </a:r>
            <a:r>
              <a:rPr lang="ar-IQ" sz="2000" b="1" dirty="0" err="1"/>
              <a:t>لە</a:t>
            </a:r>
            <a:r>
              <a:rPr lang="ar-IQ" sz="2000" b="1" dirty="0"/>
              <a:t> </a:t>
            </a:r>
            <a:r>
              <a:rPr lang="ar-IQ" sz="2000" b="1" dirty="0" err="1"/>
              <a:t>هەنگاوەکان</a:t>
            </a:r>
            <a:r>
              <a:rPr lang="ar-IQ" sz="2000" b="1" dirty="0"/>
              <a:t> </a:t>
            </a:r>
            <a:r>
              <a:rPr lang="ar-IQ" sz="2000" b="1" dirty="0" err="1"/>
              <a:t>کە</a:t>
            </a:r>
            <a:r>
              <a:rPr lang="ar-IQ" sz="2000" b="1" dirty="0"/>
              <a:t> </a:t>
            </a:r>
            <a:r>
              <a:rPr lang="ar-IQ" sz="2000" b="1" dirty="0" err="1"/>
              <a:t>بەکاردەهێنرێت</a:t>
            </a:r>
            <a:r>
              <a:rPr lang="ar-IQ" sz="2000" b="1" dirty="0"/>
              <a:t> </a:t>
            </a:r>
            <a:r>
              <a:rPr lang="ar-IQ" sz="2000" b="1" dirty="0" err="1"/>
              <a:t>بۆ</a:t>
            </a:r>
            <a:r>
              <a:rPr lang="ar-IQ" sz="2000" b="1" dirty="0"/>
              <a:t> </a:t>
            </a:r>
            <a:r>
              <a:rPr lang="ar-IQ" sz="2000" b="1" dirty="0" err="1"/>
              <a:t>کۆکردنەوە</a:t>
            </a:r>
            <a:r>
              <a:rPr lang="ar-IQ" sz="2000" b="1" dirty="0"/>
              <a:t> و </a:t>
            </a:r>
            <a:r>
              <a:rPr lang="ar-IQ" sz="2000" b="1" dirty="0" err="1"/>
              <a:t>شیکردنەوەی</a:t>
            </a:r>
            <a:r>
              <a:rPr lang="ar-IQ" sz="2000" b="1" dirty="0"/>
              <a:t> </a:t>
            </a:r>
            <a:r>
              <a:rPr lang="ar-IQ" sz="2000" b="1" dirty="0" err="1"/>
              <a:t>زانیاری</a:t>
            </a:r>
            <a:r>
              <a:rPr lang="ar-IQ" sz="2000" b="1" dirty="0"/>
              <a:t> </a:t>
            </a:r>
            <a:r>
              <a:rPr lang="ar-IQ" sz="2000" b="1" dirty="0" err="1"/>
              <a:t>بۆ</a:t>
            </a:r>
            <a:r>
              <a:rPr lang="ar-IQ" sz="2000" b="1" dirty="0"/>
              <a:t> </a:t>
            </a:r>
            <a:r>
              <a:rPr lang="ar-IQ" sz="2000" b="1" dirty="0" err="1"/>
              <a:t>زیادکردنی</a:t>
            </a:r>
            <a:r>
              <a:rPr lang="ar-IQ" sz="2000" b="1" dirty="0"/>
              <a:t> </a:t>
            </a:r>
            <a:r>
              <a:rPr lang="ar-IQ" sz="2000" b="1" dirty="0" err="1"/>
              <a:t>تێگەیشتنمان</a:t>
            </a:r>
            <a:r>
              <a:rPr lang="ar-IQ" sz="2000" b="1" dirty="0"/>
              <a:t> </a:t>
            </a:r>
            <a:r>
              <a:rPr lang="ar-IQ" sz="2000" b="1" dirty="0" err="1"/>
              <a:t>لە</a:t>
            </a:r>
            <a:r>
              <a:rPr lang="ar-IQ" sz="2000" b="1" dirty="0"/>
              <a:t> </a:t>
            </a:r>
            <a:r>
              <a:rPr lang="ar-IQ" sz="2000" b="1" dirty="0" err="1"/>
              <a:t>بابەتێک</a:t>
            </a:r>
            <a:r>
              <a:rPr lang="ar-IQ" sz="2000" b="1" dirty="0"/>
              <a:t> </a:t>
            </a:r>
            <a:r>
              <a:rPr lang="ar-IQ" sz="2000" b="1" dirty="0" err="1"/>
              <a:t>یان</a:t>
            </a:r>
            <a:r>
              <a:rPr lang="ar-IQ" sz="2000" b="1" dirty="0"/>
              <a:t> </a:t>
            </a:r>
            <a:r>
              <a:rPr lang="ar-IQ" sz="2000" b="1" dirty="0" err="1"/>
              <a:t>پرسێک</a:t>
            </a:r>
            <a:r>
              <a:rPr lang="ar-IQ" sz="2000" b="1" dirty="0"/>
              <a:t>. </a:t>
            </a:r>
            <a:r>
              <a:rPr lang="ar-IQ" sz="2000" b="1" dirty="0" err="1"/>
              <a:t>پێکدێت</a:t>
            </a:r>
            <a:r>
              <a:rPr lang="ar-IQ" sz="2000" b="1" dirty="0"/>
              <a:t> </a:t>
            </a:r>
            <a:r>
              <a:rPr lang="ar-IQ" sz="2000" b="1" dirty="0" err="1"/>
              <a:t>لە</a:t>
            </a:r>
            <a:r>
              <a:rPr lang="ar-IQ" sz="2000" b="1" dirty="0"/>
              <a:t> </a:t>
            </a:r>
            <a:r>
              <a:rPr lang="ar-IQ" sz="2000" b="1" dirty="0" err="1"/>
              <a:t>سێ</a:t>
            </a:r>
            <a:r>
              <a:rPr lang="ar-IQ" sz="2000" b="1" dirty="0"/>
              <a:t> </a:t>
            </a:r>
            <a:r>
              <a:rPr lang="ar-IQ" sz="2000" b="1" dirty="0" err="1"/>
              <a:t>هەنگاو</a:t>
            </a:r>
            <a:r>
              <a:rPr lang="ar-IQ" sz="2000" b="1" dirty="0"/>
              <a:t>، </a:t>
            </a:r>
            <a:r>
              <a:rPr lang="ar-IQ" sz="2000" b="1" dirty="0" err="1"/>
              <a:t>پرسیارکردن</a:t>
            </a:r>
            <a:r>
              <a:rPr lang="ar-IQ" sz="2000" b="1" dirty="0"/>
              <a:t> و </a:t>
            </a:r>
            <a:r>
              <a:rPr lang="ar-IQ" sz="2000" b="1" dirty="0" err="1"/>
              <a:t>کۆکردنەوەی</a:t>
            </a:r>
            <a:r>
              <a:rPr lang="ar-IQ" sz="2000" b="1" dirty="0"/>
              <a:t> داتا </a:t>
            </a:r>
            <a:r>
              <a:rPr lang="ar-IQ" sz="2000" b="1" dirty="0" err="1"/>
              <a:t>بۆ</a:t>
            </a:r>
            <a:r>
              <a:rPr lang="ar-IQ" sz="2000" b="1" dirty="0"/>
              <a:t> </a:t>
            </a:r>
            <a:r>
              <a:rPr lang="ar-IQ" sz="2000" b="1" dirty="0" err="1"/>
              <a:t>وەڵامدانەوەی</a:t>
            </a:r>
            <a:r>
              <a:rPr lang="ar-IQ" sz="2000" b="1" dirty="0"/>
              <a:t> </a:t>
            </a:r>
            <a:r>
              <a:rPr lang="ar-IQ" sz="2000" b="1" dirty="0" err="1"/>
              <a:t>پرسیارەکە</a:t>
            </a:r>
            <a:r>
              <a:rPr lang="ar-IQ" sz="2000" b="1" dirty="0"/>
              <a:t> و </a:t>
            </a:r>
            <a:r>
              <a:rPr lang="ar-IQ" sz="2000" b="1" dirty="0" err="1"/>
              <a:t>پێدانی</a:t>
            </a:r>
            <a:r>
              <a:rPr lang="ar-IQ" sz="2000" b="1" dirty="0"/>
              <a:t> </a:t>
            </a:r>
            <a:r>
              <a:rPr lang="ar-IQ" sz="2000" b="1" dirty="0" err="1"/>
              <a:t>وەڵام</a:t>
            </a:r>
            <a:r>
              <a:rPr lang="ar-IQ" sz="2000" b="1" dirty="0"/>
              <a:t> </a:t>
            </a:r>
            <a:r>
              <a:rPr lang="ar-IQ" sz="2000" b="1" dirty="0" err="1"/>
              <a:t>بۆ</a:t>
            </a:r>
            <a:r>
              <a:rPr lang="ar-IQ" sz="2000" b="1" dirty="0"/>
              <a:t> </a:t>
            </a:r>
            <a:r>
              <a:rPr lang="ar-IQ" sz="2000" b="1" dirty="0" err="1"/>
              <a:t>پرسیارەکە</a:t>
            </a:r>
            <a:r>
              <a:rPr lang="ar-IQ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291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79912" y="2341524"/>
            <a:ext cx="2304256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800" b="1" dirty="0" err="1" smtClean="0">
                <a:solidFill>
                  <a:srgbClr val="C00000"/>
                </a:solidFill>
              </a:rPr>
              <a:t>ئامانجەکانی</a:t>
            </a:r>
            <a:r>
              <a:rPr lang="ar-IQ" sz="2800" b="1" dirty="0" smtClean="0">
                <a:solidFill>
                  <a:srgbClr val="C00000"/>
                </a:solidFill>
              </a:rPr>
              <a:t> </a:t>
            </a:r>
            <a:r>
              <a:rPr lang="ar-IQ" sz="2800" b="1" dirty="0" err="1" smtClean="0">
                <a:solidFill>
                  <a:srgbClr val="C00000"/>
                </a:solidFill>
              </a:rPr>
              <a:t>توێژینەوەی</a:t>
            </a:r>
            <a:r>
              <a:rPr lang="ar-IQ" sz="2800" b="1" dirty="0" smtClean="0">
                <a:solidFill>
                  <a:srgbClr val="C00000"/>
                </a:solidFill>
              </a:rPr>
              <a:t> </a:t>
            </a:r>
            <a:r>
              <a:rPr lang="ar-IQ" sz="2800" b="1" dirty="0" err="1" smtClean="0">
                <a:solidFill>
                  <a:srgbClr val="C00000"/>
                </a:solidFill>
              </a:rPr>
              <a:t>زانستی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851920" y="-27384"/>
            <a:ext cx="2088232" cy="2010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 err="1" smtClean="0">
                <a:solidFill>
                  <a:srgbClr val="0000FF"/>
                </a:solidFill>
              </a:rPr>
              <a:t>وەسفکردن</a:t>
            </a:r>
            <a:endParaRPr lang="ar-IQ" sz="20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Description</a:t>
            </a:r>
          </a:p>
        </p:txBody>
      </p:sp>
      <p:sp>
        <p:nvSpPr>
          <p:cNvPr id="7" name="Oval 6"/>
          <p:cNvSpPr/>
          <p:nvPr/>
        </p:nvSpPr>
        <p:spPr>
          <a:xfrm>
            <a:off x="6372200" y="986062"/>
            <a:ext cx="2088232" cy="2010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 err="1" smtClean="0">
                <a:solidFill>
                  <a:srgbClr val="0000FF"/>
                </a:solidFill>
              </a:rPr>
              <a:t>تەفسیر</a:t>
            </a:r>
            <a:endParaRPr lang="ar-IQ" sz="20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Explanation</a:t>
            </a:r>
          </a:p>
        </p:txBody>
      </p:sp>
      <p:sp>
        <p:nvSpPr>
          <p:cNvPr id="8" name="Oval 7"/>
          <p:cNvSpPr/>
          <p:nvPr/>
        </p:nvSpPr>
        <p:spPr>
          <a:xfrm>
            <a:off x="3923928" y="4869160"/>
            <a:ext cx="2088232" cy="2010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 err="1" smtClean="0">
                <a:solidFill>
                  <a:srgbClr val="0000FF"/>
                </a:solidFill>
              </a:rPr>
              <a:t>کۆنترۆل</a:t>
            </a:r>
            <a:r>
              <a:rPr lang="ar-IQ" sz="2000" b="1" dirty="0" smtClean="0">
                <a:solidFill>
                  <a:srgbClr val="0000FF"/>
                </a:solidFill>
              </a:rPr>
              <a:t> </a:t>
            </a:r>
            <a:r>
              <a:rPr lang="ar-IQ" sz="2000" b="1" dirty="0" err="1" smtClean="0">
                <a:solidFill>
                  <a:srgbClr val="0000FF"/>
                </a:solidFill>
              </a:rPr>
              <a:t>کردن</a:t>
            </a:r>
            <a:endParaRPr lang="ar-IQ" sz="20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Control</a:t>
            </a:r>
          </a:p>
        </p:txBody>
      </p:sp>
      <p:sp>
        <p:nvSpPr>
          <p:cNvPr id="9" name="Oval 8"/>
          <p:cNvSpPr/>
          <p:nvPr/>
        </p:nvSpPr>
        <p:spPr>
          <a:xfrm>
            <a:off x="6444208" y="3506342"/>
            <a:ext cx="2088232" cy="2010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 err="1" smtClean="0">
                <a:solidFill>
                  <a:srgbClr val="0000FF"/>
                </a:solidFill>
              </a:rPr>
              <a:t>پێشبینی</a:t>
            </a:r>
            <a:endParaRPr lang="ar-IQ" sz="20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Prediction</a:t>
            </a:r>
          </a:p>
        </p:txBody>
      </p:sp>
      <p:sp>
        <p:nvSpPr>
          <p:cNvPr id="10" name="Oval 9"/>
          <p:cNvSpPr/>
          <p:nvPr/>
        </p:nvSpPr>
        <p:spPr>
          <a:xfrm>
            <a:off x="1403648" y="914054"/>
            <a:ext cx="2088232" cy="2010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 err="1" smtClean="0">
                <a:solidFill>
                  <a:srgbClr val="0000FF"/>
                </a:solidFill>
              </a:rPr>
              <a:t>چارەسەریەکان</a:t>
            </a:r>
            <a:endParaRPr lang="ar-IQ" sz="20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Solutions</a:t>
            </a:r>
          </a:p>
        </p:txBody>
      </p:sp>
      <p:sp>
        <p:nvSpPr>
          <p:cNvPr id="11" name="Oval 10"/>
          <p:cNvSpPr/>
          <p:nvPr/>
        </p:nvSpPr>
        <p:spPr>
          <a:xfrm>
            <a:off x="1331640" y="3650358"/>
            <a:ext cx="2088232" cy="2010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 err="1" smtClean="0">
                <a:solidFill>
                  <a:srgbClr val="0000FF"/>
                </a:solidFill>
              </a:rPr>
              <a:t>راستیەکان</a:t>
            </a:r>
            <a:endParaRPr lang="ar-IQ" sz="20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Facts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4896036" y="1844824"/>
            <a:ext cx="36004" cy="58139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976156" y="2564904"/>
            <a:ext cx="54006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84168" y="3933056"/>
            <a:ext cx="432048" cy="21602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68044" y="4653136"/>
            <a:ext cx="0" cy="57606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239852" y="2708920"/>
            <a:ext cx="54006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347864" y="4005064"/>
            <a:ext cx="432048" cy="21602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37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52728"/>
          </a:xfrm>
        </p:spPr>
        <p:txBody>
          <a:bodyPr/>
          <a:lstStyle/>
          <a:p>
            <a:pPr algn="r" rtl="1"/>
            <a:r>
              <a:rPr lang="ar-IQ" dirty="0" err="1" smtClean="0"/>
              <a:t>گرنگی</a:t>
            </a:r>
            <a:r>
              <a:rPr lang="ar-IQ" dirty="0" smtClean="0"/>
              <a:t> </a:t>
            </a:r>
            <a:r>
              <a:rPr lang="ar-IQ" dirty="0" err="1" smtClean="0"/>
              <a:t>توێژینەوەی</a:t>
            </a:r>
            <a:r>
              <a:rPr lang="ar-IQ" dirty="0" smtClean="0"/>
              <a:t> </a:t>
            </a:r>
            <a:r>
              <a:rPr lang="ar-IQ" dirty="0" err="1" smtClean="0"/>
              <a:t>زانستی</a:t>
            </a:r>
            <a:r>
              <a:rPr lang="ar-IQ" dirty="0" smtClean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12" y="126876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/>
              <a:t>1- </a:t>
            </a:r>
            <a:r>
              <a:rPr lang="ar-IQ" sz="2400" b="1" dirty="0" err="1"/>
              <a:t>زانیاری</a:t>
            </a:r>
            <a:r>
              <a:rPr lang="ar-IQ" sz="2400" b="1" dirty="0"/>
              <a:t> و </a:t>
            </a:r>
            <a:r>
              <a:rPr lang="ar-IQ" sz="2400" b="1" dirty="0" err="1"/>
              <a:t>ئەزموونی</a:t>
            </a:r>
            <a:r>
              <a:rPr lang="ar-IQ" sz="2400" b="1" dirty="0"/>
              <a:t> </a:t>
            </a:r>
            <a:r>
              <a:rPr lang="ar-IQ" sz="2400" b="1" dirty="0" err="1"/>
              <a:t>تاک</a:t>
            </a:r>
            <a:r>
              <a:rPr lang="ar-IQ" sz="2400" b="1" dirty="0"/>
              <a:t> </a:t>
            </a:r>
            <a:r>
              <a:rPr lang="ar-IQ" sz="2400" b="1" dirty="0" err="1"/>
              <a:t>فراوانتر</a:t>
            </a:r>
            <a:r>
              <a:rPr lang="ar-IQ" sz="2400" b="1" dirty="0"/>
              <a:t> </a:t>
            </a:r>
            <a:r>
              <a:rPr lang="ar-IQ" sz="2400" b="1" dirty="0" err="1"/>
              <a:t>دەکات</a:t>
            </a:r>
            <a:r>
              <a:rPr lang="ar-IQ" sz="2400" b="1" dirty="0"/>
              <a:t> </a:t>
            </a:r>
            <a:r>
              <a:rPr lang="ar-IQ" sz="2400" b="1" dirty="0" err="1"/>
              <a:t>لەو</a:t>
            </a:r>
            <a:r>
              <a:rPr lang="ar-IQ" sz="2400" b="1" dirty="0"/>
              <a:t> </a:t>
            </a:r>
            <a:r>
              <a:rPr lang="ar-IQ" sz="2400" b="1" dirty="0" err="1"/>
              <a:t>بابەتەی</a:t>
            </a:r>
            <a:r>
              <a:rPr lang="ar-IQ" sz="2400" b="1" dirty="0"/>
              <a:t> </a:t>
            </a:r>
            <a:r>
              <a:rPr lang="ar-IQ" sz="2400" b="1" dirty="0" err="1"/>
              <a:t>کە</a:t>
            </a:r>
            <a:r>
              <a:rPr lang="ar-IQ" sz="2400" b="1" dirty="0"/>
              <a:t> </a:t>
            </a:r>
            <a:r>
              <a:rPr lang="ar-IQ" sz="2400" b="1" dirty="0" err="1"/>
              <a:t>لێکۆڵینەوەی</a:t>
            </a:r>
            <a:r>
              <a:rPr lang="ar-IQ" sz="2400" b="1" dirty="0"/>
              <a:t> </a:t>
            </a:r>
            <a:r>
              <a:rPr lang="ar-IQ" sz="2400" b="1" dirty="0" err="1"/>
              <a:t>لەسەر</a:t>
            </a:r>
            <a:r>
              <a:rPr lang="ar-IQ" sz="2400" b="1" dirty="0"/>
              <a:t> </a:t>
            </a:r>
            <a:r>
              <a:rPr lang="ar-IQ" sz="2400" b="1" dirty="0" err="1"/>
              <a:t>دەکات</a:t>
            </a:r>
            <a:r>
              <a:rPr lang="ar-IQ" sz="2400" b="1" dirty="0"/>
              <a:t>، و </a:t>
            </a:r>
            <a:r>
              <a:rPr lang="ar-IQ" sz="2400" b="1" dirty="0" err="1"/>
              <a:t>پرۆسەی</a:t>
            </a:r>
            <a:r>
              <a:rPr lang="ar-IQ" sz="2400" b="1" dirty="0"/>
              <a:t> </a:t>
            </a:r>
            <a:r>
              <a:rPr lang="ar-IQ" sz="2400" b="1" dirty="0" err="1"/>
              <a:t>فێربوون</a:t>
            </a:r>
            <a:r>
              <a:rPr lang="ar-IQ" sz="2400" b="1" dirty="0"/>
              <a:t> </a:t>
            </a:r>
            <a:r>
              <a:rPr lang="ar-IQ" sz="2400" b="1" dirty="0" err="1"/>
              <a:t>ئاسان</a:t>
            </a:r>
            <a:r>
              <a:rPr lang="ar-IQ" sz="2400" b="1" dirty="0"/>
              <a:t> </a:t>
            </a:r>
            <a:r>
              <a:rPr lang="ar-IQ" sz="2400" b="1" dirty="0" err="1"/>
              <a:t>دەکات</a:t>
            </a:r>
            <a:r>
              <a:rPr lang="ar-IQ" sz="2400" b="1" dirty="0"/>
              <a:t>.</a:t>
            </a:r>
          </a:p>
          <a:p>
            <a:r>
              <a:rPr lang="ar-IQ" sz="2400" b="1" dirty="0"/>
              <a:t>2-یارمەتی </a:t>
            </a:r>
            <a:r>
              <a:rPr lang="ar-IQ" sz="2400" b="1" dirty="0" err="1"/>
              <a:t>دەدات</a:t>
            </a:r>
            <a:r>
              <a:rPr lang="ar-IQ" sz="2400" b="1" dirty="0"/>
              <a:t> </a:t>
            </a:r>
            <a:r>
              <a:rPr lang="ar-IQ" sz="2400" b="1" dirty="0" err="1"/>
              <a:t>بۆ</a:t>
            </a:r>
            <a:r>
              <a:rPr lang="ar-IQ" sz="2400" b="1" dirty="0"/>
              <a:t> </a:t>
            </a:r>
            <a:r>
              <a:rPr lang="ar-IQ" sz="2400" b="1" dirty="0" err="1"/>
              <a:t>تێگەیشتن</a:t>
            </a:r>
            <a:r>
              <a:rPr lang="ar-IQ" sz="2400" b="1" dirty="0"/>
              <a:t> </a:t>
            </a:r>
            <a:r>
              <a:rPr lang="ar-IQ" sz="2400" b="1" dirty="0" err="1"/>
              <a:t>لەو</a:t>
            </a:r>
            <a:r>
              <a:rPr lang="ar-IQ" sz="2400" b="1" dirty="0"/>
              <a:t> </a:t>
            </a:r>
            <a:r>
              <a:rPr lang="ar-IQ" sz="2400" b="1" dirty="0" err="1"/>
              <a:t>پرس</a:t>
            </a:r>
            <a:r>
              <a:rPr lang="ar-IQ" sz="2400" b="1" dirty="0"/>
              <a:t> و </a:t>
            </a:r>
            <a:r>
              <a:rPr lang="ar-IQ" sz="2400" b="1" dirty="0" err="1"/>
              <a:t>دیاردانەی</a:t>
            </a:r>
            <a:r>
              <a:rPr lang="ar-IQ" sz="2400" b="1" dirty="0"/>
              <a:t> </a:t>
            </a:r>
            <a:r>
              <a:rPr lang="ar-IQ" sz="2400" b="1" dirty="0" err="1"/>
              <a:t>پەیوەستن</a:t>
            </a:r>
            <a:r>
              <a:rPr lang="ar-IQ" sz="2400" b="1" dirty="0"/>
              <a:t> </a:t>
            </a:r>
            <a:r>
              <a:rPr lang="ar-IQ" sz="2400" b="1" dirty="0" err="1"/>
              <a:t>بە</a:t>
            </a:r>
            <a:r>
              <a:rPr lang="ar-IQ" sz="2400" b="1" dirty="0"/>
              <a:t> </a:t>
            </a:r>
            <a:r>
              <a:rPr lang="ar-IQ" sz="2400" b="1" dirty="0" err="1"/>
              <a:t>توێژینەوەکە</a:t>
            </a:r>
            <a:r>
              <a:rPr lang="ar-IQ" sz="2400" b="1" dirty="0"/>
              <a:t>، </a:t>
            </a:r>
            <a:r>
              <a:rPr lang="ar-IQ" sz="2400" b="1" dirty="0" err="1"/>
              <a:t>هاوکات</a:t>
            </a:r>
            <a:r>
              <a:rPr lang="ar-IQ" sz="2400" b="1" dirty="0"/>
              <a:t> </a:t>
            </a:r>
            <a:r>
              <a:rPr lang="ar-IQ" sz="2400" b="1" dirty="0" err="1"/>
              <a:t>یارمەتی</a:t>
            </a:r>
            <a:r>
              <a:rPr lang="ar-IQ" sz="2400" b="1" dirty="0"/>
              <a:t> </a:t>
            </a:r>
            <a:r>
              <a:rPr lang="ar-IQ" sz="2400" b="1" dirty="0" err="1"/>
              <a:t>خەڵک</a:t>
            </a:r>
            <a:r>
              <a:rPr lang="ar-IQ" sz="2400" b="1" dirty="0"/>
              <a:t> </a:t>
            </a:r>
            <a:r>
              <a:rPr lang="ar-IQ" sz="2400" b="1" dirty="0" err="1"/>
              <a:t>دەدات</a:t>
            </a:r>
            <a:r>
              <a:rPr lang="ar-IQ" sz="2400" b="1" dirty="0"/>
              <a:t> </a:t>
            </a:r>
            <a:r>
              <a:rPr lang="ar-IQ" sz="2400" b="1" dirty="0" err="1"/>
              <a:t>بەشێوەیەکی</a:t>
            </a:r>
            <a:r>
              <a:rPr lang="ar-IQ" sz="2400" b="1" dirty="0"/>
              <a:t> </a:t>
            </a:r>
            <a:r>
              <a:rPr lang="ar-IQ" sz="2400" b="1" dirty="0" err="1"/>
              <a:t>ڕوونتر</a:t>
            </a:r>
            <a:r>
              <a:rPr lang="ar-IQ" sz="2400" b="1" dirty="0"/>
              <a:t> </a:t>
            </a:r>
            <a:r>
              <a:rPr lang="ar-IQ" sz="2400" b="1" dirty="0" err="1"/>
              <a:t>تێبگەن</a:t>
            </a:r>
            <a:r>
              <a:rPr lang="ar-IQ" sz="2400" b="1" dirty="0"/>
              <a:t>.</a:t>
            </a:r>
          </a:p>
          <a:p>
            <a:r>
              <a:rPr lang="ar-IQ" sz="2400" b="1" dirty="0"/>
              <a:t>3. </a:t>
            </a:r>
            <a:r>
              <a:rPr lang="ar-IQ" sz="2400" b="1" dirty="0" err="1"/>
              <a:t>نوێترین</a:t>
            </a:r>
            <a:r>
              <a:rPr lang="ar-IQ" sz="2400" b="1" dirty="0"/>
              <a:t> </a:t>
            </a:r>
            <a:r>
              <a:rPr lang="ar-IQ" sz="2400" b="1" dirty="0" err="1"/>
              <a:t>زانیاری</a:t>
            </a:r>
            <a:r>
              <a:rPr lang="ar-IQ" sz="2400" b="1" dirty="0"/>
              <a:t> </a:t>
            </a:r>
            <a:r>
              <a:rPr lang="ar-IQ" sz="2400" b="1" dirty="0" err="1"/>
              <a:t>دەدات</a:t>
            </a:r>
            <a:r>
              <a:rPr lang="ar-IQ" sz="2400" b="1" dirty="0"/>
              <a:t> و </a:t>
            </a:r>
            <a:r>
              <a:rPr lang="ar-IQ" sz="2400" b="1" dirty="0" err="1"/>
              <a:t>هاندەردەبێت</a:t>
            </a:r>
            <a:r>
              <a:rPr lang="ar-IQ" sz="2400" b="1" dirty="0"/>
              <a:t> </a:t>
            </a:r>
            <a:r>
              <a:rPr lang="ar-IQ" sz="2400" b="1" dirty="0" err="1"/>
              <a:t>بۆ</a:t>
            </a:r>
            <a:r>
              <a:rPr lang="ar-IQ" sz="2400" b="1" dirty="0"/>
              <a:t> </a:t>
            </a:r>
            <a:r>
              <a:rPr lang="ar-IQ" sz="2400" b="1" dirty="0" err="1"/>
              <a:t>مناوە</a:t>
            </a:r>
            <a:r>
              <a:rPr lang="ar-IQ" sz="2400" b="1" dirty="0"/>
              <a:t> </a:t>
            </a:r>
            <a:r>
              <a:rPr lang="ar-IQ" sz="2400" b="1" dirty="0" err="1"/>
              <a:t>لەسەر</a:t>
            </a:r>
            <a:r>
              <a:rPr lang="ar-IQ" sz="2400" b="1" dirty="0"/>
              <a:t> </a:t>
            </a:r>
            <a:r>
              <a:rPr lang="ar-IQ" sz="2400" b="1" dirty="0" err="1"/>
              <a:t>ئاگاداربوون</a:t>
            </a:r>
            <a:r>
              <a:rPr lang="ar-IQ" sz="2400" b="1" dirty="0"/>
              <a:t> </a:t>
            </a:r>
            <a:r>
              <a:rPr lang="ar-IQ" sz="2400" b="1" dirty="0" err="1"/>
              <a:t>لە</a:t>
            </a:r>
            <a:r>
              <a:rPr lang="ar-IQ" sz="2400" b="1" dirty="0"/>
              <a:t> </a:t>
            </a:r>
            <a:r>
              <a:rPr lang="ar-IQ" sz="2400" b="1" dirty="0" err="1"/>
              <a:t>پێشهاتەکان</a:t>
            </a:r>
            <a:r>
              <a:rPr lang="ar-IQ" sz="2400" b="1" dirty="0"/>
              <a:t>.</a:t>
            </a:r>
          </a:p>
          <a:p>
            <a:r>
              <a:rPr lang="ar-IQ" sz="2400" b="1" dirty="0"/>
              <a:t>4. </a:t>
            </a:r>
            <a:r>
              <a:rPr lang="ar-IQ" sz="2400" b="1" dirty="0" err="1"/>
              <a:t>حةز</a:t>
            </a:r>
            <a:r>
              <a:rPr lang="ar-IQ" sz="2400" b="1" dirty="0"/>
              <a:t> و </a:t>
            </a:r>
            <a:r>
              <a:rPr lang="ar-IQ" sz="2400" b="1" dirty="0" err="1"/>
              <a:t>متمانە</a:t>
            </a:r>
            <a:r>
              <a:rPr lang="ar-IQ" sz="2400" b="1" dirty="0"/>
              <a:t> </a:t>
            </a:r>
            <a:r>
              <a:rPr lang="ar-IQ" sz="2400" b="1" dirty="0" err="1"/>
              <a:t>بەخۆبوون</a:t>
            </a:r>
            <a:r>
              <a:rPr lang="ar-IQ" sz="2400" b="1" dirty="0"/>
              <a:t> </a:t>
            </a:r>
            <a:r>
              <a:rPr lang="ar-IQ" sz="2400" b="1" dirty="0" err="1"/>
              <a:t>لە</a:t>
            </a:r>
            <a:r>
              <a:rPr lang="ar-IQ" sz="2400" b="1" dirty="0"/>
              <a:t> </a:t>
            </a:r>
            <a:r>
              <a:rPr lang="ar-IQ" sz="2400" b="1" dirty="0" err="1"/>
              <a:t>خوێندنەوە</a:t>
            </a:r>
            <a:r>
              <a:rPr lang="ar-IQ" sz="2400" b="1" dirty="0"/>
              <a:t> و </a:t>
            </a:r>
            <a:r>
              <a:rPr lang="ar-IQ" sz="2400" b="1" dirty="0" err="1"/>
              <a:t>نووسین</a:t>
            </a:r>
            <a:r>
              <a:rPr lang="ar-IQ" sz="2400" b="1" dirty="0"/>
              <a:t> و </a:t>
            </a:r>
            <a:r>
              <a:rPr lang="ar-IQ" sz="2400" b="1" dirty="0" err="1"/>
              <a:t>شیکردنەوە</a:t>
            </a:r>
            <a:r>
              <a:rPr lang="ar-IQ" sz="2400" b="1" dirty="0"/>
              <a:t> و </a:t>
            </a:r>
            <a:r>
              <a:rPr lang="ar-IQ" sz="2400" b="1" dirty="0" err="1"/>
              <a:t>خوێندن</a:t>
            </a:r>
            <a:r>
              <a:rPr lang="ar-IQ" sz="2400" b="1" dirty="0"/>
              <a:t> </a:t>
            </a:r>
            <a:r>
              <a:rPr lang="ar-IQ" sz="2400" b="1" dirty="0" err="1"/>
              <a:t>بەرەوپێش</a:t>
            </a:r>
            <a:r>
              <a:rPr lang="ar-IQ" sz="2400" b="1" dirty="0"/>
              <a:t> </a:t>
            </a:r>
            <a:r>
              <a:rPr lang="ar-IQ" sz="2400" b="1" dirty="0" err="1"/>
              <a:t>دەبات</a:t>
            </a:r>
            <a:r>
              <a:rPr lang="ar-IQ" sz="2400" b="1" dirty="0"/>
              <a:t>.</a:t>
            </a:r>
          </a:p>
          <a:p>
            <a:r>
              <a:rPr lang="en-US" sz="2400" b="1" dirty="0" smtClean="0"/>
              <a:t>5</a:t>
            </a:r>
            <a:r>
              <a:rPr lang="ar-IQ" sz="2400" b="1" dirty="0"/>
              <a:t>.</a:t>
            </a:r>
            <a:r>
              <a:rPr lang="ar-IQ" sz="2400" b="1" dirty="0" smtClean="0"/>
              <a:t> </a:t>
            </a:r>
            <a:r>
              <a:rPr lang="ar-IQ" sz="2400" b="1" dirty="0" err="1"/>
              <a:t>دیدێکی</a:t>
            </a:r>
            <a:r>
              <a:rPr lang="ar-IQ" sz="2400" b="1" dirty="0"/>
              <a:t> </a:t>
            </a:r>
            <a:r>
              <a:rPr lang="ar-IQ" sz="2400" b="1" dirty="0" err="1"/>
              <a:t>ڕوون</a:t>
            </a:r>
            <a:r>
              <a:rPr lang="ar-IQ" sz="2400" b="1" dirty="0"/>
              <a:t> و </a:t>
            </a:r>
            <a:r>
              <a:rPr lang="ar-IQ" sz="2400" b="1" dirty="0" err="1"/>
              <a:t>ئاشکرا</a:t>
            </a:r>
            <a:r>
              <a:rPr lang="ar-IQ" sz="2400" b="1" dirty="0"/>
              <a:t> </a:t>
            </a:r>
            <a:r>
              <a:rPr lang="ar-IQ" sz="2400" b="1" dirty="0" err="1"/>
              <a:t>دەدات</a:t>
            </a:r>
            <a:r>
              <a:rPr lang="ar-IQ" sz="2400" b="1" dirty="0"/>
              <a:t> </a:t>
            </a:r>
            <a:r>
              <a:rPr lang="ar-IQ" sz="2400" b="1" dirty="0" err="1"/>
              <a:t>بۆ</a:t>
            </a:r>
            <a:r>
              <a:rPr lang="ar-IQ" sz="2400" b="1" dirty="0"/>
              <a:t> </a:t>
            </a:r>
            <a:r>
              <a:rPr lang="ar-IQ" sz="2400" b="1" dirty="0" err="1"/>
              <a:t>داهاتوو</a:t>
            </a:r>
            <a:r>
              <a:rPr lang="ar-IQ" sz="2400" b="1" dirty="0"/>
              <a:t> و </a:t>
            </a:r>
            <a:r>
              <a:rPr lang="ar-IQ" sz="2400" b="1" dirty="0" err="1"/>
              <a:t>ئەو</a:t>
            </a:r>
            <a:r>
              <a:rPr lang="ar-IQ" sz="2400" b="1" dirty="0"/>
              <a:t> </a:t>
            </a:r>
            <a:r>
              <a:rPr lang="ar-IQ" sz="2400" b="1" dirty="0" err="1"/>
              <a:t>ئاراستەی</a:t>
            </a:r>
            <a:r>
              <a:rPr lang="ar-IQ" sz="2400" b="1" dirty="0"/>
              <a:t> </a:t>
            </a:r>
            <a:r>
              <a:rPr lang="ar-IQ" sz="2400" b="1" dirty="0" err="1"/>
              <a:t>کە</a:t>
            </a:r>
            <a:r>
              <a:rPr lang="ar-IQ" sz="2400" b="1" dirty="0"/>
              <a:t> </a:t>
            </a:r>
            <a:r>
              <a:rPr lang="ar-IQ" sz="2400" b="1" dirty="0" err="1"/>
              <a:t>زانست</a:t>
            </a:r>
            <a:r>
              <a:rPr lang="ar-IQ" sz="2400" b="1" dirty="0"/>
              <a:t> </a:t>
            </a:r>
            <a:r>
              <a:rPr lang="ar-IQ" sz="2400" b="1" dirty="0" err="1"/>
              <a:t>پێدا</a:t>
            </a:r>
            <a:r>
              <a:rPr lang="ar-IQ" sz="2400" b="1" dirty="0"/>
              <a:t> </a:t>
            </a:r>
            <a:r>
              <a:rPr lang="ar-IQ" sz="2400" b="1" dirty="0" err="1"/>
              <a:t>دەروات</a:t>
            </a:r>
            <a:r>
              <a:rPr lang="ar-IQ" sz="2400" b="1" dirty="0"/>
              <a:t>.</a:t>
            </a:r>
          </a:p>
          <a:p>
            <a:r>
              <a:rPr lang="en-US" sz="2400" b="1" dirty="0"/>
              <a:t>6</a:t>
            </a:r>
            <a:r>
              <a:rPr lang="ar-IQ" sz="2400" b="1" dirty="0" smtClean="0"/>
              <a:t>- </a:t>
            </a:r>
            <a:r>
              <a:rPr lang="ar-IQ" sz="2400" b="1" dirty="0" err="1"/>
              <a:t>کاردەکات</a:t>
            </a:r>
            <a:r>
              <a:rPr lang="ar-IQ" sz="2400" b="1" dirty="0"/>
              <a:t> </a:t>
            </a:r>
            <a:r>
              <a:rPr lang="ar-IQ" sz="2400" b="1" dirty="0" err="1"/>
              <a:t>بۆ</a:t>
            </a:r>
            <a:r>
              <a:rPr lang="ar-IQ" sz="2400" b="1" dirty="0"/>
              <a:t> </a:t>
            </a:r>
            <a:r>
              <a:rPr lang="ar-IQ" sz="2400" b="1" dirty="0" err="1"/>
              <a:t>سەرکەوتنی</a:t>
            </a:r>
            <a:r>
              <a:rPr lang="ar-IQ" sz="2400" b="1" dirty="0"/>
              <a:t> </a:t>
            </a:r>
            <a:r>
              <a:rPr lang="ar-IQ" sz="2400" b="1" dirty="0" err="1"/>
              <a:t>پرۆژەکان</a:t>
            </a:r>
            <a:r>
              <a:rPr lang="ar-IQ" sz="2400" b="1" dirty="0"/>
              <a:t> و </a:t>
            </a:r>
            <a:r>
              <a:rPr lang="ar-IQ" sz="2400" b="1" dirty="0" err="1"/>
              <a:t>کاری</a:t>
            </a:r>
            <a:r>
              <a:rPr lang="ar-IQ" sz="2400" b="1" dirty="0"/>
              <a:t> </a:t>
            </a:r>
            <a:r>
              <a:rPr lang="ar-IQ" sz="2400" b="1" dirty="0" err="1"/>
              <a:t>بازرگانی</a:t>
            </a:r>
            <a:r>
              <a:rPr lang="ar-IQ" sz="2400" b="1" dirty="0"/>
              <a:t> و </a:t>
            </a:r>
            <a:r>
              <a:rPr lang="ar-IQ" sz="2400" b="1" dirty="0" err="1"/>
              <a:t>پەرەپێدانی</a:t>
            </a:r>
            <a:r>
              <a:rPr lang="ar-IQ" sz="2400" b="1" dirty="0"/>
              <a:t> </a:t>
            </a:r>
            <a:r>
              <a:rPr lang="ar-IQ" sz="2400" b="1" dirty="0" err="1"/>
              <a:t>ئابووری</a:t>
            </a:r>
            <a:r>
              <a:rPr lang="ar-IQ" sz="2400" b="1" dirty="0"/>
              <a:t>.</a:t>
            </a:r>
          </a:p>
          <a:p>
            <a:r>
              <a:rPr lang="ar-IQ" sz="2400" b="1" dirty="0"/>
              <a:t>7- </a:t>
            </a:r>
            <a:r>
              <a:rPr lang="ar-IQ" sz="2400" b="1" dirty="0" err="1"/>
              <a:t>بە</a:t>
            </a:r>
            <a:r>
              <a:rPr lang="ar-IQ" sz="2400" b="1" dirty="0"/>
              <a:t> </a:t>
            </a:r>
            <a:r>
              <a:rPr lang="ar-IQ" sz="2400" b="1" dirty="0" err="1"/>
              <a:t>یەکێک</a:t>
            </a:r>
            <a:r>
              <a:rPr lang="ar-IQ" sz="2400" b="1" dirty="0"/>
              <a:t> </a:t>
            </a:r>
            <a:r>
              <a:rPr lang="ar-IQ" sz="2400" b="1" dirty="0" err="1"/>
              <a:t>لەو</a:t>
            </a:r>
            <a:r>
              <a:rPr lang="ar-IQ" sz="2400" b="1" dirty="0"/>
              <a:t> </a:t>
            </a:r>
            <a:r>
              <a:rPr lang="ar-IQ" sz="2400" b="1" dirty="0" err="1"/>
              <a:t>سەرچاوانەی</a:t>
            </a:r>
            <a:r>
              <a:rPr lang="ar-IQ" sz="2400" b="1" dirty="0"/>
              <a:t> </a:t>
            </a:r>
            <a:r>
              <a:rPr lang="ar-IQ" sz="2400" b="1" dirty="0" err="1"/>
              <a:t>دادەنرێت</a:t>
            </a:r>
            <a:r>
              <a:rPr lang="ar-IQ" sz="2400" b="1" dirty="0"/>
              <a:t> </a:t>
            </a:r>
            <a:r>
              <a:rPr lang="ar-IQ" sz="2400" b="1" dirty="0" err="1"/>
              <a:t>کە</a:t>
            </a:r>
            <a:r>
              <a:rPr lang="ar-IQ" sz="2400" b="1" dirty="0"/>
              <a:t> </a:t>
            </a:r>
            <a:r>
              <a:rPr lang="ar-IQ" sz="2400" b="1" dirty="0" err="1"/>
              <a:t>بەشدارە</a:t>
            </a:r>
            <a:r>
              <a:rPr lang="ar-IQ" sz="2400" b="1" dirty="0"/>
              <a:t> </a:t>
            </a:r>
            <a:r>
              <a:rPr lang="ar-IQ" sz="2400" b="1" dirty="0" err="1"/>
              <a:t>لە</a:t>
            </a:r>
            <a:r>
              <a:rPr lang="ar-IQ" sz="2400" b="1" dirty="0"/>
              <a:t> </a:t>
            </a:r>
            <a:r>
              <a:rPr lang="ar-IQ" sz="2400" b="1" dirty="0" err="1"/>
              <a:t>داهێنانەکاندا</a:t>
            </a:r>
            <a:r>
              <a:rPr lang="ar-IQ" sz="2400" b="1" dirty="0"/>
              <a:t>.</a:t>
            </a:r>
          </a:p>
          <a:p>
            <a:r>
              <a:rPr lang="ar-IQ" sz="2400" b="1" dirty="0"/>
              <a:t>8. </a:t>
            </a:r>
            <a:r>
              <a:rPr lang="ar-IQ" sz="2400" b="1" dirty="0" err="1"/>
              <a:t>یارمەتی</a:t>
            </a:r>
            <a:r>
              <a:rPr lang="ar-IQ" sz="2400" b="1" dirty="0"/>
              <a:t> </a:t>
            </a:r>
            <a:r>
              <a:rPr lang="ar-IQ" sz="2400" b="1" dirty="0" err="1"/>
              <a:t>توێژەر</a:t>
            </a:r>
            <a:r>
              <a:rPr lang="ar-IQ" sz="2400" b="1" dirty="0"/>
              <a:t> </a:t>
            </a:r>
            <a:r>
              <a:rPr lang="ar-IQ" sz="2400" b="1" dirty="0" err="1"/>
              <a:t>دەدات</a:t>
            </a:r>
            <a:r>
              <a:rPr lang="ar-IQ" sz="2400" b="1" dirty="0"/>
              <a:t> </a:t>
            </a:r>
            <a:r>
              <a:rPr lang="ar-IQ" sz="2400" b="1" dirty="0" err="1"/>
              <a:t>لە</a:t>
            </a:r>
            <a:r>
              <a:rPr lang="ar-IQ" sz="2400" b="1" dirty="0"/>
              <a:t> </a:t>
            </a:r>
            <a:r>
              <a:rPr lang="ar-IQ" sz="2400" b="1" dirty="0" err="1"/>
              <a:t>ئەگەری</a:t>
            </a:r>
            <a:r>
              <a:rPr lang="ar-IQ" sz="2400" b="1" dirty="0"/>
              <a:t> </a:t>
            </a:r>
            <a:r>
              <a:rPr lang="ar-IQ" sz="2400" b="1" dirty="0" err="1"/>
              <a:t>بیرکردنەوەی</a:t>
            </a:r>
            <a:r>
              <a:rPr lang="ar-IQ" sz="2400" b="1" dirty="0"/>
              <a:t> </a:t>
            </a:r>
            <a:r>
              <a:rPr lang="ar-IQ" sz="2400" b="1" dirty="0" err="1"/>
              <a:t>قووڵ</a:t>
            </a:r>
            <a:r>
              <a:rPr lang="ar-IQ" sz="2400" b="1" dirty="0"/>
              <a:t> </a:t>
            </a:r>
            <a:r>
              <a:rPr lang="ar-IQ" sz="2400" b="1" dirty="0" err="1"/>
              <a:t>وراهێنانکردنی</a:t>
            </a:r>
            <a:r>
              <a:rPr lang="ar-IQ" sz="2400" b="1" dirty="0"/>
              <a:t> </a:t>
            </a:r>
            <a:r>
              <a:rPr lang="ar-IQ" sz="2400" b="1" dirty="0" err="1"/>
              <a:t>مێشک</a:t>
            </a:r>
            <a:r>
              <a:rPr lang="ar-IQ" sz="2400" b="1" dirty="0"/>
              <a:t>.</a:t>
            </a:r>
          </a:p>
          <a:p>
            <a:r>
              <a:rPr lang="ar-IQ" sz="2400" b="1" dirty="0"/>
              <a:t>9-یارمەتیدەرە </a:t>
            </a:r>
            <a:r>
              <a:rPr lang="ar-IQ" sz="2400" b="1" dirty="0" err="1"/>
              <a:t>بۆ</a:t>
            </a:r>
            <a:r>
              <a:rPr lang="ar-IQ" sz="2400" b="1" dirty="0"/>
              <a:t> </a:t>
            </a:r>
            <a:r>
              <a:rPr lang="ar-IQ" sz="2400" b="1" dirty="0" err="1"/>
              <a:t>دەرخستنی</a:t>
            </a:r>
            <a:r>
              <a:rPr lang="ar-IQ" sz="2400" b="1" dirty="0"/>
              <a:t> </a:t>
            </a:r>
            <a:r>
              <a:rPr lang="ar-IQ" sz="2400" b="1" dirty="0" err="1"/>
              <a:t>دیاردە</a:t>
            </a:r>
            <a:r>
              <a:rPr lang="ar-IQ" sz="2400" b="1" dirty="0"/>
              <a:t> و </a:t>
            </a:r>
            <a:r>
              <a:rPr lang="ar-IQ" sz="2400" b="1" dirty="0" err="1"/>
              <a:t>بیرۆکەی</a:t>
            </a:r>
            <a:r>
              <a:rPr lang="ar-IQ" sz="2400" b="1" dirty="0"/>
              <a:t> </a:t>
            </a:r>
            <a:r>
              <a:rPr lang="ar-IQ" sz="2400" b="1" dirty="0" err="1"/>
              <a:t>کە</a:t>
            </a:r>
            <a:r>
              <a:rPr lang="ar-IQ" sz="2400" b="1" dirty="0"/>
              <a:t> </a:t>
            </a:r>
            <a:r>
              <a:rPr lang="ar-IQ" sz="2400" b="1" dirty="0" err="1"/>
              <a:t>شاراوە</a:t>
            </a:r>
            <a:r>
              <a:rPr lang="ar-IQ" sz="2400" b="1" dirty="0"/>
              <a:t> </a:t>
            </a:r>
            <a:r>
              <a:rPr lang="ar-IQ" sz="2400" b="1" dirty="0" err="1"/>
              <a:t>لەبەرچاو</a:t>
            </a:r>
            <a:r>
              <a:rPr lang="ar-IQ" sz="2400" b="1" dirty="0"/>
              <a:t>.</a:t>
            </a:r>
          </a:p>
          <a:p>
            <a:r>
              <a:rPr lang="ar-IQ" sz="2400" b="1" dirty="0"/>
              <a:t>10- </a:t>
            </a:r>
            <a:r>
              <a:rPr lang="ar-IQ" sz="2400" b="1" dirty="0" err="1"/>
              <a:t>تاکە</a:t>
            </a:r>
            <a:r>
              <a:rPr lang="ar-IQ" sz="2400" b="1" dirty="0"/>
              <a:t> </a:t>
            </a:r>
            <a:r>
              <a:rPr lang="ar-IQ" sz="2400" b="1" dirty="0" err="1"/>
              <a:t>ڕێگایە</a:t>
            </a:r>
            <a:r>
              <a:rPr lang="ar-IQ" sz="2400" b="1" dirty="0"/>
              <a:t> </a:t>
            </a:r>
            <a:r>
              <a:rPr lang="ar-IQ" sz="2400" b="1" dirty="0" err="1"/>
              <a:t>بۆ</a:t>
            </a:r>
            <a:r>
              <a:rPr lang="ar-IQ" sz="2400" b="1" dirty="0"/>
              <a:t> </a:t>
            </a:r>
            <a:r>
              <a:rPr lang="ar-IQ" sz="2400" b="1" dirty="0" err="1"/>
              <a:t>سەلماندنی</a:t>
            </a:r>
            <a:r>
              <a:rPr lang="ar-IQ" sz="2400" b="1" dirty="0"/>
              <a:t> </a:t>
            </a:r>
            <a:r>
              <a:rPr lang="ar-IQ" sz="2400" b="1" dirty="0" err="1"/>
              <a:t>تیۆرییەکان</a:t>
            </a:r>
            <a:r>
              <a:rPr lang="ar-IQ" sz="2400" b="1" dirty="0"/>
              <a:t>.</a:t>
            </a:r>
          </a:p>
          <a:p>
            <a:r>
              <a:rPr lang="ar-IQ" sz="2400" b="1" dirty="0"/>
              <a:t>11- </a:t>
            </a:r>
            <a:r>
              <a:rPr lang="ar-IQ" sz="2400" b="1" dirty="0" err="1"/>
              <a:t>ڕێگەمان</a:t>
            </a:r>
            <a:r>
              <a:rPr lang="ar-IQ" sz="2400" b="1" dirty="0"/>
              <a:t> </a:t>
            </a:r>
            <a:r>
              <a:rPr lang="ar-IQ" sz="2400" b="1" dirty="0" err="1"/>
              <a:t>پێدەدات</a:t>
            </a:r>
            <a:r>
              <a:rPr lang="ar-IQ" sz="2400" b="1" dirty="0"/>
              <a:t> </a:t>
            </a:r>
            <a:r>
              <a:rPr lang="ar-IQ" sz="2400" b="1" dirty="0" err="1"/>
              <a:t>درۆ</a:t>
            </a:r>
            <a:r>
              <a:rPr lang="ar-IQ" sz="2400" b="1" dirty="0"/>
              <a:t> </a:t>
            </a:r>
            <a:r>
              <a:rPr lang="ar-IQ" sz="2400" b="1" dirty="0" err="1"/>
              <a:t>دەستنیشان</a:t>
            </a:r>
            <a:r>
              <a:rPr lang="ar-IQ" sz="2400" b="1" dirty="0"/>
              <a:t> </a:t>
            </a:r>
            <a:r>
              <a:rPr lang="ar-IQ" sz="2400" b="1" dirty="0" err="1"/>
              <a:t>بکەین</a:t>
            </a:r>
            <a:r>
              <a:rPr lang="ar-IQ" sz="2400" b="1" dirty="0"/>
              <a:t>، </a:t>
            </a:r>
            <a:r>
              <a:rPr lang="ar-IQ" sz="2400" b="1" dirty="0" err="1"/>
              <a:t>پشتگیری</a:t>
            </a:r>
            <a:r>
              <a:rPr lang="ar-IQ" sz="2400" b="1" dirty="0"/>
              <a:t> </a:t>
            </a:r>
            <a:r>
              <a:rPr lang="ar-IQ" sz="2400" b="1" dirty="0" err="1"/>
              <a:t>ڕاستییەکان</a:t>
            </a:r>
            <a:r>
              <a:rPr lang="ar-IQ" sz="2400" b="1" dirty="0"/>
              <a:t> </a:t>
            </a:r>
            <a:r>
              <a:rPr lang="ar-IQ" sz="2400" b="1" dirty="0" err="1"/>
              <a:t>دەکات</a:t>
            </a:r>
            <a:r>
              <a:rPr lang="ar-IQ" sz="2400" b="1" dirty="0"/>
              <a:t> و </a:t>
            </a:r>
            <a:r>
              <a:rPr lang="ar-IQ" sz="2400" b="1" dirty="0" err="1"/>
              <a:t>متمانەی</a:t>
            </a:r>
            <a:r>
              <a:rPr lang="ar-IQ" sz="2400" b="1" dirty="0"/>
              <a:t> </a:t>
            </a:r>
            <a:r>
              <a:rPr lang="ar-IQ" sz="2400" b="1" dirty="0" err="1"/>
              <a:t>پێدەبەخشێت</a:t>
            </a:r>
            <a:r>
              <a:rPr lang="ar-IQ" sz="2400" b="1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456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252728"/>
          </a:xfrm>
        </p:spPr>
        <p:txBody>
          <a:bodyPr>
            <a:normAutofit/>
          </a:bodyPr>
          <a:lstStyle/>
          <a:p>
            <a:pPr algn="r" rtl="1"/>
            <a:r>
              <a:rPr lang="ar-IQ" sz="3200" b="1" dirty="0" err="1" smtClean="0">
                <a:solidFill>
                  <a:srgbClr val="0000FF"/>
                </a:solidFill>
              </a:rPr>
              <a:t>گرنگی</a:t>
            </a:r>
            <a:r>
              <a:rPr lang="ar-IQ" sz="3200" b="1" dirty="0" smtClean="0">
                <a:solidFill>
                  <a:srgbClr val="0000FF"/>
                </a:solidFill>
              </a:rPr>
              <a:t> </a:t>
            </a:r>
            <a:r>
              <a:rPr lang="ar-IQ" sz="3200" b="1" dirty="0" err="1" smtClean="0">
                <a:solidFill>
                  <a:srgbClr val="0000FF"/>
                </a:solidFill>
              </a:rPr>
              <a:t>توێژینەوەی</a:t>
            </a:r>
            <a:r>
              <a:rPr lang="ar-IQ" sz="3200" b="1" dirty="0" smtClean="0">
                <a:solidFill>
                  <a:srgbClr val="0000FF"/>
                </a:solidFill>
              </a:rPr>
              <a:t> </a:t>
            </a:r>
            <a:r>
              <a:rPr lang="ar-IQ" sz="3200" b="1" dirty="0" err="1" smtClean="0">
                <a:solidFill>
                  <a:srgbClr val="0000FF"/>
                </a:solidFill>
              </a:rPr>
              <a:t>زانستی</a:t>
            </a:r>
            <a:r>
              <a:rPr lang="ar-IQ" sz="3200" b="1" dirty="0" smtClean="0">
                <a:solidFill>
                  <a:srgbClr val="0000FF"/>
                </a:solidFill>
              </a:rPr>
              <a:t> </a:t>
            </a:r>
            <a:r>
              <a:rPr lang="ar-IQ" sz="3200" b="1" dirty="0" err="1" smtClean="0">
                <a:solidFill>
                  <a:srgbClr val="0000FF"/>
                </a:solidFill>
              </a:rPr>
              <a:t>لە</a:t>
            </a:r>
            <a:r>
              <a:rPr lang="ar-IQ" sz="3200" b="1" dirty="0" smtClean="0">
                <a:solidFill>
                  <a:srgbClr val="0000FF"/>
                </a:solidFill>
              </a:rPr>
              <a:t> </a:t>
            </a:r>
            <a:r>
              <a:rPr lang="ar-IQ" sz="3200" b="1" dirty="0" err="1" smtClean="0">
                <a:solidFill>
                  <a:srgbClr val="0000FF"/>
                </a:solidFill>
              </a:rPr>
              <a:t>پەروەردەي</a:t>
            </a:r>
            <a:r>
              <a:rPr lang="ar-IQ" sz="3200" b="1" dirty="0" smtClean="0">
                <a:solidFill>
                  <a:srgbClr val="0000FF"/>
                </a:solidFill>
              </a:rPr>
              <a:t> </a:t>
            </a:r>
            <a:r>
              <a:rPr lang="ar-IQ" sz="3200" b="1" dirty="0" err="1" smtClean="0">
                <a:solidFill>
                  <a:srgbClr val="0000FF"/>
                </a:solidFill>
              </a:rPr>
              <a:t>وەرزش</a:t>
            </a:r>
            <a:r>
              <a:rPr lang="ar-IQ" sz="3200" b="1" dirty="0" smtClean="0">
                <a:solidFill>
                  <a:srgbClr val="0000FF"/>
                </a:solidFill>
              </a:rPr>
              <a:t> </a:t>
            </a:r>
            <a:r>
              <a:rPr lang="ar-IQ" sz="3200" b="1" dirty="0" err="1" smtClean="0">
                <a:solidFill>
                  <a:srgbClr val="0000FF"/>
                </a:solidFill>
              </a:rPr>
              <a:t>دا</a:t>
            </a:r>
            <a:r>
              <a:rPr lang="ar-IQ" sz="3200" b="1" dirty="0" smtClean="0">
                <a:solidFill>
                  <a:srgbClr val="0000FF"/>
                </a:solidFill>
              </a:rPr>
              <a:t>:</a:t>
            </a:r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1026" name="Picture 2" descr="انتقاء الناشئين فى المجال الرياضى » المكتبة الرياضية الشامل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12776"/>
            <a:ext cx="288031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7200800" y="1412776"/>
            <a:ext cx="183569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 err="1" smtClean="0">
                <a:solidFill>
                  <a:srgbClr val="FF0000"/>
                </a:solidFill>
              </a:rPr>
              <a:t>هەڵبژاردن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>
                <a:solidFill>
                  <a:srgbClr val="FF0000"/>
                </a:solidFill>
              </a:rPr>
              <a:t>و </a:t>
            </a:r>
            <a:r>
              <a:rPr lang="ar-IQ" sz="2000" b="1" dirty="0" err="1">
                <a:solidFill>
                  <a:srgbClr val="FF0000"/>
                </a:solidFill>
              </a:rPr>
              <a:t>دۆزینەوەی</a:t>
            </a:r>
            <a:r>
              <a:rPr lang="ar-IQ" sz="2000" b="1" dirty="0">
                <a:solidFill>
                  <a:srgbClr val="FF0000"/>
                </a:solidFill>
              </a:rPr>
              <a:t> </a:t>
            </a:r>
            <a:r>
              <a:rPr lang="ar-IQ" sz="2000" b="1" dirty="0" err="1" smtClean="0">
                <a:solidFill>
                  <a:srgbClr val="FF0000"/>
                </a:solidFill>
              </a:rPr>
              <a:t>وەرزشوانان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Cours : بطارية الاختبارات الرياضي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62" y="1470814"/>
            <a:ext cx="2780978" cy="2112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808312" y="1412776"/>
            <a:ext cx="183569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 err="1" smtClean="0">
                <a:solidFill>
                  <a:srgbClr val="FF0000"/>
                </a:solidFill>
              </a:rPr>
              <a:t>پەرپێدانی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err="1" smtClean="0">
                <a:solidFill>
                  <a:srgbClr val="FF0000"/>
                </a:solidFill>
              </a:rPr>
              <a:t>پێوانکردن</a:t>
            </a:r>
            <a:r>
              <a:rPr lang="ar-IQ" sz="2000" b="1" dirty="0" smtClean="0">
                <a:solidFill>
                  <a:srgbClr val="FF0000"/>
                </a:solidFill>
              </a:rPr>
              <a:t> و </a:t>
            </a:r>
            <a:r>
              <a:rPr lang="ar-IQ" sz="2000" b="1" dirty="0" err="1" smtClean="0">
                <a:solidFill>
                  <a:srgbClr val="FF0000"/>
                </a:solidFill>
              </a:rPr>
              <a:t>تاقیکردنەوە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030" name="Picture 6" descr="e3arabi - إي عربي – ما هي العوامل المؤثرة في تعلم الأداء الرياضي؟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05064"/>
            <a:ext cx="3001301" cy="224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7308304" y="4077072"/>
            <a:ext cx="183569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 err="1">
                <a:solidFill>
                  <a:srgbClr val="FF0000"/>
                </a:solidFill>
              </a:rPr>
              <a:t>پەرەپێدانی</a:t>
            </a:r>
            <a:r>
              <a:rPr lang="ar-IQ" sz="2000" b="1" dirty="0">
                <a:solidFill>
                  <a:srgbClr val="FF0000"/>
                </a:solidFill>
              </a:rPr>
              <a:t> </a:t>
            </a:r>
            <a:r>
              <a:rPr lang="ar-IQ" sz="2000" b="1" dirty="0" err="1">
                <a:solidFill>
                  <a:srgbClr val="FF0000"/>
                </a:solidFill>
              </a:rPr>
              <a:t>ئاستی</a:t>
            </a:r>
            <a:r>
              <a:rPr lang="ar-IQ" sz="2000" b="1" dirty="0">
                <a:solidFill>
                  <a:srgbClr val="FF0000"/>
                </a:solidFill>
              </a:rPr>
              <a:t> </a:t>
            </a:r>
            <a:r>
              <a:rPr lang="ar-IQ" sz="2000" b="1" dirty="0" err="1" smtClean="0">
                <a:solidFill>
                  <a:srgbClr val="FF0000"/>
                </a:solidFill>
              </a:rPr>
              <a:t>وەرزشی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034" name="Picture 10" descr="طرق تدريس التربية البدنية والرياضية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4077072"/>
            <a:ext cx="344775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/>
          <p:cNvSpPr/>
          <p:nvPr/>
        </p:nvSpPr>
        <p:spPr>
          <a:xfrm>
            <a:off x="2843808" y="4077072"/>
            <a:ext cx="183569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 err="1">
                <a:solidFill>
                  <a:srgbClr val="FF0000"/>
                </a:solidFill>
              </a:rPr>
              <a:t>پەرەپێدانی</a:t>
            </a:r>
            <a:r>
              <a:rPr lang="ar-IQ" sz="2000" b="1" dirty="0">
                <a:solidFill>
                  <a:srgbClr val="FF0000"/>
                </a:solidFill>
              </a:rPr>
              <a:t> </a:t>
            </a:r>
            <a:r>
              <a:rPr lang="ar-IQ" sz="2000" b="1" dirty="0" err="1" smtClean="0">
                <a:solidFill>
                  <a:srgbClr val="FF0000"/>
                </a:solidFill>
              </a:rPr>
              <a:t>وانە</a:t>
            </a:r>
            <a:r>
              <a:rPr lang="ar-IQ" sz="2000" b="1" dirty="0" smtClean="0">
                <a:solidFill>
                  <a:srgbClr val="FF0000"/>
                </a:solidFill>
              </a:rPr>
              <a:t> وتن </a:t>
            </a:r>
            <a:r>
              <a:rPr lang="ar-IQ" sz="2000" b="1" dirty="0" err="1" smtClean="0">
                <a:solidFill>
                  <a:srgbClr val="FF0000"/>
                </a:solidFill>
              </a:rPr>
              <a:t>ومەشقکردن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7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مشروع تصنيع اجهزة رياضية بكافة انواعها وكيفية تسويقها - مشاريع صغير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مشروع تصنيع اجهزة رياضية بكافة انواعها وكيفية تسويقها - مشاريع صغيرة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مشروع تصنيع اجهزة رياضية بكافة انواعها وكيفية تسويقها - مشاريع صغيرة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836712"/>
            <a:ext cx="3057921" cy="2290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6948264" y="908720"/>
            <a:ext cx="183569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 err="1" smtClean="0">
                <a:solidFill>
                  <a:srgbClr val="FF0000"/>
                </a:solidFill>
              </a:rPr>
              <a:t>داهێنانی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err="1" smtClean="0">
                <a:solidFill>
                  <a:srgbClr val="FF0000"/>
                </a:solidFill>
              </a:rPr>
              <a:t>ئامێری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err="1" smtClean="0">
                <a:solidFill>
                  <a:srgbClr val="FF0000"/>
                </a:solidFill>
              </a:rPr>
              <a:t>وەرزشی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2527449" cy="2527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2376264" y="836712"/>
            <a:ext cx="183569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 err="1">
                <a:solidFill>
                  <a:srgbClr val="FF0000"/>
                </a:solidFill>
              </a:rPr>
              <a:t>پەرەپێدانی</a:t>
            </a:r>
            <a:r>
              <a:rPr lang="ar-IQ" sz="2000" b="1" dirty="0">
                <a:solidFill>
                  <a:srgbClr val="FF0000"/>
                </a:solidFill>
              </a:rPr>
              <a:t> </a:t>
            </a:r>
            <a:r>
              <a:rPr lang="ar-IQ" sz="2000" b="1" dirty="0" err="1">
                <a:solidFill>
                  <a:srgbClr val="FF0000"/>
                </a:solidFill>
              </a:rPr>
              <a:t>بەڕێوەبردنی</a:t>
            </a:r>
            <a:r>
              <a:rPr lang="ar-IQ" sz="2000" b="1" dirty="0">
                <a:solidFill>
                  <a:srgbClr val="FF0000"/>
                </a:solidFill>
              </a:rPr>
              <a:t> </a:t>
            </a:r>
            <a:r>
              <a:rPr lang="ar-IQ" sz="2000" b="1" dirty="0" err="1" smtClean="0">
                <a:solidFill>
                  <a:srgbClr val="FF0000"/>
                </a:solidFill>
              </a:rPr>
              <a:t>وەرزشی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2058" name="Picture 10" descr="الصحة: افتتاح وتطوير 10 مراكز للعلاج الطبيعي ب6 محافظات - موقع العاصمة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005064"/>
            <a:ext cx="335508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>
          <a:xfrm>
            <a:off x="7128792" y="4077072"/>
            <a:ext cx="183569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 err="1" smtClean="0">
                <a:solidFill>
                  <a:srgbClr val="FF0000"/>
                </a:solidFill>
              </a:rPr>
              <a:t>پەرەپێدانی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err="1" smtClean="0">
                <a:solidFill>
                  <a:srgbClr val="FF0000"/>
                </a:solidFill>
              </a:rPr>
              <a:t>چارەسەری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err="1" smtClean="0">
                <a:solidFill>
                  <a:srgbClr val="FF0000"/>
                </a:solidFill>
              </a:rPr>
              <a:t>پزیشکی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2060" name="Picture 12" descr="التدريب العقلي في المجال الرياضي وفوائده » المكتبة الرياضية الشاملة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14" y="3735034"/>
            <a:ext cx="2646294" cy="264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2"/>
          <p:cNvSpPr/>
          <p:nvPr/>
        </p:nvSpPr>
        <p:spPr>
          <a:xfrm>
            <a:off x="2411760" y="4005064"/>
            <a:ext cx="183569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 err="1" smtClean="0">
                <a:solidFill>
                  <a:srgbClr val="FF0000"/>
                </a:solidFill>
              </a:rPr>
              <a:t>پەرەپێدان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err="1" smtClean="0">
                <a:solidFill>
                  <a:srgbClr val="FF0000"/>
                </a:solidFill>
              </a:rPr>
              <a:t>وچارەسەری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err="1" smtClean="0">
                <a:solidFill>
                  <a:srgbClr val="FF0000"/>
                </a:solidFill>
              </a:rPr>
              <a:t>دەروونی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2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1564</TotalTime>
  <Words>540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البحث العلمي توێژینەوەی زانستی</vt:lpstr>
      <vt:lpstr>تێگەیشتنی توێژینەوەی زانستی:</vt:lpstr>
      <vt:lpstr>واتە توێژینەوەیەک کە ملکەچی یاساکانی زانست بێت.</vt:lpstr>
      <vt:lpstr>پێناسەکانی توێژینەوە زانستی</vt:lpstr>
      <vt:lpstr>PowerPoint Presentation</vt:lpstr>
      <vt:lpstr>PowerPoint Presentation</vt:lpstr>
      <vt:lpstr>گرنگی توێژینەوەی زانستی:</vt:lpstr>
      <vt:lpstr>گرنگی توێژینەوەی زانستی لە پەروەردەي وەرزش دا: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Hawder Dlshad</dc:creator>
  <cp:lastModifiedBy>Maher</cp:lastModifiedBy>
  <cp:revision>24</cp:revision>
  <dcterms:created xsi:type="dcterms:W3CDTF">2023-10-20T11:27:01Z</dcterms:created>
  <dcterms:modified xsi:type="dcterms:W3CDTF">2023-11-01T07:02:21Z</dcterms:modified>
</cp:coreProperties>
</file>