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9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24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t>24/11/1445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r" rtl="1"/>
            <a:r>
              <a:rPr lang="ar-IQ" b="1" dirty="0" err="1"/>
              <a:t>ياساي</a:t>
            </a:r>
            <a:r>
              <a:rPr lang="ar-IQ" b="1" dirty="0"/>
              <a:t> نيَو </a:t>
            </a:r>
            <a:r>
              <a:rPr lang="ar-IQ" b="1" dirty="0" err="1"/>
              <a:t>دةولةتي</a:t>
            </a:r>
            <a:r>
              <a:rPr lang="ar-IQ" b="1" dirty="0"/>
              <a:t> </a:t>
            </a:r>
            <a:r>
              <a:rPr lang="ar-IQ" b="1" dirty="0" err="1"/>
              <a:t>بؤ</a:t>
            </a:r>
            <a:r>
              <a:rPr lang="ar-IQ" b="1" dirty="0"/>
              <a:t> </a:t>
            </a:r>
            <a:r>
              <a:rPr lang="ar-IQ" b="1" dirty="0" err="1"/>
              <a:t>جمانستيكي</a:t>
            </a:r>
            <a:r>
              <a:rPr lang="ar-IQ" b="1" dirty="0"/>
              <a:t> </a:t>
            </a:r>
            <a:r>
              <a:rPr lang="ar-IQ" b="1" dirty="0" err="1"/>
              <a:t>هونةري</a:t>
            </a:r>
            <a:r>
              <a:rPr lang="ar-IQ" b="1" dirty="0"/>
              <a:t>:</a:t>
            </a:r>
            <a:endParaRPr lang="en-US" dirty="0"/>
          </a:p>
          <a:p>
            <a:pPr algn="r" rtl="1"/>
            <a:r>
              <a:rPr lang="ar-IQ" b="1" dirty="0" err="1"/>
              <a:t>بةشي</a:t>
            </a:r>
            <a:r>
              <a:rPr lang="ar-IQ" b="1" dirty="0"/>
              <a:t> </a:t>
            </a:r>
            <a:r>
              <a:rPr lang="ar-IQ" b="1" dirty="0" err="1"/>
              <a:t>يةكةم</a:t>
            </a:r>
            <a:r>
              <a:rPr lang="ar-IQ" b="1" dirty="0"/>
              <a:t>: </a:t>
            </a:r>
            <a:r>
              <a:rPr lang="ar-IQ" b="1" dirty="0" err="1"/>
              <a:t>مةبةست</a:t>
            </a:r>
            <a:r>
              <a:rPr lang="ar-IQ" b="1" dirty="0"/>
              <a:t> و </a:t>
            </a:r>
            <a:r>
              <a:rPr lang="ar-IQ" b="1" dirty="0" err="1"/>
              <a:t>ئامانجي</a:t>
            </a:r>
            <a:r>
              <a:rPr lang="ar-IQ" b="1" dirty="0"/>
              <a:t> </a:t>
            </a:r>
            <a:r>
              <a:rPr lang="ar-IQ" b="1" dirty="0" err="1"/>
              <a:t>ياساي</a:t>
            </a:r>
            <a:r>
              <a:rPr lang="ar-IQ" b="1" dirty="0"/>
              <a:t> </a:t>
            </a:r>
            <a:r>
              <a:rPr lang="ar-IQ" b="1" dirty="0" err="1"/>
              <a:t>هةلَسةنطاندن</a:t>
            </a:r>
            <a:r>
              <a:rPr lang="ar-IQ" b="1" dirty="0"/>
              <a:t>:</a:t>
            </a:r>
            <a:endParaRPr lang="en-US" dirty="0"/>
          </a:p>
          <a:p>
            <a:pPr algn="r" rtl="1"/>
            <a:r>
              <a:rPr lang="ar-IQ" dirty="0" err="1"/>
              <a:t>برطةي</a:t>
            </a:r>
            <a:r>
              <a:rPr lang="ar-IQ" dirty="0"/>
              <a:t> 1: </a:t>
            </a:r>
            <a:r>
              <a:rPr lang="ar-IQ" dirty="0" err="1"/>
              <a:t>مةبةستي</a:t>
            </a:r>
            <a:r>
              <a:rPr lang="ar-IQ" dirty="0"/>
              <a:t> </a:t>
            </a:r>
            <a:r>
              <a:rPr lang="ar-IQ" dirty="0" err="1"/>
              <a:t>سةرةكي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كؤدي</a:t>
            </a:r>
            <a:r>
              <a:rPr lang="ar-IQ" dirty="0"/>
              <a:t> </a:t>
            </a:r>
            <a:r>
              <a:rPr lang="ar-IQ" dirty="0" err="1"/>
              <a:t>خالَةكان</a:t>
            </a:r>
            <a:r>
              <a:rPr lang="ar-IQ" dirty="0"/>
              <a:t> </a:t>
            </a:r>
            <a:r>
              <a:rPr lang="ar-IQ" dirty="0" err="1"/>
              <a:t>وياساي</a:t>
            </a:r>
            <a:r>
              <a:rPr lang="ar-IQ" dirty="0"/>
              <a:t> </a:t>
            </a:r>
            <a:r>
              <a:rPr lang="ar-IQ" dirty="0" err="1"/>
              <a:t>هةلَسةنطاندن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ئةوةي</a:t>
            </a:r>
            <a:r>
              <a:rPr lang="ar-IQ" dirty="0"/>
              <a:t>:</a:t>
            </a:r>
            <a:endParaRPr lang="en-US" dirty="0"/>
          </a:p>
          <a:p>
            <a:pPr lvl="0" algn="r" rtl="1"/>
            <a:r>
              <a:rPr lang="ar-IQ" dirty="0" err="1"/>
              <a:t>تةرخانكردني</a:t>
            </a:r>
            <a:r>
              <a:rPr lang="ar-IQ" dirty="0"/>
              <a:t> </a:t>
            </a:r>
            <a:r>
              <a:rPr lang="ar-IQ" dirty="0" err="1"/>
              <a:t>ئامارارزيَكي</a:t>
            </a:r>
            <a:r>
              <a:rPr lang="ar-IQ" dirty="0"/>
              <a:t> </a:t>
            </a:r>
            <a:r>
              <a:rPr lang="ar-IQ" dirty="0" err="1"/>
              <a:t>بابةتانة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هةلَسةنطاندي</a:t>
            </a:r>
            <a:r>
              <a:rPr lang="ar-IQ" dirty="0"/>
              <a:t> </a:t>
            </a:r>
            <a:r>
              <a:rPr lang="ar-IQ" dirty="0" err="1"/>
              <a:t>راهيَنانةكاني</a:t>
            </a:r>
            <a:r>
              <a:rPr lang="ar-IQ" dirty="0"/>
              <a:t> </a:t>
            </a:r>
            <a:r>
              <a:rPr lang="ar-IQ" dirty="0" err="1"/>
              <a:t>جمناستك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هةموو</a:t>
            </a:r>
            <a:r>
              <a:rPr lang="ar-IQ" dirty="0"/>
              <a:t> </a:t>
            </a:r>
            <a:r>
              <a:rPr lang="ar-IQ" dirty="0" err="1"/>
              <a:t>ئاستةكاني</a:t>
            </a:r>
            <a:r>
              <a:rPr lang="ar-IQ" dirty="0"/>
              <a:t> </a:t>
            </a:r>
            <a:r>
              <a:rPr lang="ar-IQ" dirty="0" err="1"/>
              <a:t>ثالَةوانيَتيةكاني</a:t>
            </a:r>
            <a:r>
              <a:rPr lang="ar-IQ" dirty="0"/>
              <a:t> </a:t>
            </a:r>
            <a:r>
              <a:rPr lang="ar-IQ" dirty="0" err="1"/>
              <a:t>هةريَمي</a:t>
            </a:r>
            <a:r>
              <a:rPr lang="ar-IQ" dirty="0"/>
              <a:t> و </a:t>
            </a:r>
            <a:r>
              <a:rPr lang="ar-IQ" dirty="0" err="1"/>
              <a:t>نيشتماني</a:t>
            </a:r>
            <a:r>
              <a:rPr lang="ar-IQ" dirty="0"/>
              <a:t> و </a:t>
            </a:r>
            <a:r>
              <a:rPr lang="ar-IQ" dirty="0" err="1"/>
              <a:t>جيهاني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يةكبووني</a:t>
            </a:r>
            <a:r>
              <a:rPr lang="ar-IQ" dirty="0"/>
              <a:t> </a:t>
            </a:r>
            <a:r>
              <a:rPr lang="ar-IQ" dirty="0" err="1"/>
              <a:t>ناوبذيواني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ضوار </a:t>
            </a:r>
            <a:r>
              <a:rPr lang="ar-IQ" dirty="0" err="1"/>
              <a:t>قؤناغةكاني</a:t>
            </a:r>
            <a:r>
              <a:rPr lang="ar-IQ" dirty="0"/>
              <a:t> </a:t>
            </a:r>
            <a:r>
              <a:rPr lang="ar-IQ" dirty="0" err="1"/>
              <a:t>ثالَةوانيَتيةكاني</a:t>
            </a:r>
            <a:r>
              <a:rPr lang="ar-IQ" dirty="0"/>
              <a:t> </a:t>
            </a:r>
            <a:r>
              <a:rPr lang="ar-IQ" dirty="0" err="1"/>
              <a:t>فةرميي</a:t>
            </a:r>
            <a:r>
              <a:rPr lang="ar-IQ" dirty="0"/>
              <a:t> </a:t>
            </a:r>
            <a:r>
              <a:rPr lang="ar-IQ" dirty="0" err="1"/>
              <a:t>يةكيَتي</a:t>
            </a:r>
            <a:r>
              <a:rPr lang="ar-IQ" dirty="0"/>
              <a:t> نيَو </a:t>
            </a:r>
            <a:r>
              <a:rPr lang="ar-IQ" dirty="0" err="1"/>
              <a:t>دةولةتي</a:t>
            </a:r>
            <a:r>
              <a:rPr lang="ar-IQ" dirty="0"/>
              <a:t> </a:t>
            </a:r>
            <a:r>
              <a:rPr lang="ar-IQ" dirty="0" err="1"/>
              <a:t>جمناستك</a:t>
            </a:r>
            <a:r>
              <a:rPr lang="ar-IQ" dirty="0"/>
              <a:t> (</a:t>
            </a:r>
            <a:r>
              <a:rPr lang="en-US" dirty="0"/>
              <a:t>FIG</a:t>
            </a:r>
            <a:r>
              <a:rPr lang="ar-IQ" dirty="0"/>
              <a:t>): </a:t>
            </a:r>
            <a:r>
              <a:rPr lang="ar-IQ" dirty="0" err="1"/>
              <a:t>شاياندن</a:t>
            </a:r>
            <a:r>
              <a:rPr lang="ar-IQ" dirty="0"/>
              <a:t> (تأهيل) ، طشتي تيم، طشتي تاك ، </a:t>
            </a:r>
            <a:r>
              <a:rPr lang="ar-IQ" dirty="0" err="1"/>
              <a:t>ئاميَرةكان</a:t>
            </a:r>
            <a:r>
              <a:rPr lang="ar-IQ" dirty="0"/>
              <a:t> تاك. </a:t>
            </a:r>
            <a:endParaRPr lang="en-US" dirty="0"/>
          </a:p>
          <a:p>
            <a:pPr lvl="0" algn="r" rtl="1"/>
            <a:r>
              <a:rPr lang="ar-IQ" dirty="0" err="1"/>
              <a:t>دلنيا</a:t>
            </a:r>
            <a:r>
              <a:rPr lang="ar-IQ" dirty="0"/>
              <a:t> </a:t>
            </a:r>
            <a:r>
              <a:rPr lang="ar-IQ" dirty="0" err="1"/>
              <a:t>بوون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دياري كردني </a:t>
            </a:r>
            <a:r>
              <a:rPr lang="ar-IQ" dirty="0" err="1"/>
              <a:t>باشترين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ثالةوانيَتيةك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ئاراستة</a:t>
            </a:r>
            <a:r>
              <a:rPr lang="ar-IQ" dirty="0"/>
              <a:t> كردني </a:t>
            </a:r>
            <a:r>
              <a:rPr lang="ar-IQ" dirty="0" err="1"/>
              <a:t>راهيَنةرةكان</a:t>
            </a:r>
            <a:r>
              <a:rPr lang="ar-IQ" dirty="0"/>
              <a:t> و </a:t>
            </a:r>
            <a:r>
              <a:rPr lang="ar-IQ" dirty="0" err="1"/>
              <a:t>ياريزانةكاني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ثيَكهاتةكاني</a:t>
            </a:r>
            <a:r>
              <a:rPr lang="ar-IQ" dirty="0"/>
              <a:t> </a:t>
            </a:r>
            <a:r>
              <a:rPr lang="ar-IQ" dirty="0" err="1"/>
              <a:t>راهيَنانةكاني</a:t>
            </a:r>
            <a:r>
              <a:rPr lang="ar-IQ" dirty="0"/>
              <a:t> </a:t>
            </a:r>
            <a:r>
              <a:rPr lang="ar-IQ" dirty="0" err="1"/>
              <a:t>ثيَشبركيَ</a:t>
            </a:r>
            <a:r>
              <a:rPr lang="ar-IQ" dirty="0"/>
              <a:t>.</a:t>
            </a:r>
            <a:endParaRPr lang="en-US" dirty="0"/>
          </a:p>
          <a:p>
            <a:pPr lvl="0" algn="r" rtl="1"/>
            <a:r>
              <a:rPr lang="ar-IQ" dirty="0" err="1"/>
              <a:t>رةخساندني</a:t>
            </a:r>
            <a:r>
              <a:rPr lang="ar-IQ" dirty="0"/>
              <a:t> </a:t>
            </a:r>
            <a:r>
              <a:rPr lang="ar-IQ" dirty="0" err="1"/>
              <a:t>زانياريةكان</a:t>
            </a:r>
            <a:r>
              <a:rPr lang="ar-IQ" dirty="0"/>
              <a:t> </a:t>
            </a:r>
            <a:r>
              <a:rPr lang="ar-IQ" dirty="0" err="1"/>
              <a:t>سةبارةت</a:t>
            </a:r>
            <a:r>
              <a:rPr lang="ar-IQ" dirty="0"/>
              <a:t> </a:t>
            </a:r>
            <a:r>
              <a:rPr lang="ar-IQ" dirty="0" err="1"/>
              <a:t>سةرضاوة</a:t>
            </a:r>
            <a:r>
              <a:rPr lang="ar-IQ" dirty="0"/>
              <a:t> </a:t>
            </a:r>
            <a:r>
              <a:rPr lang="ar-IQ" dirty="0" err="1"/>
              <a:t>زانياريةكاني</a:t>
            </a:r>
            <a:r>
              <a:rPr lang="ar-IQ" dirty="0"/>
              <a:t> </a:t>
            </a:r>
            <a:r>
              <a:rPr lang="ar-IQ" dirty="0" err="1"/>
              <a:t>تةكنيكي</a:t>
            </a:r>
            <a:r>
              <a:rPr lang="ar-IQ" dirty="0"/>
              <a:t> و </a:t>
            </a:r>
            <a:r>
              <a:rPr lang="ar-IQ" dirty="0" err="1"/>
              <a:t>ريَكخستن</a:t>
            </a:r>
            <a:r>
              <a:rPr lang="ar-IQ" dirty="0"/>
              <a:t> </a:t>
            </a:r>
            <a:r>
              <a:rPr lang="ar-IQ" dirty="0" err="1"/>
              <a:t>كة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شيَوةيكي</a:t>
            </a:r>
            <a:r>
              <a:rPr lang="ar-IQ" dirty="0"/>
              <a:t> </a:t>
            </a:r>
            <a:r>
              <a:rPr lang="ar-IQ" dirty="0" err="1"/>
              <a:t>بةردةوام</a:t>
            </a:r>
            <a:r>
              <a:rPr lang="ar-IQ" dirty="0"/>
              <a:t> </a:t>
            </a:r>
            <a:r>
              <a:rPr lang="ar-IQ" dirty="0" err="1"/>
              <a:t>ثيَويست</a:t>
            </a:r>
            <a:r>
              <a:rPr lang="ar-IQ" dirty="0"/>
              <a:t>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ثالَةوانيَتيةكان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لايةن</a:t>
            </a:r>
            <a:r>
              <a:rPr lang="ar-IQ" dirty="0"/>
              <a:t> </a:t>
            </a:r>
            <a:r>
              <a:rPr lang="ar-IQ" dirty="0" err="1"/>
              <a:t>ناوبذيوانةكان</a:t>
            </a:r>
            <a:r>
              <a:rPr lang="ar-IQ" dirty="0"/>
              <a:t> و </a:t>
            </a:r>
            <a:r>
              <a:rPr lang="ar-IQ" dirty="0" err="1"/>
              <a:t>راهيَنةركان</a:t>
            </a:r>
            <a:r>
              <a:rPr lang="ar-IQ" dirty="0"/>
              <a:t> و </a:t>
            </a:r>
            <a:r>
              <a:rPr lang="ar-IQ" dirty="0" err="1"/>
              <a:t>ياريزانةكاني</a:t>
            </a:r>
            <a:r>
              <a:rPr lang="ar-IQ" dirty="0"/>
              <a:t> </a:t>
            </a:r>
            <a:r>
              <a:rPr lang="ar-IQ" dirty="0" err="1"/>
              <a:t>جمناستك</a:t>
            </a:r>
            <a:r>
              <a:rPr lang="ar-IQ" dirty="0"/>
              <a:t>.</a:t>
            </a:r>
            <a:endParaRPr lang="en-US" dirty="0"/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01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b="1" dirty="0" err="1"/>
              <a:t>بةشي</a:t>
            </a:r>
            <a:r>
              <a:rPr lang="ar-IQ" b="1" dirty="0"/>
              <a:t> </a:t>
            </a:r>
            <a:r>
              <a:rPr lang="ar-IQ" b="1" dirty="0" err="1"/>
              <a:t>دووةم</a:t>
            </a:r>
            <a:r>
              <a:rPr lang="ar-IQ" b="1" dirty="0"/>
              <a:t>: </a:t>
            </a:r>
            <a:r>
              <a:rPr lang="ar-IQ" b="1" dirty="0" err="1"/>
              <a:t>زانياري</a:t>
            </a:r>
            <a:r>
              <a:rPr lang="ar-IQ" b="1" dirty="0"/>
              <a:t> </a:t>
            </a:r>
            <a:r>
              <a:rPr lang="ar-IQ" b="1" dirty="0" err="1"/>
              <a:t>بؤ</a:t>
            </a:r>
            <a:r>
              <a:rPr lang="ar-IQ" b="1" dirty="0"/>
              <a:t> </a:t>
            </a:r>
            <a:r>
              <a:rPr lang="ar-IQ" b="1" dirty="0" err="1"/>
              <a:t>ياريزانةكان</a:t>
            </a:r>
            <a:r>
              <a:rPr lang="ar-IQ" b="1" dirty="0"/>
              <a:t> و </a:t>
            </a:r>
            <a:r>
              <a:rPr lang="ar-IQ" b="1" dirty="0" err="1"/>
              <a:t>راهيَنةرةكان</a:t>
            </a:r>
            <a:r>
              <a:rPr lang="ar-IQ" b="1" dirty="0"/>
              <a:t> و </a:t>
            </a:r>
            <a:r>
              <a:rPr lang="ar-IQ" b="1" dirty="0" err="1"/>
              <a:t>ناوبذيوانةكان</a:t>
            </a:r>
            <a:r>
              <a:rPr lang="ar-IQ" b="1" dirty="0"/>
              <a:t>:</a:t>
            </a:r>
            <a:endParaRPr lang="en-US" dirty="0"/>
          </a:p>
          <a:p>
            <a:r>
              <a:rPr lang="ar-IQ" dirty="0" err="1"/>
              <a:t>برِطةي</a:t>
            </a:r>
            <a:r>
              <a:rPr lang="ar-IQ" dirty="0"/>
              <a:t> 2: </a:t>
            </a:r>
            <a:r>
              <a:rPr lang="ar-IQ" dirty="0" err="1"/>
              <a:t>ماف</a:t>
            </a:r>
            <a:r>
              <a:rPr lang="ar-IQ" dirty="0"/>
              <a:t> و </a:t>
            </a:r>
            <a:r>
              <a:rPr lang="ar-IQ" dirty="0" err="1"/>
              <a:t>ئةركةكاني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:</a:t>
            </a:r>
            <a:endParaRPr lang="en-US" dirty="0"/>
          </a:p>
          <a:p>
            <a:r>
              <a:rPr lang="ar-IQ" dirty="0"/>
              <a:t>(1) </a:t>
            </a:r>
            <a:r>
              <a:rPr lang="ar-IQ" dirty="0" err="1"/>
              <a:t>مافةكاني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:</a:t>
            </a:r>
            <a:endParaRPr lang="en-US" dirty="0"/>
          </a:p>
          <a:p>
            <a:r>
              <a:rPr lang="ar-IQ" dirty="0"/>
              <a:t>أ.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راهيَنانةكةي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شيَوةيةكي</a:t>
            </a:r>
            <a:r>
              <a:rPr lang="ar-IQ" dirty="0"/>
              <a:t> </a:t>
            </a:r>
            <a:r>
              <a:rPr lang="ar-IQ" dirty="0" err="1"/>
              <a:t>دروست</a:t>
            </a:r>
            <a:r>
              <a:rPr lang="ar-IQ" dirty="0"/>
              <a:t> </a:t>
            </a:r>
            <a:r>
              <a:rPr lang="ar-IQ" dirty="0" err="1"/>
              <a:t>هةلَسةنطاندني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بكريَت </a:t>
            </a:r>
            <a:r>
              <a:rPr lang="ar-IQ" dirty="0" err="1"/>
              <a:t>بةثآي</a:t>
            </a:r>
            <a:r>
              <a:rPr lang="ar-IQ" dirty="0"/>
              <a:t> </a:t>
            </a:r>
            <a:r>
              <a:rPr lang="ar-IQ" dirty="0" err="1"/>
              <a:t>مةرجةكاني</a:t>
            </a:r>
            <a:r>
              <a:rPr lang="ar-IQ" dirty="0"/>
              <a:t> </a:t>
            </a:r>
            <a:r>
              <a:rPr lang="ar-IQ" dirty="0" err="1"/>
              <a:t>ياساي</a:t>
            </a:r>
            <a:r>
              <a:rPr lang="ar-IQ" dirty="0"/>
              <a:t> نيَو </a:t>
            </a:r>
            <a:r>
              <a:rPr lang="ar-IQ" dirty="0" err="1"/>
              <a:t>دةولَةتي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ب.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ئاميَري</a:t>
            </a:r>
            <a:r>
              <a:rPr lang="ar-IQ" dirty="0"/>
              <a:t> </a:t>
            </a:r>
            <a:r>
              <a:rPr lang="ar-IQ" dirty="0" err="1"/>
              <a:t>باوةرثيَكراو</a:t>
            </a:r>
            <a:r>
              <a:rPr lang="ar-IQ" dirty="0"/>
              <a:t> </a:t>
            </a:r>
            <a:r>
              <a:rPr lang="ar-IQ" dirty="0" err="1"/>
              <a:t>بؤي</a:t>
            </a:r>
            <a:r>
              <a:rPr lang="ar-IQ" dirty="0"/>
              <a:t> </a:t>
            </a:r>
            <a:r>
              <a:rPr lang="ar-IQ" dirty="0" err="1"/>
              <a:t>ئامادة</a:t>
            </a:r>
            <a:r>
              <a:rPr lang="ar-IQ" dirty="0"/>
              <a:t> بكريَت </a:t>
            </a:r>
            <a:r>
              <a:rPr lang="ar-IQ" dirty="0" err="1"/>
              <a:t>هاويةك</a:t>
            </a:r>
            <a:r>
              <a:rPr lang="ar-IQ" dirty="0"/>
              <a:t> بيَت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خاسيةتي</a:t>
            </a:r>
            <a:r>
              <a:rPr lang="ar-IQ" dirty="0"/>
              <a:t> </a:t>
            </a:r>
            <a:r>
              <a:rPr lang="ar-IQ" dirty="0" err="1"/>
              <a:t>يةكيَتي</a:t>
            </a:r>
            <a:r>
              <a:rPr lang="ar-IQ" dirty="0"/>
              <a:t> نيَو </a:t>
            </a:r>
            <a:r>
              <a:rPr lang="ar-IQ" dirty="0" err="1"/>
              <a:t>دةولَةتي</a:t>
            </a:r>
            <a:r>
              <a:rPr lang="ar-IQ" dirty="0"/>
              <a:t> </a:t>
            </a:r>
            <a:r>
              <a:rPr lang="ar-IQ" dirty="0" err="1"/>
              <a:t>جمناستيك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ثالَةوانيَتي</a:t>
            </a:r>
            <a:r>
              <a:rPr lang="ar-IQ" dirty="0"/>
              <a:t> </a:t>
            </a:r>
            <a:r>
              <a:rPr lang="ar-IQ" dirty="0" err="1"/>
              <a:t>فةرمي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ج. </a:t>
            </a:r>
            <a:r>
              <a:rPr lang="ar-IQ" dirty="0" err="1"/>
              <a:t>يارمةتي</a:t>
            </a:r>
            <a:r>
              <a:rPr lang="ar-IQ" dirty="0"/>
              <a:t> </a:t>
            </a:r>
            <a:r>
              <a:rPr lang="ar-IQ" dirty="0" err="1"/>
              <a:t>بدريَت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طةيشتن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باري </a:t>
            </a:r>
            <a:r>
              <a:rPr lang="ar-IQ" dirty="0" err="1"/>
              <a:t>هةلَواسين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ئاميَري</a:t>
            </a:r>
            <a:r>
              <a:rPr lang="ar-IQ" dirty="0"/>
              <a:t> (حلق ، عقلة)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لايةن</a:t>
            </a:r>
            <a:r>
              <a:rPr lang="ar-IQ" dirty="0"/>
              <a:t> </a:t>
            </a:r>
            <a:r>
              <a:rPr lang="ar-IQ" dirty="0" err="1"/>
              <a:t>راهيَنةرةكةي</a:t>
            </a:r>
            <a:r>
              <a:rPr lang="ar-IQ" dirty="0"/>
              <a:t> </a:t>
            </a:r>
            <a:r>
              <a:rPr lang="ar-IQ" dirty="0" err="1"/>
              <a:t>ياخود</a:t>
            </a:r>
            <a:r>
              <a:rPr lang="ar-IQ" dirty="0"/>
              <a:t> </a:t>
            </a:r>
            <a:r>
              <a:rPr lang="ar-IQ" dirty="0" err="1"/>
              <a:t>ياريزانيَك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دةست</a:t>
            </a:r>
            <a:r>
              <a:rPr lang="ar-IQ" dirty="0"/>
              <a:t> </a:t>
            </a:r>
            <a:r>
              <a:rPr lang="ar-IQ" dirty="0" err="1"/>
              <a:t>ثيَكردن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د. </a:t>
            </a:r>
            <a:r>
              <a:rPr lang="ar-IQ" dirty="0" err="1"/>
              <a:t>ئامادة</a:t>
            </a:r>
            <a:r>
              <a:rPr lang="ar-IQ" dirty="0"/>
              <a:t> </a:t>
            </a:r>
            <a:r>
              <a:rPr lang="ar-IQ" dirty="0" err="1"/>
              <a:t>بووني</a:t>
            </a:r>
            <a:r>
              <a:rPr lang="ar-IQ" dirty="0"/>
              <a:t> </a:t>
            </a:r>
            <a:r>
              <a:rPr lang="ar-IQ" dirty="0" err="1"/>
              <a:t>يارمةتيدةريَك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تةنيشت</a:t>
            </a:r>
            <a:r>
              <a:rPr lang="ar-IQ" dirty="0"/>
              <a:t> (حلق ، عقلة).</a:t>
            </a:r>
            <a:endParaRPr lang="en-US" dirty="0"/>
          </a:p>
          <a:p>
            <a:r>
              <a:rPr lang="ar-IQ" dirty="0"/>
              <a:t>ه. </a:t>
            </a:r>
            <a:r>
              <a:rPr lang="ar-IQ" dirty="0" err="1"/>
              <a:t>ثيَداني</a:t>
            </a:r>
            <a:r>
              <a:rPr lang="ar-IQ" dirty="0"/>
              <a:t> </a:t>
            </a:r>
            <a:r>
              <a:rPr lang="ar-IQ" dirty="0" err="1"/>
              <a:t>ماوةي</a:t>
            </a:r>
            <a:r>
              <a:rPr lang="ar-IQ" dirty="0"/>
              <a:t> </a:t>
            </a:r>
            <a:r>
              <a:rPr lang="ar-IQ" dirty="0" err="1"/>
              <a:t>ئةوثةري</a:t>
            </a:r>
            <a:r>
              <a:rPr lang="ar-IQ" dirty="0"/>
              <a:t> 30 </a:t>
            </a:r>
            <a:r>
              <a:rPr lang="ar-IQ" dirty="0" err="1"/>
              <a:t>ضركة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بةردةوام</a:t>
            </a:r>
            <a:r>
              <a:rPr lang="ar-IQ" dirty="0"/>
              <a:t> </a:t>
            </a:r>
            <a:r>
              <a:rPr lang="ar-IQ" dirty="0" err="1"/>
              <a:t>بووني</a:t>
            </a:r>
            <a:r>
              <a:rPr lang="ar-IQ" dirty="0"/>
              <a:t> </a:t>
            </a:r>
            <a:r>
              <a:rPr lang="ar-IQ" dirty="0" err="1"/>
              <a:t>راهيَنانةكةي</a:t>
            </a:r>
            <a:r>
              <a:rPr lang="ar-IQ" dirty="0"/>
              <a:t> </a:t>
            </a:r>
            <a:r>
              <a:rPr lang="ar-IQ" dirty="0" err="1"/>
              <a:t>ثاش</a:t>
            </a:r>
            <a:r>
              <a:rPr lang="ar-IQ" dirty="0"/>
              <a:t> </a:t>
            </a:r>
            <a:r>
              <a:rPr lang="ar-IQ" dirty="0" err="1"/>
              <a:t>بةربووني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ئاميَرةكة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و. </a:t>
            </a:r>
            <a:r>
              <a:rPr lang="ar-IQ" dirty="0" err="1"/>
              <a:t>بةكارهيَناني</a:t>
            </a:r>
            <a:r>
              <a:rPr lang="ar-IQ" dirty="0"/>
              <a:t>  </a:t>
            </a:r>
            <a:r>
              <a:rPr lang="ar-IQ" dirty="0" err="1"/>
              <a:t>تؤزي</a:t>
            </a:r>
            <a:r>
              <a:rPr lang="ar-IQ" dirty="0"/>
              <a:t> (</a:t>
            </a:r>
            <a:r>
              <a:rPr lang="ar-IQ" dirty="0" err="1"/>
              <a:t>ثؤدرةي</a:t>
            </a:r>
            <a:r>
              <a:rPr lang="ar-IQ" dirty="0"/>
              <a:t>) </a:t>
            </a:r>
            <a:r>
              <a:rPr lang="ar-IQ" dirty="0" err="1"/>
              <a:t>مةطنسيوم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 err="1"/>
              <a:t>ز.طفتوو</a:t>
            </a:r>
            <a:r>
              <a:rPr lang="ar-IQ" dirty="0"/>
              <a:t> </a:t>
            </a:r>
            <a:r>
              <a:rPr lang="ar-IQ" dirty="0" err="1"/>
              <a:t>طؤ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راهيَنةرةكةي</a:t>
            </a:r>
            <a:r>
              <a:rPr lang="ar-IQ" dirty="0"/>
              <a:t> </a:t>
            </a:r>
            <a:r>
              <a:rPr lang="ar-IQ" dirty="0" err="1"/>
              <a:t>لةكاتي</a:t>
            </a:r>
            <a:r>
              <a:rPr lang="ar-IQ" dirty="0"/>
              <a:t> 30 </a:t>
            </a:r>
            <a:r>
              <a:rPr lang="ar-IQ" dirty="0" err="1"/>
              <a:t>ضركةي</a:t>
            </a:r>
            <a:r>
              <a:rPr lang="ar-IQ" dirty="0"/>
              <a:t> </a:t>
            </a:r>
            <a:r>
              <a:rPr lang="ar-IQ" dirty="0" err="1"/>
              <a:t>دياركاروةكة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بةردةوام</a:t>
            </a:r>
            <a:r>
              <a:rPr lang="ar-IQ" dirty="0"/>
              <a:t> </a:t>
            </a:r>
            <a:r>
              <a:rPr lang="ar-IQ" dirty="0" err="1"/>
              <a:t>بووني</a:t>
            </a:r>
            <a:r>
              <a:rPr lang="ar-IQ" dirty="0"/>
              <a:t> </a:t>
            </a:r>
            <a:r>
              <a:rPr lang="ar-IQ" dirty="0" err="1"/>
              <a:t>راهيَنانةكة</a:t>
            </a:r>
            <a:r>
              <a:rPr lang="ar-IQ" dirty="0"/>
              <a:t> و </a:t>
            </a:r>
            <a:r>
              <a:rPr lang="ar-IQ" dirty="0" err="1"/>
              <a:t>نيَوان</a:t>
            </a:r>
            <a:r>
              <a:rPr lang="ar-IQ" dirty="0"/>
              <a:t> </a:t>
            </a:r>
            <a:r>
              <a:rPr lang="ar-IQ" dirty="0" err="1"/>
              <a:t>دوو</a:t>
            </a:r>
            <a:r>
              <a:rPr lang="ar-IQ" dirty="0"/>
              <a:t> </a:t>
            </a:r>
            <a:r>
              <a:rPr lang="ar-IQ" dirty="0" err="1"/>
              <a:t>ثازدانةكةي</a:t>
            </a:r>
            <a:r>
              <a:rPr lang="ar-IQ" dirty="0"/>
              <a:t> </a:t>
            </a:r>
            <a:r>
              <a:rPr lang="ar-IQ" dirty="0" err="1"/>
              <a:t>سةر</a:t>
            </a:r>
            <a:r>
              <a:rPr lang="ar-IQ" dirty="0"/>
              <a:t> (</a:t>
            </a:r>
            <a:r>
              <a:rPr lang="ar-IQ" dirty="0" err="1"/>
              <a:t>ئاميَري</a:t>
            </a:r>
            <a:r>
              <a:rPr lang="ar-IQ" dirty="0"/>
              <a:t> </a:t>
            </a:r>
            <a:r>
              <a:rPr lang="ar-IQ" dirty="0" err="1"/>
              <a:t>ثازدان</a:t>
            </a:r>
            <a:r>
              <a:rPr lang="ar-IQ" dirty="0"/>
              <a:t>).</a:t>
            </a:r>
            <a:endParaRPr lang="en-US" dirty="0"/>
          </a:p>
          <a:p>
            <a:r>
              <a:rPr lang="ar-IQ" dirty="0" err="1"/>
              <a:t>ح.بةكارهيَناني</a:t>
            </a:r>
            <a:r>
              <a:rPr lang="ar-IQ" dirty="0"/>
              <a:t> </a:t>
            </a:r>
            <a:r>
              <a:rPr lang="ar-IQ" dirty="0" err="1"/>
              <a:t>باندج</a:t>
            </a:r>
            <a:r>
              <a:rPr lang="ar-IQ" dirty="0"/>
              <a:t> و جل </a:t>
            </a:r>
            <a:r>
              <a:rPr lang="ar-IQ" dirty="0" err="1"/>
              <a:t>وكةل</a:t>
            </a:r>
            <a:r>
              <a:rPr lang="ar-IQ" dirty="0"/>
              <a:t> </a:t>
            </a:r>
            <a:r>
              <a:rPr lang="ar-IQ" dirty="0" err="1"/>
              <a:t>وثةلي</a:t>
            </a:r>
            <a:r>
              <a:rPr lang="ar-IQ" dirty="0"/>
              <a:t> </a:t>
            </a:r>
            <a:r>
              <a:rPr lang="ar-IQ" dirty="0" err="1"/>
              <a:t>ثاراستني</a:t>
            </a:r>
            <a:r>
              <a:rPr lang="ar-IQ" dirty="0"/>
              <a:t> </a:t>
            </a:r>
            <a:r>
              <a:rPr lang="ar-IQ" dirty="0" err="1"/>
              <a:t>طونجاو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ي. </a:t>
            </a:r>
            <a:r>
              <a:rPr lang="ar-IQ" dirty="0" err="1"/>
              <a:t>دةتوانيَت</a:t>
            </a:r>
            <a:r>
              <a:rPr lang="ar-IQ" dirty="0"/>
              <a:t> </a:t>
            </a:r>
            <a:r>
              <a:rPr lang="ar-IQ" dirty="0" err="1"/>
              <a:t>طةرمكردنةوة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لةماوةي</a:t>
            </a:r>
            <a:r>
              <a:rPr lang="ar-IQ" dirty="0"/>
              <a:t> </a:t>
            </a:r>
            <a:r>
              <a:rPr lang="ar-IQ" dirty="0" err="1"/>
              <a:t>ئةو</a:t>
            </a:r>
            <a:r>
              <a:rPr lang="ar-IQ" dirty="0"/>
              <a:t> </a:t>
            </a:r>
            <a:r>
              <a:rPr lang="ar-IQ" dirty="0" err="1"/>
              <a:t>ثةري</a:t>
            </a:r>
            <a:r>
              <a:rPr lang="ar-IQ" dirty="0"/>
              <a:t> 30 </a:t>
            </a:r>
            <a:r>
              <a:rPr lang="ar-IQ" dirty="0" err="1"/>
              <a:t>ضركة</a:t>
            </a:r>
            <a:r>
              <a:rPr lang="ar-IQ" dirty="0"/>
              <a:t> 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ئاميَريَك</a:t>
            </a:r>
            <a:r>
              <a:rPr lang="ar-IQ" dirty="0"/>
              <a:t> </a:t>
            </a:r>
            <a:r>
              <a:rPr lang="ar-IQ" dirty="0" err="1"/>
              <a:t>ثيَش</a:t>
            </a:r>
            <a:r>
              <a:rPr lang="ar-IQ" dirty="0"/>
              <a:t> </a:t>
            </a:r>
            <a:r>
              <a:rPr lang="ar-IQ" dirty="0" err="1"/>
              <a:t>دةستثيَكردني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جيَبةجآ</a:t>
            </a:r>
            <a:r>
              <a:rPr lang="ar-IQ" dirty="0"/>
              <a:t> كردني </a:t>
            </a:r>
            <a:r>
              <a:rPr lang="ar-IQ" dirty="0" err="1"/>
              <a:t>راهيَنانةكةي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ثالَةوانيَتيةكة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ك.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طلؤثيَكي</a:t>
            </a:r>
            <a:r>
              <a:rPr lang="ar-IQ" dirty="0"/>
              <a:t> </a:t>
            </a:r>
            <a:r>
              <a:rPr lang="ar-IQ" dirty="0" err="1"/>
              <a:t>كةسيكي</a:t>
            </a:r>
            <a:r>
              <a:rPr lang="ar-IQ" dirty="0"/>
              <a:t> </a:t>
            </a:r>
            <a:r>
              <a:rPr lang="ar-IQ" dirty="0" err="1"/>
              <a:t>دياريكراو</a:t>
            </a:r>
            <a:r>
              <a:rPr lang="ar-IQ" dirty="0"/>
              <a:t> </a:t>
            </a:r>
            <a:r>
              <a:rPr lang="ar-IQ" dirty="0" err="1"/>
              <a:t>ئاماذة</a:t>
            </a:r>
            <a:r>
              <a:rPr lang="ar-IQ" dirty="0"/>
              <a:t> بكريَت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تةواو</a:t>
            </a:r>
            <a:r>
              <a:rPr lang="ar-IQ" dirty="0"/>
              <a:t> </a:t>
            </a:r>
            <a:r>
              <a:rPr lang="ar-IQ" dirty="0" err="1"/>
              <a:t>بووني</a:t>
            </a:r>
            <a:r>
              <a:rPr lang="ar-IQ" dirty="0"/>
              <a:t> 30 </a:t>
            </a:r>
            <a:r>
              <a:rPr lang="ar-IQ" dirty="0" err="1"/>
              <a:t>ضركة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دةستثيَكردني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راهيَنانةكةي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ل. </a:t>
            </a:r>
            <a:r>
              <a:rPr lang="ar-IQ" dirty="0" err="1"/>
              <a:t>وةرطرتني</a:t>
            </a:r>
            <a:r>
              <a:rPr lang="ar-IQ" dirty="0"/>
              <a:t> </a:t>
            </a:r>
            <a:r>
              <a:rPr lang="ar-IQ" dirty="0" err="1"/>
              <a:t>راثؤرتيَكي</a:t>
            </a:r>
            <a:r>
              <a:rPr lang="ar-IQ" dirty="0"/>
              <a:t> </a:t>
            </a:r>
            <a:r>
              <a:rPr lang="ar-IQ" dirty="0" err="1"/>
              <a:t>نووسراو</a:t>
            </a:r>
            <a:r>
              <a:rPr lang="ar-IQ" dirty="0"/>
              <a:t> </a:t>
            </a:r>
            <a:r>
              <a:rPr lang="ar-IQ" dirty="0" err="1"/>
              <a:t>سةبارةت</a:t>
            </a:r>
            <a:r>
              <a:rPr lang="ar-IQ" dirty="0"/>
              <a:t> </a:t>
            </a:r>
            <a:r>
              <a:rPr lang="ar-IQ" dirty="0" err="1"/>
              <a:t>دياريكردني</a:t>
            </a:r>
            <a:r>
              <a:rPr lang="ar-IQ" dirty="0"/>
              <a:t> </a:t>
            </a:r>
            <a:r>
              <a:rPr lang="ar-IQ" dirty="0" err="1"/>
              <a:t>قورسي</a:t>
            </a:r>
            <a:r>
              <a:rPr lang="ar-IQ" dirty="0"/>
              <a:t> </a:t>
            </a:r>
            <a:r>
              <a:rPr lang="ar-IQ" dirty="0" err="1"/>
              <a:t>كارامةي</a:t>
            </a:r>
            <a:r>
              <a:rPr lang="ar-IQ" dirty="0"/>
              <a:t> تازة </a:t>
            </a:r>
            <a:r>
              <a:rPr lang="ar-IQ" dirty="0" err="1"/>
              <a:t>كةوا</a:t>
            </a:r>
            <a:r>
              <a:rPr lang="ar-IQ" dirty="0"/>
              <a:t> </a:t>
            </a:r>
            <a:r>
              <a:rPr lang="ar-IQ" dirty="0" err="1"/>
              <a:t>ياريزانةكة</a:t>
            </a:r>
            <a:r>
              <a:rPr lang="ar-IQ" dirty="0"/>
              <a:t> </a:t>
            </a:r>
            <a:r>
              <a:rPr lang="ar-IQ" dirty="0" err="1"/>
              <a:t>جيَبةجيَي</a:t>
            </a:r>
            <a:r>
              <a:rPr lang="ar-IQ" dirty="0"/>
              <a:t> </a:t>
            </a:r>
            <a:r>
              <a:rPr lang="ar-IQ" dirty="0" err="1"/>
              <a:t>دةكات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م. </a:t>
            </a:r>
            <a:r>
              <a:rPr lang="ar-IQ" dirty="0" err="1"/>
              <a:t>راهيَنانةكاني</a:t>
            </a:r>
            <a:r>
              <a:rPr lang="ar-IQ" dirty="0"/>
              <a:t> </a:t>
            </a:r>
            <a:r>
              <a:rPr lang="ar-IQ" dirty="0" err="1"/>
              <a:t>دووبارة</a:t>
            </a:r>
            <a:r>
              <a:rPr lang="ar-IQ" dirty="0"/>
              <a:t> </a:t>
            </a:r>
            <a:r>
              <a:rPr lang="ar-IQ" dirty="0" err="1"/>
              <a:t>بكاتةوة</a:t>
            </a:r>
            <a:r>
              <a:rPr lang="ar-IQ" dirty="0"/>
              <a:t> </a:t>
            </a:r>
            <a:r>
              <a:rPr lang="ar-IQ" dirty="0" err="1"/>
              <a:t>ئةطةر</a:t>
            </a:r>
            <a:r>
              <a:rPr lang="ar-IQ" dirty="0"/>
              <a:t> </a:t>
            </a:r>
            <a:r>
              <a:rPr lang="ar-IQ" dirty="0" err="1"/>
              <a:t>ثضراني</a:t>
            </a:r>
            <a:r>
              <a:rPr lang="ar-IQ" dirty="0"/>
              <a:t> </a:t>
            </a:r>
            <a:r>
              <a:rPr lang="ar-IQ" dirty="0" err="1"/>
              <a:t>راهيَنانةكةي</a:t>
            </a:r>
            <a:r>
              <a:rPr lang="ar-IQ" dirty="0"/>
              <a:t> </a:t>
            </a:r>
            <a:r>
              <a:rPr lang="ar-IQ" dirty="0" err="1"/>
              <a:t>بةهؤكاري</a:t>
            </a:r>
            <a:r>
              <a:rPr lang="ar-IQ" dirty="0"/>
              <a:t> </a:t>
            </a:r>
            <a:r>
              <a:rPr lang="ar-IQ" dirty="0" err="1"/>
              <a:t>دةرةكي</a:t>
            </a:r>
            <a:r>
              <a:rPr lang="ar-IQ" dirty="0"/>
              <a:t> بيَت دوور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دةسةلاَتي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ن. </a:t>
            </a:r>
            <a:r>
              <a:rPr lang="ar-IQ" dirty="0" err="1"/>
              <a:t>داواكةي</a:t>
            </a:r>
            <a:r>
              <a:rPr lang="ar-IQ" dirty="0"/>
              <a:t> </a:t>
            </a:r>
            <a:r>
              <a:rPr lang="ar-IQ" dirty="0" err="1"/>
              <a:t>رةدنةكريَتةوة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ضاكردنةوةي</a:t>
            </a:r>
            <a:r>
              <a:rPr lang="ar-IQ" dirty="0"/>
              <a:t> </a:t>
            </a:r>
            <a:r>
              <a:rPr lang="ar-IQ" dirty="0" err="1"/>
              <a:t>بةرزي</a:t>
            </a:r>
            <a:r>
              <a:rPr lang="ar-IQ" dirty="0"/>
              <a:t> </a:t>
            </a:r>
            <a:r>
              <a:rPr lang="ar-IQ" dirty="0" err="1"/>
              <a:t>ئاميَري</a:t>
            </a:r>
            <a:r>
              <a:rPr lang="ar-IQ" dirty="0"/>
              <a:t> (عقلة، حلق) </a:t>
            </a:r>
            <a:r>
              <a:rPr lang="ar-IQ" dirty="0" err="1"/>
              <a:t>بؤ</a:t>
            </a:r>
            <a:r>
              <a:rPr lang="ar-IQ" dirty="0"/>
              <a:t> بالاَي </a:t>
            </a:r>
            <a:r>
              <a:rPr lang="ar-IQ" dirty="0" err="1"/>
              <a:t>طونجاوبيَت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س. رازي </a:t>
            </a:r>
            <a:r>
              <a:rPr lang="ar-IQ" dirty="0" err="1"/>
              <a:t>بوون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داواكاريةكةي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سةرؤكي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بالآ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جيَهيَشتني</a:t>
            </a:r>
            <a:r>
              <a:rPr lang="ar-IQ" dirty="0"/>
              <a:t> </a:t>
            </a:r>
            <a:r>
              <a:rPr lang="ar-IQ" dirty="0" err="1"/>
              <a:t>هؤلَي</a:t>
            </a:r>
            <a:r>
              <a:rPr lang="ar-IQ" dirty="0"/>
              <a:t> </a:t>
            </a:r>
            <a:r>
              <a:rPr lang="ar-IQ" dirty="0" err="1"/>
              <a:t>ثالَةوانيَتيةكة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ماوةيةكي</a:t>
            </a:r>
            <a:r>
              <a:rPr lang="ar-IQ" dirty="0"/>
              <a:t> كورت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كاريَكي</a:t>
            </a:r>
            <a:r>
              <a:rPr lang="ar-IQ" dirty="0"/>
              <a:t> </a:t>
            </a:r>
            <a:r>
              <a:rPr lang="ar-IQ" dirty="0" err="1"/>
              <a:t>تايبةت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ع. </a:t>
            </a:r>
            <a:r>
              <a:rPr lang="ar-IQ" dirty="0" err="1"/>
              <a:t>راطةياندني</a:t>
            </a:r>
            <a:r>
              <a:rPr lang="ar-IQ" dirty="0"/>
              <a:t> </a:t>
            </a:r>
            <a:r>
              <a:rPr lang="ar-IQ" dirty="0" err="1"/>
              <a:t>دةرئةنجامي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دةستبةجآ</a:t>
            </a:r>
            <a:r>
              <a:rPr lang="ar-IQ" dirty="0"/>
              <a:t> </a:t>
            </a:r>
            <a:r>
              <a:rPr lang="ar-IQ" dirty="0" err="1"/>
              <a:t>ثاش</a:t>
            </a:r>
            <a:r>
              <a:rPr lang="ar-IQ" dirty="0"/>
              <a:t> </a:t>
            </a:r>
            <a:r>
              <a:rPr lang="ar-IQ" dirty="0" err="1"/>
              <a:t>تةواو</a:t>
            </a:r>
            <a:r>
              <a:rPr lang="ar-IQ" dirty="0"/>
              <a:t> </a:t>
            </a:r>
            <a:r>
              <a:rPr lang="ar-IQ" dirty="0" err="1"/>
              <a:t>بووني</a:t>
            </a:r>
            <a:r>
              <a:rPr lang="ar-IQ" dirty="0"/>
              <a:t> </a:t>
            </a:r>
            <a:r>
              <a:rPr lang="ar-IQ" dirty="0" err="1"/>
              <a:t>جآ</a:t>
            </a:r>
            <a:r>
              <a:rPr lang="ar-IQ" dirty="0"/>
              <a:t> </a:t>
            </a:r>
            <a:r>
              <a:rPr lang="ar-IQ" dirty="0" err="1"/>
              <a:t>بةجيَكردني</a:t>
            </a:r>
            <a:r>
              <a:rPr lang="ar-IQ" dirty="0"/>
              <a:t> </a:t>
            </a:r>
            <a:r>
              <a:rPr lang="ar-IQ" dirty="0" err="1"/>
              <a:t>راهيَنانةكةي</a:t>
            </a:r>
            <a:r>
              <a:rPr lang="ar-IQ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03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ar-IQ" dirty="0"/>
              <a:t>(2) </a:t>
            </a:r>
            <a:r>
              <a:rPr lang="ar-IQ" dirty="0" err="1"/>
              <a:t>ئةركةكاني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:</a:t>
            </a:r>
            <a:endParaRPr lang="en-US" dirty="0"/>
          </a:p>
          <a:p>
            <a:r>
              <a:rPr lang="ar-IQ" dirty="0"/>
              <a:t>أ. </a:t>
            </a:r>
            <a:r>
              <a:rPr lang="ar-IQ" dirty="0" err="1"/>
              <a:t>زانيني</a:t>
            </a:r>
            <a:r>
              <a:rPr lang="ar-IQ" dirty="0"/>
              <a:t> </a:t>
            </a:r>
            <a:r>
              <a:rPr lang="ar-IQ" dirty="0" err="1"/>
              <a:t>ياساي</a:t>
            </a:r>
            <a:r>
              <a:rPr lang="ar-IQ" dirty="0"/>
              <a:t> </a:t>
            </a:r>
            <a:r>
              <a:rPr lang="ar-IQ" dirty="0" err="1"/>
              <a:t>ناوبيذواني</a:t>
            </a:r>
            <a:r>
              <a:rPr lang="ar-IQ" dirty="0"/>
              <a:t> نيَو </a:t>
            </a:r>
            <a:r>
              <a:rPr lang="ar-IQ" dirty="0" err="1"/>
              <a:t>دةولَةتي</a:t>
            </a:r>
            <a:r>
              <a:rPr lang="ar-IQ" dirty="0"/>
              <a:t> </a:t>
            </a:r>
            <a:r>
              <a:rPr lang="ar-IQ" dirty="0" err="1"/>
              <a:t>بةثآي</a:t>
            </a:r>
            <a:r>
              <a:rPr lang="ar-IQ" dirty="0"/>
              <a:t> </a:t>
            </a:r>
            <a:r>
              <a:rPr lang="ar-IQ" dirty="0" err="1"/>
              <a:t>ئةويش</a:t>
            </a:r>
            <a:r>
              <a:rPr lang="ar-IQ" dirty="0"/>
              <a:t> </a:t>
            </a:r>
            <a:r>
              <a:rPr lang="ar-IQ" dirty="0" err="1"/>
              <a:t>رةفتار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ب.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ياخود</a:t>
            </a:r>
            <a:r>
              <a:rPr lang="ar-IQ" dirty="0"/>
              <a:t> </a:t>
            </a:r>
            <a:r>
              <a:rPr lang="ar-IQ" dirty="0" err="1"/>
              <a:t>راهيَنةرةكةي</a:t>
            </a:r>
            <a:r>
              <a:rPr lang="ar-IQ" dirty="0"/>
              <a:t> </a:t>
            </a:r>
            <a:r>
              <a:rPr lang="ar-IQ" dirty="0" err="1"/>
              <a:t>داواكاري</a:t>
            </a:r>
            <a:r>
              <a:rPr lang="ar-IQ" dirty="0"/>
              <a:t> </a:t>
            </a:r>
            <a:r>
              <a:rPr lang="ar-IQ" dirty="0" err="1"/>
              <a:t>ثيَشكةش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ثيَش</a:t>
            </a:r>
            <a:r>
              <a:rPr lang="ar-IQ" dirty="0"/>
              <a:t> 24 </a:t>
            </a:r>
            <a:r>
              <a:rPr lang="ar-IQ" dirty="0" err="1"/>
              <a:t>كاتذميَر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سةرؤكي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بالآ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هةلَسةنطاندني</a:t>
            </a:r>
            <a:r>
              <a:rPr lang="ar-IQ" dirty="0"/>
              <a:t> </a:t>
            </a:r>
            <a:r>
              <a:rPr lang="ar-IQ" dirty="0" err="1"/>
              <a:t>جوولةي</a:t>
            </a:r>
            <a:r>
              <a:rPr lang="ar-IQ" dirty="0"/>
              <a:t> تازة.</a:t>
            </a:r>
            <a:endParaRPr lang="en-US" dirty="0"/>
          </a:p>
          <a:p>
            <a:r>
              <a:rPr lang="ar-IQ" dirty="0"/>
              <a:t>ج.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ياخود</a:t>
            </a:r>
            <a:r>
              <a:rPr lang="ar-IQ" dirty="0"/>
              <a:t> </a:t>
            </a:r>
            <a:r>
              <a:rPr lang="ar-IQ" dirty="0" err="1"/>
              <a:t>راهيَنةرةكةي</a:t>
            </a:r>
            <a:r>
              <a:rPr lang="ar-IQ" dirty="0"/>
              <a:t> </a:t>
            </a:r>
            <a:r>
              <a:rPr lang="ar-IQ" dirty="0" err="1"/>
              <a:t>داواكاري</a:t>
            </a:r>
            <a:r>
              <a:rPr lang="ar-IQ" dirty="0"/>
              <a:t> </a:t>
            </a:r>
            <a:r>
              <a:rPr lang="ar-IQ" dirty="0" err="1"/>
              <a:t>ثيَشكةش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ثيَش</a:t>
            </a:r>
            <a:r>
              <a:rPr lang="ar-IQ" dirty="0"/>
              <a:t> 24 </a:t>
            </a:r>
            <a:r>
              <a:rPr lang="ar-IQ" dirty="0" err="1"/>
              <a:t>كاتذميَر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سةرؤكي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بالآ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بةرزكردنةوةي</a:t>
            </a:r>
            <a:r>
              <a:rPr lang="ar-IQ" dirty="0"/>
              <a:t> (عقلة يان حلق)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ئةوةي</a:t>
            </a:r>
            <a:r>
              <a:rPr lang="ar-IQ" dirty="0"/>
              <a:t> </a:t>
            </a:r>
            <a:r>
              <a:rPr lang="ar-IQ" dirty="0" err="1"/>
              <a:t>طونجاو</a:t>
            </a:r>
            <a:r>
              <a:rPr lang="ar-IQ" dirty="0"/>
              <a:t> بيَت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بةذن</a:t>
            </a:r>
            <a:r>
              <a:rPr lang="ar-IQ" dirty="0"/>
              <a:t> </a:t>
            </a:r>
            <a:r>
              <a:rPr lang="ar-IQ" dirty="0" err="1"/>
              <a:t>وبالآي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د. </a:t>
            </a:r>
            <a:r>
              <a:rPr lang="ar-IQ" dirty="0" err="1"/>
              <a:t>دةبيَت</a:t>
            </a:r>
            <a:r>
              <a:rPr lang="ar-IQ" dirty="0"/>
              <a:t> جل و </a:t>
            </a:r>
            <a:r>
              <a:rPr lang="ar-IQ" dirty="0" err="1"/>
              <a:t>بةرطي</a:t>
            </a:r>
            <a:r>
              <a:rPr lang="ar-IQ" dirty="0"/>
              <a:t> </a:t>
            </a:r>
            <a:r>
              <a:rPr lang="ar-IQ" dirty="0" err="1"/>
              <a:t>طونجاو</a:t>
            </a:r>
            <a:r>
              <a:rPr lang="ar-IQ" dirty="0"/>
              <a:t> بيَت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ئةم</a:t>
            </a:r>
            <a:r>
              <a:rPr lang="ar-IQ" dirty="0"/>
              <a:t> </a:t>
            </a:r>
            <a:r>
              <a:rPr lang="ar-IQ" dirty="0" err="1"/>
              <a:t>مةرجانة</a:t>
            </a:r>
            <a:r>
              <a:rPr lang="ar-IQ" dirty="0"/>
              <a:t>: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هةمان</a:t>
            </a:r>
            <a:r>
              <a:rPr lang="ar-IQ" dirty="0"/>
              <a:t> جلي </a:t>
            </a:r>
            <a:r>
              <a:rPr lang="ar-IQ" dirty="0" err="1"/>
              <a:t>ئةنداماني</a:t>
            </a:r>
            <a:r>
              <a:rPr lang="ar-IQ" dirty="0"/>
              <a:t> </a:t>
            </a:r>
            <a:r>
              <a:rPr lang="ar-IQ" dirty="0" err="1"/>
              <a:t>تيثةكةي</a:t>
            </a:r>
            <a:r>
              <a:rPr lang="ar-IQ" dirty="0"/>
              <a:t> </a:t>
            </a:r>
            <a:r>
              <a:rPr lang="ar-IQ" dirty="0" err="1"/>
              <a:t>لةبةربكات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رةنط</a:t>
            </a:r>
            <a:r>
              <a:rPr lang="ar-IQ" dirty="0"/>
              <a:t> و هيَما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ثالَةوانيَتي</a:t>
            </a:r>
            <a:r>
              <a:rPr lang="ar-IQ" dirty="0"/>
              <a:t> </a:t>
            </a:r>
            <a:r>
              <a:rPr lang="ar-IQ" dirty="0" err="1"/>
              <a:t>تيثةكان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بانتؤلي</a:t>
            </a:r>
            <a:r>
              <a:rPr lang="ar-IQ" dirty="0"/>
              <a:t> </a:t>
            </a:r>
            <a:r>
              <a:rPr lang="ar-IQ" dirty="0" err="1"/>
              <a:t>دريَذ</a:t>
            </a:r>
            <a:r>
              <a:rPr lang="ar-IQ" dirty="0"/>
              <a:t> </a:t>
            </a:r>
            <a:r>
              <a:rPr lang="ar-IQ" dirty="0" err="1"/>
              <a:t>وطؤرةوي</a:t>
            </a:r>
            <a:r>
              <a:rPr lang="ar-IQ" dirty="0"/>
              <a:t> </a:t>
            </a:r>
            <a:r>
              <a:rPr lang="ar-IQ" dirty="0" err="1"/>
              <a:t>لةبةر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ئاميَرةكاني</a:t>
            </a:r>
            <a:r>
              <a:rPr lang="ar-IQ" dirty="0"/>
              <a:t>(حصان المقابض، الحلق، المتوازي، العقلة) 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سةربةستة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لةبةركردني</a:t>
            </a:r>
            <a:r>
              <a:rPr lang="ar-IQ" dirty="0"/>
              <a:t> </a:t>
            </a:r>
            <a:r>
              <a:rPr lang="ar-IQ" dirty="0" err="1"/>
              <a:t>شؤرت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طؤرةوي</a:t>
            </a:r>
            <a:r>
              <a:rPr lang="ar-IQ" dirty="0"/>
              <a:t> يان </a:t>
            </a:r>
            <a:r>
              <a:rPr lang="ar-IQ" dirty="0" err="1"/>
              <a:t>بئ</a:t>
            </a:r>
            <a:r>
              <a:rPr lang="ar-IQ" dirty="0"/>
              <a:t> </a:t>
            </a:r>
            <a:r>
              <a:rPr lang="ar-IQ" dirty="0" err="1"/>
              <a:t>طؤرةوي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ئاميَرةكاني</a:t>
            </a:r>
            <a:r>
              <a:rPr lang="ar-IQ" dirty="0"/>
              <a:t>(الحركات الأرضية وحصان القفز).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فانيلةي</a:t>
            </a:r>
            <a:r>
              <a:rPr lang="ar-IQ" dirty="0"/>
              <a:t> </a:t>
            </a:r>
            <a:r>
              <a:rPr lang="ar-IQ" dirty="0" err="1"/>
              <a:t>تايبةت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جمناستك</a:t>
            </a:r>
            <a:r>
              <a:rPr lang="ar-IQ" dirty="0"/>
              <a:t> </a:t>
            </a:r>
            <a:r>
              <a:rPr lang="ar-IQ" dirty="0" err="1"/>
              <a:t>لةسةر</a:t>
            </a:r>
            <a:r>
              <a:rPr lang="ar-IQ" dirty="0"/>
              <a:t> </a:t>
            </a:r>
            <a:r>
              <a:rPr lang="ar-IQ" dirty="0" err="1"/>
              <a:t>هةموو</a:t>
            </a:r>
            <a:r>
              <a:rPr lang="ar-IQ" dirty="0"/>
              <a:t> </a:t>
            </a:r>
            <a:r>
              <a:rPr lang="ar-IQ" dirty="0" err="1"/>
              <a:t>ئاميَرةكان</a:t>
            </a:r>
            <a:r>
              <a:rPr lang="ar-IQ" dirty="0"/>
              <a:t> </a:t>
            </a:r>
            <a:r>
              <a:rPr lang="ar-IQ" dirty="0" err="1"/>
              <a:t>لةبةربكات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مافي</a:t>
            </a:r>
            <a:r>
              <a:rPr lang="ar-IQ" dirty="0"/>
              <a:t> </a:t>
            </a:r>
            <a:r>
              <a:rPr lang="ar-IQ" dirty="0" err="1"/>
              <a:t>خؤيتي</a:t>
            </a:r>
            <a:r>
              <a:rPr lang="ar-IQ" dirty="0"/>
              <a:t> </a:t>
            </a:r>
            <a:r>
              <a:rPr lang="ar-IQ" dirty="0" err="1"/>
              <a:t>هةلَبذاردني</a:t>
            </a:r>
            <a:r>
              <a:rPr lang="ar-IQ" dirty="0"/>
              <a:t> </a:t>
            </a:r>
            <a:r>
              <a:rPr lang="ar-IQ" dirty="0" err="1"/>
              <a:t>ثيَلآوي</a:t>
            </a:r>
            <a:r>
              <a:rPr lang="ar-IQ" dirty="0"/>
              <a:t> </a:t>
            </a:r>
            <a:r>
              <a:rPr lang="ar-IQ" dirty="0" err="1"/>
              <a:t>تايبةتي</a:t>
            </a:r>
            <a:r>
              <a:rPr lang="ar-IQ" dirty="0"/>
              <a:t> </a:t>
            </a:r>
            <a:r>
              <a:rPr lang="ar-IQ" dirty="0" err="1"/>
              <a:t>جمناستك</a:t>
            </a:r>
            <a:r>
              <a:rPr lang="ar-IQ" dirty="0"/>
              <a:t> </a:t>
            </a:r>
            <a:r>
              <a:rPr lang="ar-IQ" dirty="0" err="1"/>
              <a:t>لةبةربكات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ذمارةي</a:t>
            </a:r>
            <a:r>
              <a:rPr lang="ar-IQ" dirty="0"/>
              <a:t> </a:t>
            </a:r>
            <a:r>
              <a:rPr lang="ar-IQ" dirty="0" err="1"/>
              <a:t>لةبةربكات</a:t>
            </a:r>
            <a:r>
              <a:rPr lang="ar-IQ" dirty="0"/>
              <a:t> </a:t>
            </a:r>
            <a:r>
              <a:rPr lang="ar-IQ" dirty="0" err="1"/>
              <a:t>كة</a:t>
            </a:r>
            <a:r>
              <a:rPr lang="ar-IQ" dirty="0"/>
              <a:t> </a:t>
            </a:r>
            <a:r>
              <a:rPr lang="ar-IQ" dirty="0" err="1"/>
              <a:t>لةلايةن</a:t>
            </a:r>
            <a:r>
              <a:rPr lang="ar-IQ" dirty="0"/>
              <a:t> </a:t>
            </a:r>
            <a:r>
              <a:rPr lang="ar-IQ" dirty="0" err="1"/>
              <a:t>ريَكخةري</a:t>
            </a:r>
            <a:r>
              <a:rPr lang="ar-IQ" dirty="0"/>
              <a:t> </a:t>
            </a:r>
            <a:r>
              <a:rPr lang="ar-IQ" dirty="0" err="1"/>
              <a:t>ثالَةوانيَتيةكة</a:t>
            </a:r>
            <a:r>
              <a:rPr lang="ar-IQ" dirty="0"/>
              <a:t> </a:t>
            </a:r>
            <a:r>
              <a:rPr lang="ar-IQ" dirty="0" err="1"/>
              <a:t>ثيَي</a:t>
            </a:r>
            <a:r>
              <a:rPr lang="ar-IQ" dirty="0"/>
              <a:t> </a:t>
            </a:r>
            <a:r>
              <a:rPr lang="ar-IQ" dirty="0" err="1"/>
              <a:t>دراوة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دبيَت</a:t>
            </a:r>
            <a:r>
              <a:rPr lang="ar-IQ" dirty="0"/>
              <a:t> هيَماي </a:t>
            </a:r>
            <a:r>
              <a:rPr lang="ar-IQ" dirty="0" err="1"/>
              <a:t>تايبةت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وولآتةكةي</a:t>
            </a:r>
            <a:r>
              <a:rPr lang="ar-IQ" dirty="0"/>
              <a:t> </a:t>
            </a:r>
            <a:r>
              <a:rPr lang="ar-IQ" dirty="0" err="1"/>
              <a:t>بخاتة</a:t>
            </a:r>
            <a:r>
              <a:rPr lang="ar-IQ" dirty="0"/>
              <a:t> </a:t>
            </a:r>
            <a:r>
              <a:rPr lang="ar-IQ" dirty="0" err="1"/>
              <a:t>سةر</a:t>
            </a:r>
            <a:r>
              <a:rPr lang="ar-IQ" dirty="0"/>
              <a:t> </a:t>
            </a:r>
            <a:r>
              <a:rPr lang="ar-IQ" dirty="0" err="1"/>
              <a:t>فانيلةكةي</a:t>
            </a:r>
            <a:r>
              <a:rPr lang="ar-IQ" dirty="0"/>
              <a:t> </a:t>
            </a:r>
            <a:r>
              <a:rPr lang="ar-IQ" dirty="0" err="1"/>
              <a:t>بةثيَي</a:t>
            </a:r>
            <a:r>
              <a:rPr lang="ar-IQ" dirty="0"/>
              <a:t> </a:t>
            </a:r>
            <a:r>
              <a:rPr lang="ar-IQ" dirty="0" err="1"/>
              <a:t>ريَنمايي</a:t>
            </a:r>
            <a:r>
              <a:rPr lang="ar-IQ" dirty="0"/>
              <a:t> </a:t>
            </a:r>
            <a:r>
              <a:rPr lang="ar-IQ" dirty="0" err="1"/>
              <a:t>يةكيَتي</a:t>
            </a:r>
            <a:r>
              <a:rPr lang="ar-IQ" dirty="0"/>
              <a:t> </a:t>
            </a:r>
            <a:r>
              <a:rPr lang="ar-IQ" dirty="0" err="1"/>
              <a:t>نيَودةولَةتي</a:t>
            </a:r>
            <a:r>
              <a:rPr lang="ar-IQ" dirty="0"/>
              <a:t> نوآ.</a:t>
            </a:r>
            <a:endParaRPr lang="en-US" dirty="0"/>
          </a:p>
          <a:p>
            <a:r>
              <a:rPr lang="ar-IQ" dirty="0"/>
              <a:t>- </a:t>
            </a:r>
            <a:r>
              <a:rPr lang="ar-IQ" dirty="0" err="1"/>
              <a:t>دةبيَت</a:t>
            </a:r>
            <a:r>
              <a:rPr lang="ar-IQ" dirty="0"/>
              <a:t> هيَماي </a:t>
            </a:r>
            <a:r>
              <a:rPr lang="ar-IQ" dirty="0" err="1"/>
              <a:t>تايبةت</a:t>
            </a:r>
            <a:r>
              <a:rPr lang="ar-IQ" dirty="0"/>
              <a:t> </a:t>
            </a:r>
            <a:r>
              <a:rPr lang="ar-IQ" dirty="0" err="1"/>
              <a:t>لةبةربكات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ريَكلامكردني</a:t>
            </a:r>
            <a:r>
              <a:rPr lang="ar-IQ" dirty="0"/>
              <a:t> </a:t>
            </a:r>
            <a:r>
              <a:rPr lang="ar-IQ" dirty="0" err="1"/>
              <a:t>ئةو</a:t>
            </a:r>
            <a:r>
              <a:rPr lang="ar-IQ" dirty="0"/>
              <a:t> </a:t>
            </a:r>
            <a:r>
              <a:rPr lang="ar-IQ" dirty="0" err="1"/>
              <a:t>كؤمثانيايةي</a:t>
            </a:r>
            <a:r>
              <a:rPr lang="ar-IQ" dirty="0"/>
              <a:t> </a:t>
            </a:r>
            <a:r>
              <a:rPr lang="ar-IQ" dirty="0" err="1"/>
              <a:t>كة</a:t>
            </a:r>
            <a:r>
              <a:rPr lang="ar-IQ" dirty="0"/>
              <a:t> </a:t>
            </a:r>
            <a:r>
              <a:rPr lang="ar-IQ" dirty="0" err="1"/>
              <a:t>سثؤنسةرة</a:t>
            </a:r>
            <a:r>
              <a:rPr lang="ar-IQ" dirty="0"/>
              <a:t> </a:t>
            </a:r>
            <a:r>
              <a:rPr lang="ar-IQ" dirty="0" err="1"/>
              <a:t>كة</a:t>
            </a:r>
            <a:r>
              <a:rPr lang="ar-IQ" dirty="0"/>
              <a:t> ريَطة </a:t>
            </a:r>
            <a:r>
              <a:rPr lang="ar-IQ" dirty="0" err="1"/>
              <a:t>ثيَدراوة</a:t>
            </a:r>
            <a:r>
              <a:rPr lang="ar-IQ" dirty="0"/>
              <a:t> </a:t>
            </a:r>
            <a:r>
              <a:rPr lang="ar-IQ" dirty="0" err="1"/>
              <a:t>بةثيَي</a:t>
            </a:r>
            <a:r>
              <a:rPr lang="ar-IQ" dirty="0"/>
              <a:t> </a:t>
            </a:r>
            <a:r>
              <a:rPr lang="ar-IQ" dirty="0" err="1"/>
              <a:t>ياساكاني</a:t>
            </a:r>
            <a:r>
              <a:rPr lang="ar-IQ" dirty="0"/>
              <a:t> </a:t>
            </a:r>
            <a:r>
              <a:rPr lang="ar-IQ" dirty="0" err="1"/>
              <a:t>ليَّذنةي</a:t>
            </a:r>
            <a:r>
              <a:rPr lang="ar-IQ" dirty="0"/>
              <a:t> </a:t>
            </a:r>
            <a:r>
              <a:rPr lang="ar-IQ" dirty="0" err="1"/>
              <a:t>هونةري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 </a:t>
            </a:r>
            <a:endParaRPr lang="en-US" dirty="0"/>
          </a:p>
          <a:p>
            <a:r>
              <a:rPr lang="ar-IQ" dirty="0"/>
              <a:t>ه.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ياريزان</a:t>
            </a:r>
            <a:r>
              <a:rPr lang="ar-IQ" dirty="0"/>
              <a:t> </a:t>
            </a:r>
            <a:r>
              <a:rPr lang="ar-IQ" dirty="0" err="1"/>
              <a:t>خؤي</a:t>
            </a:r>
            <a:r>
              <a:rPr lang="ar-IQ" dirty="0"/>
              <a:t> </a:t>
            </a:r>
            <a:r>
              <a:rPr lang="ar-IQ" dirty="0" err="1"/>
              <a:t>بةشيَوةيةكي</a:t>
            </a:r>
            <a:r>
              <a:rPr lang="ar-IQ" dirty="0"/>
              <a:t> </a:t>
            </a:r>
            <a:r>
              <a:rPr lang="ar-IQ" dirty="0" err="1"/>
              <a:t>طونجاو</a:t>
            </a:r>
            <a:r>
              <a:rPr lang="ar-IQ" dirty="0"/>
              <a:t> </a:t>
            </a:r>
            <a:r>
              <a:rPr lang="ar-IQ" dirty="0" err="1"/>
              <a:t>ثيَشكةش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</a:t>
            </a:r>
            <a:r>
              <a:rPr lang="ar-IQ" dirty="0" err="1"/>
              <a:t>ليَذنةي</a:t>
            </a:r>
            <a:r>
              <a:rPr lang="ar-IQ" dirty="0"/>
              <a:t> </a:t>
            </a:r>
            <a:r>
              <a:rPr lang="ar-IQ" dirty="0" err="1"/>
              <a:t>ناوبذيوان</a:t>
            </a:r>
            <a:r>
              <a:rPr lang="ar-IQ" dirty="0"/>
              <a:t> </a:t>
            </a:r>
            <a:r>
              <a:rPr lang="ar-IQ" dirty="0" err="1"/>
              <a:t>ئةمةش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بةرزكردنةوةي</a:t>
            </a:r>
            <a:r>
              <a:rPr lang="ar-IQ" dirty="0"/>
              <a:t> </a:t>
            </a:r>
            <a:r>
              <a:rPr lang="ar-IQ" dirty="0" err="1"/>
              <a:t>يةكيَك</a:t>
            </a:r>
            <a:r>
              <a:rPr lang="ar-IQ" dirty="0"/>
              <a:t> </a:t>
            </a:r>
            <a:r>
              <a:rPr lang="ar-IQ" dirty="0" err="1"/>
              <a:t>لةدةستةكاني</a:t>
            </a:r>
            <a:r>
              <a:rPr lang="ar-IQ" dirty="0"/>
              <a:t> و </a:t>
            </a:r>
            <a:r>
              <a:rPr lang="ar-IQ" dirty="0" err="1"/>
              <a:t>ئاطاداريان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بة</a:t>
            </a:r>
            <a:r>
              <a:rPr lang="ar-IQ" dirty="0"/>
              <a:t> </a:t>
            </a:r>
            <a:r>
              <a:rPr lang="ar-IQ" dirty="0" err="1"/>
              <a:t>دةست</a:t>
            </a:r>
            <a:r>
              <a:rPr lang="ar-IQ" dirty="0"/>
              <a:t> </a:t>
            </a:r>
            <a:r>
              <a:rPr lang="ar-IQ" dirty="0" err="1"/>
              <a:t>ثيَكردني</a:t>
            </a:r>
            <a:r>
              <a:rPr lang="ar-IQ" dirty="0"/>
              <a:t> </a:t>
            </a:r>
            <a:r>
              <a:rPr lang="ar-IQ" dirty="0" err="1"/>
              <a:t>راهيَنان</a:t>
            </a:r>
            <a:r>
              <a:rPr lang="ar-IQ" dirty="0"/>
              <a:t> </a:t>
            </a:r>
            <a:r>
              <a:rPr lang="ar-IQ" dirty="0" err="1"/>
              <a:t>وثيَكهاتةي</a:t>
            </a:r>
            <a:r>
              <a:rPr lang="ar-IQ" dirty="0"/>
              <a:t> </a:t>
            </a:r>
            <a:r>
              <a:rPr lang="ar-IQ" dirty="0" err="1"/>
              <a:t>زنجيرةي</a:t>
            </a:r>
            <a:r>
              <a:rPr lang="ar-IQ" dirty="0"/>
              <a:t> </a:t>
            </a:r>
            <a:r>
              <a:rPr lang="ar-IQ" dirty="0" err="1"/>
              <a:t>جوولَةكاني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و. </a:t>
            </a:r>
            <a:r>
              <a:rPr lang="ar-IQ" dirty="0" err="1"/>
              <a:t>دووثاتي</a:t>
            </a:r>
            <a:r>
              <a:rPr lang="ar-IQ" dirty="0"/>
              <a:t> </a:t>
            </a:r>
            <a:r>
              <a:rPr lang="ar-IQ" dirty="0" err="1"/>
              <a:t>باندج</a:t>
            </a:r>
            <a:r>
              <a:rPr lang="ar-IQ" dirty="0"/>
              <a:t> و </a:t>
            </a:r>
            <a:r>
              <a:rPr lang="ar-IQ" dirty="0" err="1"/>
              <a:t>ثاريزةي</a:t>
            </a:r>
            <a:r>
              <a:rPr lang="ar-IQ" dirty="0"/>
              <a:t> </a:t>
            </a:r>
            <a:r>
              <a:rPr lang="ar-IQ" dirty="0" err="1"/>
              <a:t>دةست</a:t>
            </a:r>
            <a:r>
              <a:rPr lang="ar-IQ" dirty="0"/>
              <a:t> و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كةل</a:t>
            </a:r>
            <a:r>
              <a:rPr lang="ar-IQ" dirty="0"/>
              <a:t> و </a:t>
            </a:r>
            <a:r>
              <a:rPr lang="ar-IQ" dirty="0" err="1"/>
              <a:t>ثةلي</a:t>
            </a:r>
            <a:r>
              <a:rPr lang="ar-IQ" dirty="0"/>
              <a:t> </a:t>
            </a:r>
            <a:r>
              <a:rPr lang="ar-IQ" dirty="0" err="1"/>
              <a:t>ثاراستن</a:t>
            </a:r>
            <a:r>
              <a:rPr lang="ar-IQ" dirty="0"/>
              <a:t> </a:t>
            </a:r>
            <a:r>
              <a:rPr lang="ar-IQ" dirty="0" err="1"/>
              <a:t>بكات</a:t>
            </a:r>
            <a:r>
              <a:rPr lang="ar-IQ" dirty="0"/>
              <a:t> </a:t>
            </a:r>
            <a:r>
              <a:rPr lang="ar-IQ" dirty="0" err="1"/>
              <a:t>كةوا</a:t>
            </a:r>
            <a:r>
              <a:rPr lang="ar-IQ" dirty="0"/>
              <a:t> </a:t>
            </a:r>
            <a:r>
              <a:rPr lang="ar-IQ" dirty="0" err="1"/>
              <a:t>طونجاو</a:t>
            </a:r>
            <a:r>
              <a:rPr lang="ar-IQ" dirty="0"/>
              <a:t> بيَت </a:t>
            </a:r>
            <a:r>
              <a:rPr lang="ar-IQ" dirty="0" err="1"/>
              <a:t>ريَطر</a:t>
            </a:r>
            <a:r>
              <a:rPr lang="ar-IQ" dirty="0"/>
              <a:t> </a:t>
            </a:r>
            <a:r>
              <a:rPr lang="ar-IQ" dirty="0" err="1"/>
              <a:t>نةبيَت</a:t>
            </a:r>
            <a:r>
              <a:rPr lang="ar-IQ" dirty="0"/>
              <a:t> </a:t>
            </a:r>
            <a:r>
              <a:rPr lang="ar-IQ" dirty="0" err="1"/>
              <a:t>بؤ</a:t>
            </a:r>
            <a:r>
              <a:rPr lang="ar-IQ" dirty="0"/>
              <a:t> جواني </a:t>
            </a:r>
            <a:r>
              <a:rPr lang="ar-IQ" dirty="0" err="1"/>
              <a:t>ئةنجام</a:t>
            </a:r>
            <a:r>
              <a:rPr lang="ar-IQ" dirty="0"/>
              <a:t> داني </a:t>
            </a:r>
            <a:r>
              <a:rPr lang="ar-IQ" dirty="0" err="1"/>
              <a:t>نمايشةكةي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ز. </a:t>
            </a:r>
            <a:r>
              <a:rPr lang="ar-IQ" dirty="0" err="1"/>
              <a:t>دةبيَت</a:t>
            </a:r>
            <a:r>
              <a:rPr lang="ar-IQ" dirty="0"/>
              <a:t> </a:t>
            </a:r>
            <a:r>
              <a:rPr lang="ar-IQ" dirty="0" err="1"/>
              <a:t>خؤي</a:t>
            </a:r>
            <a:r>
              <a:rPr lang="ar-IQ" dirty="0"/>
              <a:t> </a:t>
            </a:r>
            <a:r>
              <a:rPr lang="ar-IQ" dirty="0" err="1"/>
              <a:t>بةدوور</a:t>
            </a:r>
            <a:r>
              <a:rPr lang="ar-IQ" dirty="0"/>
              <a:t> بخات </a:t>
            </a:r>
            <a:r>
              <a:rPr lang="ar-IQ" dirty="0" err="1"/>
              <a:t>بة</a:t>
            </a:r>
            <a:r>
              <a:rPr lang="ar-IQ" dirty="0"/>
              <a:t> قسة كردن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ناوبذيوانةكان</a:t>
            </a:r>
            <a:r>
              <a:rPr lang="ar-IQ" dirty="0"/>
              <a:t> </a:t>
            </a:r>
            <a:r>
              <a:rPr lang="ar-IQ" dirty="0" err="1"/>
              <a:t>لةكاتي</a:t>
            </a:r>
            <a:r>
              <a:rPr lang="ar-IQ" dirty="0"/>
              <a:t> </a:t>
            </a:r>
            <a:r>
              <a:rPr lang="ar-IQ" dirty="0" err="1"/>
              <a:t>ثيَشبركآ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ح. </a:t>
            </a:r>
            <a:r>
              <a:rPr lang="ar-IQ" dirty="0" err="1"/>
              <a:t>دةستكارينةكردني</a:t>
            </a:r>
            <a:r>
              <a:rPr lang="ar-IQ" dirty="0"/>
              <a:t> </a:t>
            </a:r>
            <a:r>
              <a:rPr lang="ar-IQ" dirty="0" err="1"/>
              <a:t>ئاميَرةكان</a:t>
            </a:r>
            <a:r>
              <a:rPr lang="ar-IQ" dirty="0"/>
              <a:t> </a:t>
            </a:r>
            <a:r>
              <a:rPr lang="ar-IQ" dirty="0" err="1"/>
              <a:t>لةكاتي</a:t>
            </a:r>
            <a:r>
              <a:rPr lang="ar-IQ" dirty="0"/>
              <a:t> </a:t>
            </a:r>
            <a:r>
              <a:rPr lang="ar-IQ" dirty="0" err="1"/>
              <a:t>ثيَشبركآ</a:t>
            </a:r>
            <a:r>
              <a:rPr lang="ar-IQ" dirty="0"/>
              <a:t>.</a:t>
            </a:r>
            <a:endParaRPr lang="en-US" dirty="0"/>
          </a:p>
          <a:p>
            <a:r>
              <a:rPr lang="ar-IQ" dirty="0"/>
              <a:t>ي. </a:t>
            </a:r>
            <a:r>
              <a:rPr lang="ar-IQ" dirty="0" err="1"/>
              <a:t>دوانةكةوتن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ثيَشبركيَيةكة</a:t>
            </a:r>
            <a:r>
              <a:rPr lang="ar-IQ" dirty="0"/>
              <a:t>، يان </a:t>
            </a:r>
            <a:r>
              <a:rPr lang="ar-IQ" dirty="0" err="1"/>
              <a:t>سةركوتن</a:t>
            </a:r>
            <a:r>
              <a:rPr lang="ar-IQ" dirty="0"/>
              <a:t> </a:t>
            </a:r>
            <a:r>
              <a:rPr lang="ar-IQ" dirty="0" err="1"/>
              <a:t>بةسةر</a:t>
            </a:r>
            <a:r>
              <a:rPr lang="ar-IQ" dirty="0"/>
              <a:t> </a:t>
            </a:r>
            <a:r>
              <a:rPr lang="ar-IQ" dirty="0" err="1"/>
              <a:t>سةكؤي</a:t>
            </a:r>
            <a:r>
              <a:rPr lang="ar-IQ" dirty="0"/>
              <a:t> </a:t>
            </a:r>
            <a:r>
              <a:rPr lang="ar-IQ" dirty="0" err="1"/>
              <a:t>ثيَشبركآ</a:t>
            </a:r>
            <a:r>
              <a:rPr lang="ar-IQ" dirty="0"/>
              <a:t> يان </a:t>
            </a:r>
            <a:r>
              <a:rPr lang="ar-IQ" dirty="0" err="1"/>
              <a:t>خةراث</a:t>
            </a:r>
            <a:r>
              <a:rPr lang="ar-IQ" dirty="0"/>
              <a:t> </a:t>
            </a:r>
            <a:r>
              <a:rPr lang="ar-IQ" dirty="0" err="1"/>
              <a:t>بةكارهيَناني</a:t>
            </a:r>
            <a:r>
              <a:rPr lang="ar-IQ" dirty="0"/>
              <a:t> </a:t>
            </a:r>
            <a:r>
              <a:rPr lang="ar-IQ" dirty="0" err="1"/>
              <a:t>مافةكاني</a:t>
            </a:r>
            <a:r>
              <a:rPr lang="ar-IQ" dirty="0"/>
              <a:t> يان </a:t>
            </a:r>
            <a:r>
              <a:rPr lang="ar-IQ" dirty="0" err="1"/>
              <a:t>خةراثةكردن</a:t>
            </a:r>
            <a:r>
              <a:rPr lang="ar-IQ" dirty="0"/>
              <a:t> </a:t>
            </a:r>
            <a:r>
              <a:rPr lang="ar-IQ" dirty="0" err="1"/>
              <a:t>لةطةل</a:t>
            </a:r>
            <a:r>
              <a:rPr lang="ar-IQ" dirty="0"/>
              <a:t> </a:t>
            </a:r>
            <a:r>
              <a:rPr lang="ar-IQ" dirty="0" err="1"/>
              <a:t>ثةشدار</a:t>
            </a:r>
            <a:r>
              <a:rPr lang="ar-IQ" dirty="0"/>
              <a:t> </a:t>
            </a:r>
            <a:r>
              <a:rPr lang="ar-IQ" dirty="0" err="1"/>
              <a:t>بوواني</a:t>
            </a:r>
            <a:r>
              <a:rPr lang="ar-IQ" dirty="0"/>
              <a:t> تر.</a:t>
            </a:r>
            <a:endParaRPr lang="en-US" dirty="0"/>
          </a:p>
          <a:p>
            <a:r>
              <a:rPr lang="ar-IQ" dirty="0"/>
              <a:t>ك. دوور </a:t>
            </a:r>
            <a:r>
              <a:rPr lang="ar-IQ" dirty="0" err="1"/>
              <a:t>كةوتن</a:t>
            </a:r>
            <a:r>
              <a:rPr lang="ar-IQ" dirty="0"/>
              <a:t>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هةر</a:t>
            </a:r>
            <a:r>
              <a:rPr lang="ar-IQ" dirty="0"/>
              <a:t> </a:t>
            </a:r>
            <a:r>
              <a:rPr lang="ar-IQ" dirty="0" err="1"/>
              <a:t>رةوشتيَكي</a:t>
            </a:r>
            <a:r>
              <a:rPr lang="ar-IQ" dirty="0"/>
              <a:t> </a:t>
            </a:r>
            <a:r>
              <a:rPr lang="ar-IQ" dirty="0" err="1"/>
              <a:t>ناطونجاو</a:t>
            </a:r>
            <a:r>
              <a:rPr lang="ar-IQ" dirty="0"/>
              <a:t> و ناريَك.</a:t>
            </a:r>
            <a:endParaRPr lang="en-US" dirty="0"/>
          </a:p>
          <a:p>
            <a:r>
              <a:rPr lang="ar-IQ" dirty="0"/>
              <a:t>ل. </a:t>
            </a:r>
            <a:r>
              <a:rPr lang="ar-IQ" dirty="0" err="1"/>
              <a:t>بةشداري</a:t>
            </a:r>
            <a:r>
              <a:rPr lang="ar-IQ" dirty="0"/>
              <a:t> كردن </a:t>
            </a:r>
            <a:r>
              <a:rPr lang="ar-IQ" dirty="0" err="1"/>
              <a:t>لة</a:t>
            </a:r>
            <a:r>
              <a:rPr lang="ar-IQ" dirty="0"/>
              <a:t> </a:t>
            </a:r>
            <a:r>
              <a:rPr lang="ar-IQ" dirty="0" err="1"/>
              <a:t>ئاهةنطي</a:t>
            </a:r>
            <a:r>
              <a:rPr lang="ar-IQ" dirty="0"/>
              <a:t> </a:t>
            </a:r>
            <a:r>
              <a:rPr lang="ar-IQ" dirty="0" err="1"/>
              <a:t>دابةشكردني</a:t>
            </a:r>
            <a:r>
              <a:rPr lang="ar-IQ" dirty="0"/>
              <a:t> </a:t>
            </a:r>
            <a:r>
              <a:rPr lang="ar-IQ" dirty="0" err="1"/>
              <a:t>ميداليا</a:t>
            </a:r>
            <a:r>
              <a:rPr lang="ar-IQ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202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592</Words>
  <Application>Microsoft Office PowerPoint</Application>
  <PresentationFormat>On-screen Show (4:3)</PresentationFormat>
  <Paragraphs>47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Concourse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Hawder Dlshad</dc:creator>
  <cp:lastModifiedBy>Maher</cp:lastModifiedBy>
  <cp:revision>1</cp:revision>
  <dcterms:created xsi:type="dcterms:W3CDTF">2024-05-31T11:02:22Z</dcterms:created>
  <dcterms:modified xsi:type="dcterms:W3CDTF">2024-05-31T11:05:03Z</dcterms:modified>
</cp:coreProperties>
</file>