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709160"/>
          </a:xfrm>
        </p:spPr>
        <p:txBody>
          <a:bodyPr>
            <a:noAutofit/>
          </a:bodyPr>
          <a:lstStyle/>
          <a:p>
            <a:pPr algn="r" rtl="1"/>
            <a:r>
              <a:rPr lang="ar-IQ" sz="1400" dirty="0" err="1"/>
              <a:t>برطةي</a:t>
            </a:r>
            <a:r>
              <a:rPr lang="ar-IQ" sz="1400" dirty="0"/>
              <a:t> 3:</a:t>
            </a:r>
            <a:endParaRPr lang="en-US" sz="1400" dirty="0"/>
          </a:p>
          <a:p>
            <a:pPr algn="r" rtl="1"/>
            <a:r>
              <a:rPr lang="ar-IQ" sz="1400" dirty="0" err="1"/>
              <a:t>ماف</a:t>
            </a:r>
            <a:r>
              <a:rPr lang="ar-IQ" sz="1400" dirty="0"/>
              <a:t> و </a:t>
            </a:r>
            <a:r>
              <a:rPr lang="ar-IQ" sz="1400" dirty="0" err="1"/>
              <a:t>ئةركةكاني</a:t>
            </a:r>
            <a:r>
              <a:rPr lang="ar-IQ" sz="1400" dirty="0"/>
              <a:t> </a:t>
            </a:r>
            <a:r>
              <a:rPr lang="ar-IQ" sz="1400" dirty="0" err="1"/>
              <a:t>راهيَنةر</a:t>
            </a:r>
            <a:r>
              <a:rPr lang="ar-IQ" sz="1400" dirty="0"/>
              <a:t>:</a:t>
            </a:r>
            <a:endParaRPr lang="en-US" sz="1400" dirty="0"/>
          </a:p>
          <a:p>
            <a:pPr algn="r" rtl="1"/>
            <a:r>
              <a:rPr lang="ar-IQ" sz="1400" dirty="0"/>
              <a:t>(1) </a:t>
            </a:r>
            <a:r>
              <a:rPr lang="ar-IQ" sz="1400" dirty="0" err="1"/>
              <a:t>مافي</a:t>
            </a:r>
            <a:r>
              <a:rPr lang="ar-IQ" sz="1400" dirty="0"/>
              <a:t> </a:t>
            </a:r>
            <a:r>
              <a:rPr lang="ar-IQ" sz="1400" dirty="0" err="1"/>
              <a:t>راهيَنةر</a:t>
            </a:r>
            <a:r>
              <a:rPr lang="ar-IQ" sz="1400" dirty="0"/>
              <a:t>:</a:t>
            </a:r>
            <a:endParaRPr lang="en-US" sz="1400" dirty="0"/>
          </a:p>
          <a:p>
            <a:pPr algn="r" rtl="1"/>
            <a:r>
              <a:rPr lang="ar-IQ" sz="1400" dirty="0"/>
              <a:t>أ. </a:t>
            </a:r>
            <a:r>
              <a:rPr lang="ar-IQ" sz="1400" dirty="0" err="1"/>
              <a:t>يارمةتي</a:t>
            </a:r>
            <a:r>
              <a:rPr lang="ar-IQ" sz="1400" dirty="0"/>
              <a:t> </a:t>
            </a:r>
            <a:r>
              <a:rPr lang="ar-IQ" sz="1400" dirty="0" err="1"/>
              <a:t>ياريزان</a:t>
            </a:r>
            <a:r>
              <a:rPr lang="ar-IQ" sz="1400" dirty="0"/>
              <a:t> يان </a:t>
            </a:r>
            <a:r>
              <a:rPr lang="ar-IQ" sz="1400" dirty="0" err="1"/>
              <a:t>تيث</a:t>
            </a:r>
            <a:r>
              <a:rPr lang="ar-IQ" sz="1400" dirty="0"/>
              <a:t> </a:t>
            </a:r>
            <a:r>
              <a:rPr lang="ar-IQ" sz="1400" dirty="0" err="1"/>
              <a:t>دةدات</a:t>
            </a:r>
            <a:r>
              <a:rPr lang="ar-IQ" sz="1400" dirty="0"/>
              <a:t> </a:t>
            </a:r>
            <a:r>
              <a:rPr lang="ar-IQ" sz="1400" dirty="0" err="1"/>
              <a:t>بة</a:t>
            </a:r>
            <a:r>
              <a:rPr lang="ar-IQ" sz="1400" dirty="0"/>
              <a:t> </a:t>
            </a:r>
            <a:r>
              <a:rPr lang="ar-IQ" sz="1400" dirty="0" err="1"/>
              <a:t>داواكاري</a:t>
            </a:r>
            <a:r>
              <a:rPr lang="ar-IQ" sz="1400" dirty="0"/>
              <a:t> </a:t>
            </a:r>
            <a:r>
              <a:rPr lang="ar-IQ" sz="1400" dirty="0" err="1"/>
              <a:t>فةرمي</a:t>
            </a:r>
            <a:r>
              <a:rPr lang="ar-IQ" sz="1400" dirty="0"/>
              <a:t> </a:t>
            </a:r>
            <a:r>
              <a:rPr lang="ar-IQ" sz="1400" dirty="0" err="1"/>
              <a:t>بؤ</a:t>
            </a:r>
            <a:r>
              <a:rPr lang="ar-IQ" sz="1400" dirty="0"/>
              <a:t> </a:t>
            </a:r>
            <a:r>
              <a:rPr lang="ar-IQ" sz="1400" dirty="0" err="1"/>
              <a:t>بةرزكردنةوة</a:t>
            </a:r>
            <a:r>
              <a:rPr lang="ar-IQ" sz="1400" dirty="0"/>
              <a:t> </a:t>
            </a:r>
            <a:r>
              <a:rPr lang="ar-IQ" sz="1400" dirty="0" err="1"/>
              <a:t>ئاميَرةكان</a:t>
            </a:r>
            <a:r>
              <a:rPr lang="ar-IQ" sz="1400" dirty="0"/>
              <a:t> يان دياري كردني </a:t>
            </a:r>
            <a:r>
              <a:rPr lang="ar-IQ" sz="1400" dirty="0" err="1"/>
              <a:t>قورسي</a:t>
            </a:r>
            <a:r>
              <a:rPr lang="ar-IQ" sz="1400" dirty="0"/>
              <a:t> </a:t>
            </a:r>
            <a:r>
              <a:rPr lang="ar-IQ" sz="1400" dirty="0" err="1"/>
              <a:t>كارامةي</a:t>
            </a:r>
            <a:r>
              <a:rPr lang="ar-IQ" sz="1400" dirty="0"/>
              <a:t> تازة.</a:t>
            </a:r>
            <a:endParaRPr lang="en-US" sz="1400" dirty="0"/>
          </a:p>
          <a:p>
            <a:pPr algn="r" rtl="1"/>
            <a:r>
              <a:rPr lang="ar-IQ" sz="1400" dirty="0"/>
              <a:t>ب. </a:t>
            </a:r>
            <a:r>
              <a:rPr lang="ar-IQ" sz="1400" dirty="0" err="1"/>
              <a:t>يارمةتي</a:t>
            </a:r>
            <a:r>
              <a:rPr lang="ar-IQ" sz="1400" dirty="0"/>
              <a:t> داني </a:t>
            </a:r>
            <a:r>
              <a:rPr lang="ar-IQ" sz="1400" dirty="0" err="1"/>
              <a:t>ياريزان</a:t>
            </a:r>
            <a:r>
              <a:rPr lang="ar-IQ" sz="1400" dirty="0"/>
              <a:t> يان </a:t>
            </a:r>
            <a:r>
              <a:rPr lang="ar-IQ" sz="1400" dirty="0" err="1"/>
              <a:t>تيث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ماوةي</a:t>
            </a:r>
            <a:r>
              <a:rPr lang="ar-IQ" sz="1400" dirty="0"/>
              <a:t> </a:t>
            </a:r>
            <a:r>
              <a:rPr lang="ar-IQ" sz="1400" dirty="0" err="1"/>
              <a:t>طةرمكردن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ج. </a:t>
            </a:r>
            <a:r>
              <a:rPr lang="ar-IQ" sz="1400" dirty="0" err="1"/>
              <a:t>يارمةتي</a:t>
            </a:r>
            <a:r>
              <a:rPr lang="ar-IQ" sz="1400" dirty="0"/>
              <a:t> داني </a:t>
            </a:r>
            <a:r>
              <a:rPr lang="ar-IQ" sz="1400" dirty="0" err="1"/>
              <a:t>ياريزان</a:t>
            </a:r>
            <a:r>
              <a:rPr lang="ar-IQ" sz="1400" dirty="0"/>
              <a:t> يان </a:t>
            </a:r>
            <a:r>
              <a:rPr lang="ar-IQ" sz="1400" dirty="0" err="1"/>
              <a:t>تيث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ئامادةكردني</a:t>
            </a:r>
            <a:r>
              <a:rPr lang="ar-IQ" sz="1400" dirty="0"/>
              <a:t> </a:t>
            </a:r>
            <a:r>
              <a:rPr lang="ar-IQ" sz="1400" dirty="0" err="1"/>
              <a:t>ئاميَر</a:t>
            </a:r>
            <a:r>
              <a:rPr lang="ar-IQ" sz="1400" dirty="0"/>
              <a:t> </a:t>
            </a:r>
            <a:r>
              <a:rPr lang="ar-IQ" sz="1400" dirty="0" err="1"/>
              <a:t>بؤ</a:t>
            </a:r>
            <a:r>
              <a:rPr lang="ar-IQ" sz="1400" dirty="0"/>
              <a:t> </a:t>
            </a:r>
            <a:r>
              <a:rPr lang="ar-IQ" sz="1400" dirty="0" err="1"/>
              <a:t>ثيَبركآ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د. </a:t>
            </a:r>
            <a:r>
              <a:rPr lang="ar-IQ" sz="1400" dirty="0" err="1"/>
              <a:t>بةرزكردني</a:t>
            </a:r>
            <a:r>
              <a:rPr lang="ar-IQ" sz="1400" dirty="0"/>
              <a:t> </a:t>
            </a:r>
            <a:r>
              <a:rPr lang="ar-IQ" sz="1400" dirty="0" err="1"/>
              <a:t>ياريزان</a:t>
            </a:r>
            <a:r>
              <a:rPr lang="ar-IQ" sz="1400" dirty="0"/>
              <a:t> </a:t>
            </a:r>
            <a:r>
              <a:rPr lang="ar-IQ" sz="1400" dirty="0" err="1"/>
              <a:t>بؤ</a:t>
            </a:r>
            <a:r>
              <a:rPr lang="ar-IQ" sz="1400" dirty="0"/>
              <a:t> </a:t>
            </a:r>
            <a:r>
              <a:rPr lang="ar-IQ" sz="1400" dirty="0" err="1"/>
              <a:t>هةلَواسين</a:t>
            </a:r>
            <a:r>
              <a:rPr lang="ar-IQ" sz="1400" dirty="0"/>
              <a:t> </a:t>
            </a:r>
            <a:r>
              <a:rPr lang="ar-IQ" sz="1400" dirty="0" err="1"/>
              <a:t>لةسةر</a:t>
            </a:r>
            <a:r>
              <a:rPr lang="ar-IQ" sz="1400" dirty="0"/>
              <a:t> </a:t>
            </a:r>
            <a:r>
              <a:rPr lang="ar-IQ" sz="1400" dirty="0" err="1"/>
              <a:t>ئاميَري</a:t>
            </a:r>
            <a:r>
              <a:rPr lang="ar-IQ" sz="1400" dirty="0"/>
              <a:t> (حلق و عقلة).</a:t>
            </a:r>
            <a:endParaRPr lang="en-US" sz="1400" dirty="0"/>
          </a:p>
          <a:p>
            <a:pPr algn="r" rtl="1"/>
            <a:r>
              <a:rPr lang="ar-IQ" sz="1400" dirty="0"/>
              <a:t>ه. </a:t>
            </a:r>
            <a:r>
              <a:rPr lang="ar-IQ" sz="1400" dirty="0" err="1"/>
              <a:t>ئامادة</a:t>
            </a:r>
            <a:r>
              <a:rPr lang="ar-IQ" sz="1400" dirty="0"/>
              <a:t> </a:t>
            </a:r>
            <a:r>
              <a:rPr lang="ar-IQ" sz="1400" dirty="0" err="1"/>
              <a:t>بوون</a:t>
            </a:r>
            <a:r>
              <a:rPr lang="ar-IQ" sz="1400" dirty="0"/>
              <a:t> </a:t>
            </a:r>
            <a:r>
              <a:rPr lang="ar-IQ" sz="1400" dirty="0" err="1"/>
              <a:t>لةطةل</a:t>
            </a:r>
            <a:r>
              <a:rPr lang="ar-IQ" sz="1400" dirty="0"/>
              <a:t> </a:t>
            </a:r>
            <a:r>
              <a:rPr lang="ar-IQ" sz="1400" dirty="0" err="1"/>
              <a:t>ياريزان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ئاميَرةكاني</a:t>
            </a:r>
            <a:r>
              <a:rPr lang="ar-IQ" sz="1400" dirty="0"/>
              <a:t> (حلق و عقلة) </a:t>
            </a:r>
            <a:r>
              <a:rPr lang="ar-IQ" sz="1400" dirty="0" err="1"/>
              <a:t>لةكاتي</a:t>
            </a:r>
            <a:r>
              <a:rPr lang="ar-IQ" sz="1400" dirty="0"/>
              <a:t> </a:t>
            </a:r>
            <a:r>
              <a:rPr lang="ar-IQ" sz="1400" dirty="0" err="1"/>
              <a:t>راهيَناني</a:t>
            </a:r>
            <a:r>
              <a:rPr lang="ar-IQ" sz="1400" dirty="0"/>
              <a:t> </a:t>
            </a:r>
            <a:r>
              <a:rPr lang="ar-IQ" sz="1400" dirty="0" err="1"/>
              <a:t>ياريزان</a:t>
            </a:r>
            <a:r>
              <a:rPr lang="ar-IQ" sz="1400" dirty="0"/>
              <a:t> </a:t>
            </a:r>
            <a:r>
              <a:rPr lang="ar-IQ" sz="1400" dirty="0" err="1"/>
              <a:t>بؤ</a:t>
            </a:r>
            <a:r>
              <a:rPr lang="ar-IQ" sz="1400" dirty="0"/>
              <a:t> </a:t>
            </a:r>
            <a:r>
              <a:rPr lang="ar-IQ" sz="1400" dirty="0" err="1"/>
              <a:t>هؤكاري</a:t>
            </a:r>
            <a:r>
              <a:rPr lang="ar-IQ" sz="1400" dirty="0"/>
              <a:t> </a:t>
            </a:r>
            <a:r>
              <a:rPr lang="ar-IQ" sz="1400" dirty="0" err="1"/>
              <a:t>ثاراستني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و. </a:t>
            </a:r>
            <a:r>
              <a:rPr lang="ar-IQ" sz="1400" dirty="0" err="1"/>
              <a:t>يارمةتي</a:t>
            </a:r>
            <a:r>
              <a:rPr lang="ar-IQ" sz="1400" dirty="0"/>
              <a:t> دان و </a:t>
            </a:r>
            <a:r>
              <a:rPr lang="ar-IQ" sz="1400" dirty="0" err="1"/>
              <a:t>ئاراستةكردني</a:t>
            </a:r>
            <a:r>
              <a:rPr lang="ar-IQ" sz="1400" dirty="0"/>
              <a:t> </a:t>
            </a:r>
            <a:r>
              <a:rPr lang="ar-IQ" sz="1400" dirty="0" err="1"/>
              <a:t>ياريزان</a:t>
            </a:r>
            <a:r>
              <a:rPr lang="ar-IQ" sz="1400" dirty="0"/>
              <a:t> </a:t>
            </a:r>
            <a:r>
              <a:rPr lang="ar-IQ" sz="1400" dirty="0" err="1"/>
              <a:t>لةماوةي</a:t>
            </a:r>
            <a:r>
              <a:rPr lang="ar-IQ" sz="1400" dirty="0"/>
              <a:t> 30 </a:t>
            </a:r>
            <a:r>
              <a:rPr lang="ar-IQ" sz="1400" dirty="0" err="1"/>
              <a:t>ضركةي</a:t>
            </a:r>
            <a:r>
              <a:rPr lang="ar-IQ" sz="1400" dirty="0"/>
              <a:t> </a:t>
            </a:r>
            <a:r>
              <a:rPr lang="ar-IQ" sz="1400" dirty="0" err="1"/>
              <a:t>ثاش</a:t>
            </a:r>
            <a:r>
              <a:rPr lang="ar-IQ" sz="1400" dirty="0"/>
              <a:t> </a:t>
            </a:r>
            <a:r>
              <a:rPr lang="ar-IQ" sz="1400" dirty="0" err="1"/>
              <a:t>بةربووني</a:t>
            </a:r>
            <a:r>
              <a:rPr lang="ar-IQ" sz="1400" dirty="0"/>
              <a:t> </a:t>
            </a:r>
            <a:r>
              <a:rPr lang="ar-IQ" sz="1400" dirty="0" err="1"/>
              <a:t>ياريزان</a:t>
            </a:r>
            <a:r>
              <a:rPr lang="ar-IQ" sz="1400" dirty="0"/>
              <a:t> </a:t>
            </a:r>
            <a:r>
              <a:rPr lang="ar-IQ" sz="1400" dirty="0" err="1"/>
              <a:t>لةسةر</a:t>
            </a:r>
            <a:r>
              <a:rPr lang="ar-IQ" sz="1400" dirty="0"/>
              <a:t> </a:t>
            </a:r>
            <a:r>
              <a:rPr lang="ar-IQ" sz="1400" dirty="0" err="1"/>
              <a:t>ئاميَر</a:t>
            </a:r>
            <a:r>
              <a:rPr lang="ar-IQ" sz="1400" dirty="0"/>
              <a:t> </a:t>
            </a:r>
            <a:r>
              <a:rPr lang="ar-IQ" sz="1400" dirty="0" err="1"/>
              <a:t>ياخود</a:t>
            </a:r>
            <a:r>
              <a:rPr lang="ar-IQ" sz="1400" dirty="0"/>
              <a:t> </a:t>
            </a:r>
            <a:r>
              <a:rPr lang="ar-IQ" sz="1400" dirty="0" err="1"/>
              <a:t>نيَوان</a:t>
            </a:r>
            <a:r>
              <a:rPr lang="ar-IQ" sz="1400" dirty="0"/>
              <a:t> </a:t>
            </a:r>
            <a:r>
              <a:rPr lang="ar-IQ" sz="1400" dirty="0" err="1"/>
              <a:t>دوو</a:t>
            </a:r>
            <a:r>
              <a:rPr lang="ar-IQ" sz="1400" dirty="0"/>
              <a:t> </a:t>
            </a:r>
            <a:r>
              <a:rPr lang="ar-IQ" sz="1400" dirty="0" err="1"/>
              <a:t>ثازدانةكةي</a:t>
            </a:r>
            <a:r>
              <a:rPr lang="ar-IQ" sz="1400" dirty="0"/>
              <a:t> (حصان القفز).</a:t>
            </a:r>
            <a:endParaRPr lang="en-US" sz="1400" dirty="0"/>
          </a:p>
          <a:p>
            <a:pPr algn="r" rtl="1"/>
            <a:r>
              <a:rPr lang="ar-IQ" sz="1400" dirty="0"/>
              <a:t>ز. </a:t>
            </a:r>
            <a:r>
              <a:rPr lang="ar-IQ" sz="1400" dirty="0" err="1"/>
              <a:t>دةرئةنجامي</a:t>
            </a:r>
            <a:r>
              <a:rPr lang="ar-IQ" sz="1400" dirty="0"/>
              <a:t> </a:t>
            </a:r>
            <a:r>
              <a:rPr lang="ar-IQ" sz="1400" dirty="0" err="1"/>
              <a:t>ياريزانةكةي</a:t>
            </a:r>
            <a:r>
              <a:rPr lang="ar-IQ" sz="1400" dirty="0"/>
              <a:t> </a:t>
            </a:r>
            <a:r>
              <a:rPr lang="ar-IQ" sz="1400" dirty="0" err="1"/>
              <a:t>وةربطريَت</a:t>
            </a:r>
            <a:r>
              <a:rPr lang="ar-IQ" sz="1400" dirty="0"/>
              <a:t> </a:t>
            </a:r>
            <a:r>
              <a:rPr lang="ar-IQ" sz="1400" dirty="0" err="1"/>
              <a:t>دوايي</a:t>
            </a:r>
            <a:r>
              <a:rPr lang="ar-IQ" sz="1400" dirty="0"/>
              <a:t> </a:t>
            </a:r>
            <a:r>
              <a:rPr lang="ar-IQ" sz="1400" dirty="0" err="1"/>
              <a:t>تةواو</a:t>
            </a:r>
            <a:r>
              <a:rPr lang="ar-IQ" sz="1400" dirty="0"/>
              <a:t> </a:t>
            </a:r>
            <a:r>
              <a:rPr lang="ar-IQ" sz="1400" dirty="0" err="1"/>
              <a:t>بووني</a:t>
            </a:r>
            <a:r>
              <a:rPr lang="ar-IQ" sz="1400" dirty="0"/>
              <a:t> </a:t>
            </a:r>
            <a:r>
              <a:rPr lang="ar-IQ" sz="1400" dirty="0" err="1"/>
              <a:t>جيَبةجآكردني</a:t>
            </a:r>
            <a:r>
              <a:rPr lang="ar-IQ" sz="1400" dirty="0"/>
              <a:t> </a:t>
            </a:r>
            <a:r>
              <a:rPr lang="ar-IQ" sz="1400" dirty="0" err="1"/>
              <a:t>بةثآي</a:t>
            </a:r>
            <a:r>
              <a:rPr lang="ar-IQ" sz="1400" dirty="0"/>
              <a:t> </a:t>
            </a:r>
            <a:r>
              <a:rPr lang="ar-IQ" sz="1400" dirty="0" err="1"/>
              <a:t>ريَنمايي</a:t>
            </a:r>
            <a:r>
              <a:rPr lang="ar-IQ" sz="1400" dirty="0"/>
              <a:t> </a:t>
            </a:r>
            <a:r>
              <a:rPr lang="ar-IQ" sz="1400" dirty="0" err="1"/>
              <a:t>دياريكراو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ثيَشبركيَيةكة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 </a:t>
            </a:r>
            <a:endParaRPr lang="en-US" sz="1400" dirty="0"/>
          </a:p>
          <a:p>
            <a:pPr algn="r" rtl="1"/>
            <a:r>
              <a:rPr lang="ar-IQ" sz="1400" dirty="0"/>
              <a:t>(2) </a:t>
            </a:r>
            <a:r>
              <a:rPr lang="ar-IQ" sz="1400" dirty="0" err="1"/>
              <a:t>ئةركةكاني</a:t>
            </a:r>
            <a:r>
              <a:rPr lang="ar-IQ" sz="1400" dirty="0"/>
              <a:t> </a:t>
            </a:r>
            <a:r>
              <a:rPr lang="ar-IQ" sz="1400" dirty="0" err="1"/>
              <a:t>راهيَنةر</a:t>
            </a:r>
            <a:r>
              <a:rPr lang="ar-IQ" sz="1400" dirty="0"/>
              <a:t>:</a:t>
            </a:r>
            <a:endParaRPr lang="en-US" sz="1400" dirty="0"/>
          </a:p>
          <a:p>
            <a:pPr algn="r" rtl="1"/>
            <a:r>
              <a:rPr lang="ar-IQ" sz="1400" dirty="0"/>
              <a:t>أ. </a:t>
            </a:r>
            <a:r>
              <a:rPr lang="ar-IQ" sz="1400" dirty="0" err="1"/>
              <a:t>زانيني</a:t>
            </a:r>
            <a:r>
              <a:rPr lang="ar-IQ" sz="1400" dirty="0"/>
              <a:t> </a:t>
            </a:r>
            <a:r>
              <a:rPr lang="ar-IQ" sz="1400" dirty="0" err="1"/>
              <a:t>ياساي</a:t>
            </a:r>
            <a:r>
              <a:rPr lang="ar-IQ" sz="1400" dirty="0"/>
              <a:t> نيَو </a:t>
            </a:r>
            <a:r>
              <a:rPr lang="ar-IQ" sz="1400" dirty="0" err="1"/>
              <a:t>دةولةتي</a:t>
            </a:r>
            <a:r>
              <a:rPr lang="ar-IQ" sz="1400" dirty="0"/>
              <a:t> </a:t>
            </a:r>
            <a:r>
              <a:rPr lang="ar-IQ" sz="1400" dirty="0" err="1"/>
              <a:t>جمناستك</a:t>
            </a:r>
            <a:r>
              <a:rPr lang="ar-IQ" sz="1400" dirty="0"/>
              <a:t> </a:t>
            </a:r>
            <a:r>
              <a:rPr lang="ar-IQ" sz="1400" dirty="0" err="1"/>
              <a:t>ولةطةلي</a:t>
            </a:r>
            <a:r>
              <a:rPr lang="ar-IQ" sz="1400" dirty="0"/>
              <a:t> </a:t>
            </a:r>
            <a:r>
              <a:rPr lang="ar-IQ" sz="1400" dirty="0" err="1"/>
              <a:t>بةردةوام</a:t>
            </a:r>
            <a:r>
              <a:rPr lang="ar-IQ" sz="1400" dirty="0"/>
              <a:t> بيَت.</a:t>
            </a:r>
            <a:endParaRPr lang="en-US" sz="1400" dirty="0"/>
          </a:p>
          <a:p>
            <a:pPr algn="r" rtl="1"/>
            <a:r>
              <a:rPr lang="ar-IQ" sz="1400" dirty="0"/>
              <a:t>ب. </a:t>
            </a:r>
            <a:r>
              <a:rPr lang="ar-IQ" sz="1400" dirty="0" err="1"/>
              <a:t>ثيَشكةش</a:t>
            </a:r>
            <a:r>
              <a:rPr lang="ar-IQ" sz="1400" dirty="0"/>
              <a:t> كردني </a:t>
            </a:r>
            <a:r>
              <a:rPr lang="ar-IQ" sz="1400" dirty="0" err="1"/>
              <a:t>ريَزبةندي</a:t>
            </a:r>
            <a:r>
              <a:rPr lang="ar-IQ" sz="1400" dirty="0"/>
              <a:t> </a:t>
            </a:r>
            <a:r>
              <a:rPr lang="ar-IQ" sz="1400" dirty="0" err="1"/>
              <a:t>ئةندامةكاني</a:t>
            </a:r>
            <a:r>
              <a:rPr lang="ar-IQ" sz="1400" dirty="0"/>
              <a:t> </a:t>
            </a:r>
            <a:r>
              <a:rPr lang="ar-IQ" sz="1400" dirty="0" err="1"/>
              <a:t>تثةكةي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ثيَشبركآ</a:t>
            </a:r>
            <a:r>
              <a:rPr lang="ar-IQ" sz="1400" dirty="0"/>
              <a:t> و </a:t>
            </a:r>
            <a:r>
              <a:rPr lang="ar-IQ" sz="1400" dirty="0" err="1"/>
              <a:t>هةر</a:t>
            </a:r>
            <a:r>
              <a:rPr lang="ar-IQ" sz="1400" dirty="0"/>
              <a:t>  </a:t>
            </a:r>
            <a:r>
              <a:rPr lang="ar-IQ" sz="1400" dirty="0" err="1"/>
              <a:t>زانياريةكي</a:t>
            </a:r>
            <a:r>
              <a:rPr lang="ar-IQ" sz="1400" dirty="0"/>
              <a:t> تر </a:t>
            </a:r>
            <a:r>
              <a:rPr lang="ar-IQ" sz="1400" dirty="0" err="1"/>
              <a:t>ثيَويست</a:t>
            </a:r>
            <a:r>
              <a:rPr lang="ar-IQ" sz="1400" dirty="0"/>
              <a:t> بيَت </a:t>
            </a:r>
            <a:r>
              <a:rPr lang="ar-IQ" sz="1400" dirty="0" err="1"/>
              <a:t>بةثيَي</a:t>
            </a:r>
            <a:r>
              <a:rPr lang="ar-IQ" sz="1400" dirty="0"/>
              <a:t> </a:t>
            </a:r>
            <a:r>
              <a:rPr lang="ar-IQ" sz="1400" dirty="0" err="1"/>
              <a:t>ياساي</a:t>
            </a:r>
            <a:r>
              <a:rPr lang="ar-IQ" sz="1400" dirty="0"/>
              <a:t> </a:t>
            </a:r>
            <a:r>
              <a:rPr lang="ar-IQ" sz="1400" dirty="0" err="1"/>
              <a:t>هونةري</a:t>
            </a:r>
            <a:r>
              <a:rPr lang="ar-IQ" sz="1400" dirty="0"/>
              <a:t> </a:t>
            </a:r>
            <a:r>
              <a:rPr lang="ar-IQ" sz="1400" dirty="0" err="1"/>
              <a:t>تايبةت</a:t>
            </a:r>
            <a:r>
              <a:rPr lang="ar-IQ" sz="1400" dirty="0"/>
              <a:t> </a:t>
            </a:r>
            <a:r>
              <a:rPr lang="ar-IQ" sz="1400" dirty="0" err="1"/>
              <a:t>بة</a:t>
            </a:r>
            <a:r>
              <a:rPr lang="ar-IQ" sz="1400" dirty="0"/>
              <a:t> </a:t>
            </a:r>
            <a:r>
              <a:rPr lang="ar-IQ" sz="1400" dirty="0" err="1"/>
              <a:t>ثيَشبركيَيةكة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ج. دوور </a:t>
            </a:r>
            <a:r>
              <a:rPr lang="ar-IQ" sz="1400" dirty="0" err="1"/>
              <a:t>بوون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طؤريني</a:t>
            </a:r>
            <a:r>
              <a:rPr lang="ar-IQ" sz="1400" dirty="0"/>
              <a:t> </a:t>
            </a:r>
            <a:r>
              <a:rPr lang="ar-IQ" sz="1400" dirty="0" err="1"/>
              <a:t>بةرزي</a:t>
            </a:r>
            <a:r>
              <a:rPr lang="ar-IQ" sz="1400" dirty="0"/>
              <a:t> </a:t>
            </a:r>
            <a:r>
              <a:rPr lang="ar-IQ" sz="1400" dirty="0" err="1"/>
              <a:t>ئاميَرةكان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د. </a:t>
            </a:r>
            <a:r>
              <a:rPr lang="ar-IQ" sz="1400" dirty="0" err="1"/>
              <a:t>دوانةكةوتن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ثيَبركآيةكة</a:t>
            </a:r>
            <a:r>
              <a:rPr lang="ar-IQ" sz="1400" dirty="0"/>
              <a:t>، يان </a:t>
            </a:r>
            <a:r>
              <a:rPr lang="ar-IQ" sz="1400" dirty="0" err="1"/>
              <a:t>بةخةراثي</a:t>
            </a:r>
            <a:r>
              <a:rPr lang="ar-IQ" sz="1400" dirty="0"/>
              <a:t> </a:t>
            </a:r>
            <a:r>
              <a:rPr lang="ar-IQ" sz="1400" dirty="0" err="1"/>
              <a:t>بةكارهيَناني</a:t>
            </a:r>
            <a:r>
              <a:rPr lang="ar-IQ" sz="1400" dirty="0"/>
              <a:t> </a:t>
            </a:r>
            <a:r>
              <a:rPr lang="ar-IQ" sz="1400" dirty="0" err="1"/>
              <a:t>مافةكاني</a:t>
            </a:r>
            <a:r>
              <a:rPr lang="ar-IQ" sz="1400" dirty="0"/>
              <a:t> </a:t>
            </a:r>
            <a:r>
              <a:rPr lang="ar-IQ" sz="1400" dirty="0" err="1"/>
              <a:t>وخةراثة</a:t>
            </a:r>
            <a:r>
              <a:rPr lang="ar-IQ" sz="1400" dirty="0"/>
              <a:t> كردن </a:t>
            </a:r>
            <a:r>
              <a:rPr lang="ar-IQ" sz="1400" dirty="0" err="1"/>
              <a:t>لةطةل</a:t>
            </a:r>
            <a:r>
              <a:rPr lang="ar-IQ" sz="1400" dirty="0"/>
              <a:t> </a:t>
            </a:r>
            <a:r>
              <a:rPr lang="ar-IQ" sz="1400" dirty="0" err="1"/>
              <a:t>بةشداربووةكاني</a:t>
            </a:r>
            <a:r>
              <a:rPr lang="ar-IQ" sz="1400" dirty="0"/>
              <a:t> تر.</a:t>
            </a:r>
            <a:endParaRPr lang="en-US" sz="1400" dirty="0"/>
          </a:p>
          <a:p>
            <a:pPr algn="r" rtl="1"/>
            <a:r>
              <a:rPr lang="ar-IQ" sz="1400" dirty="0"/>
              <a:t>ه. </a:t>
            </a:r>
            <a:r>
              <a:rPr lang="ar-IQ" sz="1400" dirty="0" err="1"/>
              <a:t>دووركةوتن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يارمةتي</a:t>
            </a:r>
            <a:r>
              <a:rPr lang="ar-IQ" sz="1400" dirty="0"/>
              <a:t> داني </a:t>
            </a:r>
            <a:r>
              <a:rPr lang="ar-IQ" sz="1400" dirty="0" err="1"/>
              <a:t>ياريزان</a:t>
            </a:r>
            <a:r>
              <a:rPr lang="ar-IQ" sz="1400" dirty="0"/>
              <a:t> يان </a:t>
            </a:r>
            <a:r>
              <a:rPr lang="ar-IQ" sz="1400" dirty="0" err="1"/>
              <a:t>قسةكردن</a:t>
            </a:r>
            <a:r>
              <a:rPr lang="ar-IQ" sz="1400" dirty="0"/>
              <a:t> </a:t>
            </a:r>
            <a:r>
              <a:rPr lang="ar-IQ" sz="1400" dirty="0" err="1"/>
              <a:t>لةطةلي</a:t>
            </a:r>
            <a:r>
              <a:rPr lang="ar-IQ" sz="1400" dirty="0"/>
              <a:t> </a:t>
            </a:r>
            <a:r>
              <a:rPr lang="ar-IQ" sz="1400" dirty="0" err="1"/>
              <a:t>لةكاتي</a:t>
            </a:r>
            <a:r>
              <a:rPr lang="ar-IQ" sz="1400" dirty="0"/>
              <a:t> </a:t>
            </a:r>
            <a:r>
              <a:rPr lang="ar-IQ" sz="1400" dirty="0" err="1"/>
              <a:t>ئةنجامداني</a:t>
            </a:r>
            <a:r>
              <a:rPr lang="ar-IQ" sz="1400" dirty="0"/>
              <a:t> </a:t>
            </a:r>
            <a:r>
              <a:rPr lang="ar-IQ" sz="1400" dirty="0" err="1"/>
              <a:t>زنجيرة</a:t>
            </a:r>
            <a:r>
              <a:rPr lang="ar-IQ" sz="1400" dirty="0"/>
              <a:t> </a:t>
            </a:r>
            <a:r>
              <a:rPr lang="ar-IQ" sz="1400" dirty="0" err="1"/>
              <a:t>جوولَة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و. </a:t>
            </a:r>
            <a:r>
              <a:rPr lang="ar-IQ" sz="1400" dirty="0" err="1"/>
              <a:t>دووركةوتن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طفتؤطؤ</a:t>
            </a:r>
            <a:r>
              <a:rPr lang="ar-IQ" sz="1400" dirty="0"/>
              <a:t> كردن </a:t>
            </a:r>
            <a:r>
              <a:rPr lang="ar-IQ" sz="1400" dirty="0" err="1"/>
              <a:t>لةطةل</a:t>
            </a:r>
            <a:r>
              <a:rPr lang="ar-IQ" sz="1400" dirty="0"/>
              <a:t> </a:t>
            </a:r>
            <a:r>
              <a:rPr lang="ar-IQ" sz="1400" dirty="0" err="1"/>
              <a:t>ناوبذيوان</a:t>
            </a:r>
            <a:r>
              <a:rPr lang="ar-IQ" sz="1400" dirty="0"/>
              <a:t> </a:t>
            </a:r>
            <a:r>
              <a:rPr lang="ar-IQ" sz="1400" dirty="0" err="1"/>
              <a:t>لةطاتي</a:t>
            </a:r>
            <a:r>
              <a:rPr lang="ar-IQ" sz="1400" dirty="0"/>
              <a:t> </a:t>
            </a:r>
            <a:r>
              <a:rPr lang="ar-IQ" sz="1400" dirty="0" err="1"/>
              <a:t>ثيَشبركآ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ز. </a:t>
            </a:r>
            <a:r>
              <a:rPr lang="ar-IQ" sz="1400" dirty="0" err="1"/>
              <a:t>خؤطرتن</a:t>
            </a:r>
            <a:r>
              <a:rPr lang="ar-IQ" sz="1400" dirty="0"/>
              <a:t>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هةر</a:t>
            </a:r>
            <a:r>
              <a:rPr lang="ar-IQ" sz="1400" dirty="0"/>
              <a:t> </a:t>
            </a:r>
            <a:r>
              <a:rPr lang="ar-IQ" sz="1400" dirty="0" err="1"/>
              <a:t>رةوشتيَكي</a:t>
            </a:r>
            <a:r>
              <a:rPr lang="ar-IQ" sz="1400" dirty="0"/>
              <a:t> </a:t>
            </a:r>
            <a:r>
              <a:rPr lang="ar-IQ" sz="1400" dirty="0" err="1"/>
              <a:t>نا</a:t>
            </a:r>
            <a:r>
              <a:rPr lang="ar-IQ" sz="1400" dirty="0"/>
              <a:t> </a:t>
            </a:r>
            <a:r>
              <a:rPr lang="ar-IQ" sz="1400" dirty="0" err="1"/>
              <a:t>شياو</a:t>
            </a:r>
            <a:r>
              <a:rPr lang="ar-IQ" sz="1400" dirty="0"/>
              <a:t> و </a:t>
            </a:r>
            <a:r>
              <a:rPr lang="ar-IQ" sz="1400" dirty="0" err="1"/>
              <a:t>توندرةوي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IQ" sz="1400" dirty="0"/>
              <a:t>ح. </a:t>
            </a:r>
            <a:r>
              <a:rPr lang="ar-IQ" sz="1400" dirty="0" err="1"/>
              <a:t>بةشداري</a:t>
            </a:r>
            <a:r>
              <a:rPr lang="ar-IQ" sz="1400" dirty="0"/>
              <a:t> كردن </a:t>
            </a:r>
            <a:r>
              <a:rPr lang="ar-IQ" sz="1400" dirty="0" err="1"/>
              <a:t>لة</a:t>
            </a:r>
            <a:r>
              <a:rPr lang="ar-IQ" sz="1400" dirty="0"/>
              <a:t> </a:t>
            </a:r>
            <a:r>
              <a:rPr lang="ar-IQ" sz="1400" dirty="0" err="1"/>
              <a:t>ئاهةنطي</a:t>
            </a:r>
            <a:r>
              <a:rPr lang="ar-IQ" sz="1400" dirty="0"/>
              <a:t> </a:t>
            </a:r>
            <a:r>
              <a:rPr lang="ar-IQ" sz="1400" dirty="0" err="1"/>
              <a:t>دابةشكردني</a:t>
            </a:r>
            <a:r>
              <a:rPr lang="ar-IQ" sz="1400" dirty="0"/>
              <a:t> </a:t>
            </a:r>
            <a:r>
              <a:rPr lang="ar-IQ" sz="1400" dirty="0" err="1"/>
              <a:t>ميداليا</a:t>
            </a:r>
            <a:r>
              <a:rPr lang="ar-IQ" sz="1400" dirty="0"/>
              <a:t>.</a:t>
            </a:r>
            <a:endParaRPr lang="en-US" sz="1400" dirty="0"/>
          </a:p>
          <a:p>
            <a:pPr algn="r" rtl="1"/>
            <a:r>
              <a:rPr lang="ar-AE" sz="1400" dirty="0"/>
              <a:t> </a:t>
            </a:r>
            <a:endParaRPr lang="en-US" sz="1400" dirty="0"/>
          </a:p>
          <a:p>
            <a:pPr algn="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792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1448" y="2044128"/>
          <a:ext cx="6301105" cy="367716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17520"/>
                <a:gridCol w="32835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ثيَشيَلي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داشكاندن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هةر ثيَشيَلي بؤ مةرجةكاني جل و بةرط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(يةك جار لةكاتي ثالَةوانيَتي) لة لايةن سةرؤكي ليَذنةي ناوبذيواني بالاَ.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ريَز نطرتين بؤ كاتةكان خؤ طةرمكردن (احماْ )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بؤ هةر جاريَك لة دةرئةنجامي كؤتايي لة 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خؤ نةناساندني ياريزان بؤ ليَذنةي ئاميَر ثيَش دةستثيَكردن ياخود دواي تةواو بوني راهيَنانةكة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بؤ هةر جاريَك لة دةرئةنجامي كؤتايي لة 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لا داني 30 ضركةي ثيَش دةست ثيَكردني راهيَنانةكة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بؤ هةر جاريَك لة دةرئةنجامي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لا داني 60 ضركةي ثيَش دةست ثيَكردني راهيَنانةكة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راهينانةكة كؤتايي ثيَديَت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لاداني 30 ضركةي ثيَش بةردةوام بوون ثاش بةربوون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بؤ هةر جاريَك لة دةرئةنجامي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لاداني 60 ضركةي ثيَش بةردةوام بوون ثاش بةربوون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راهيَنانةكة بة تةواوبوون ئةذميَردريَت تاكو بةربووني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مانةوة لةسةر تةختي ثيَشبرِكيَ ياخود دوبارة سةركةتن ثاش تةواو بووني راهيَنان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>
                          <a:effectLst/>
                        </a:rPr>
                        <a:t>قسة كردني </a:t>
                      </a:r>
                      <a:r>
                        <a:rPr lang="ar-IQ" sz="1200" dirty="0" err="1">
                          <a:effectLst/>
                        </a:rPr>
                        <a:t>ناوبذيوان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لةطةل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ياريزان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لةكاتي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ئةنجامداني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راهيَنان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0.30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هةر رةوشتيَكي نا جيَطير و توندرةو.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>
                          <a:effectLst/>
                        </a:rPr>
                        <a:t>0.30 </a:t>
                      </a:r>
                      <a:r>
                        <a:rPr lang="ar-IQ" sz="1200" dirty="0" err="1">
                          <a:effectLst/>
                        </a:rPr>
                        <a:t>لة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نمرةي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كؤتايي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لةلايةن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ناوبذيواني</a:t>
                      </a:r>
                      <a:r>
                        <a:rPr lang="ar-IQ" sz="1200" dirty="0">
                          <a:effectLst/>
                        </a:rPr>
                        <a:t> (  </a:t>
                      </a:r>
                      <a:r>
                        <a:rPr lang="en-US" sz="1200" dirty="0">
                          <a:effectLst/>
                        </a:rPr>
                        <a:t>D1</a:t>
                      </a:r>
                      <a:r>
                        <a:rPr lang="ar-IQ" sz="1200" dirty="0">
                          <a:effectLst/>
                        </a:rPr>
                        <a:t> ).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0813" y="2044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برطةي 4 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سزادانةكاني رةوشتي خةراث لةلايةن ياريزان و راهيَنةر: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1. سزاداني سروشتي ئةوةي ثيَش بيني دةكريَت لة برطةي (2 ، 3) بة هةلَةي ناوةراست و طةورة دادةنريَت. كةوا (0.30) خالأ بؤ هةلَةكاني رةوشت و (0.50) خالَيش بؤ هةلَةكاني سةر ئاميَرة. كةوا ناوبذيواني (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D1</a:t>
            </a: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 ياخود بةرثرسي ليَذنةي ئاميَر يان سةرؤكي ناوبذيوانةكاني بالاَ بة داشكاندني لة ئةنجامي كؤتايي.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2. لة باري رادةبةدةر دةكريَت ياريزان ياخود راهيَنةر لة هؤلَي ثالَةوانيَتي دةربكريَت لةطةل ئةوةش بةرةو روو بووني سزاي دياريكراو بكريَت.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3. ثيَشيَلةكان و داشكاندنةكان بةم شيَوةية دةبن: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ثيَشيَليةكاني تايبةت بة رةوشت: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2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09953"/>
              </p:ext>
            </p:extLst>
          </p:nvPr>
        </p:nvGraphicFramePr>
        <p:xfrm>
          <a:off x="1421448" y="2924945"/>
          <a:ext cx="6301105" cy="191985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17520"/>
                <a:gridCol w="3283585"/>
              </a:tblGrid>
              <a:tr h="3018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 err="1">
                          <a:effectLst/>
                        </a:rPr>
                        <a:t>ثيَشيَلي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داشكاندن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ريَطة نةدان بؤ ئامادة بووني يارمةتيدةر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0.50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خةراث بةكارهيَناني ثؤدرةي مطنسيوم ياخود زيانطةياند بة ئاميَرةكان.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0.50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 err="1">
                          <a:effectLst/>
                        </a:rPr>
                        <a:t>بةكارهيَناني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نا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ياسايي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بؤ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فةرشي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ئيسفةنجي</a:t>
                      </a:r>
                      <a:r>
                        <a:rPr lang="ar-IQ" sz="1200" dirty="0">
                          <a:effectLst/>
                        </a:rPr>
                        <a:t> زياد </a:t>
                      </a:r>
                      <a:r>
                        <a:rPr lang="ar-IQ" sz="1200" dirty="0" err="1">
                          <a:effectLst/>
                        </a:rPr>
                        <a:t>ياخود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بةكارنةهيَناني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لةكاتي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ثيَويست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0.50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جولاندني راهيَنةر بؤ فةرشي ئيسفةنجي زيادة لةكاتي جيَبةجيَكردني ياريزان بؤ راهيَنانةكةي.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0.50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بةرزكردنةوةي ئاميَر بةبآ رةزامةندي فةرمي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0.50 لة نمرةي كؤتايي لةلايةن ناوبذيواني (  </a:t>
                      </a:r>
                      <a:r>
                        <a:rPr lang="en-US" sz="1200">
                          <a:effectLst/>
                        </a:rPr>
                        <a:t>D1</a:t>
                      </a:r>
                      <a:r>
                        <a:rPr lang="ar-IQ" sz="1200">
                          <a:effectLst/>
                        </a:rPr>
                        <a:t> ).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98335"/>
              </p:ext>
            </p:extLst>
          </p:nvPr>
        </p:nvGraphicFramePr>
        <p:xfrm>
          <a:off x="1547664" y="5733256"/>
          <a:ext cx="6301105" cy="82093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17520"/>
                <a:gridCol w="32835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 err="1">
                          <a:effectLst/>
                        </a:rPr>
                        <a:t>ثيَشيَلي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داشكاندن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 err="1">
                          <a:effectLst/>
                        </a:rPr>
                        <a:t>نةهاتن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بؤ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شويَني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ثالَةوانيَتي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بةبآ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رةزامةندي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دوورخستن بؤ ماوةي ثيَشبركآ لةلايةن سةرؤكي ليَذنةي بالاَ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 err="1">
                          <a:effectLst/>
                        </a:rPr>
                        <a:t>نةهاتن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لة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ئاهةنطي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ثيَشكةش</a:t>
                      </a:r>
                      <a:r>
                        <a:rPr lang="ar-IQ" sz="1200" dirty="0">
                          <a:effectLst/>
                        </a:rPr>
                        <a:t> كردن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دوورخستن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جيَبةجآ كردني راهيَنان بة بآ نيشانةي طلؤثي سةوز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 err="1">
                          <a:effectLst/>
                        </a:rPr>
                        <a:t>نمرةي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كؤتايي</a:t>
                      </a:r>
                      <a:r>
                        <a:rPr lang="ar-IQ" sz="1200" dirty="0">
                          <a:effectLst/>
                        </a:rPr>
                        <a:t> سفر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30352"/>
              </p:ext>
            </p:extLst>
          </p:nvPr>
        </p:nvGraphicFramePr>
        <p:xfrm>
          <a:off x="1763688" y="620688"/>
          <a:ext cx="6301105" cy="145186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17520"/>
                <a:gridCol w="32835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ثيَشيَلي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داشكاندن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جيَبةجيَكردني تيث بة زنجيرةثلةي هةلَة لةسةر هةر ئاميَريَك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شكاندن 1.00 نمرة لة نمرةي كؤتايي تيثةكة لة سةر ئاميَري مةبةست لةلايةن سةرؤكي ليَذنةي بالاَ.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ريَزنةطرتني كاتةكاني طةرمكردني فةرمي.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شكاندن 1.00 نمرة لة نمرةي كؤتايي تيثةكة لة سةر ئاميَري مةبةست لةلايةن سةرؤكي ليَذنةي بالاَ.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ثيَشيَليةكاني ياساي جل وبةرط تايبةت بة ثالَةوانيَتي تيثي.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dirty="0">
                          <a:effectLst/>
                        </a:rPr>
                        <a:t>1.00 نمرة </a:t>
                      </a:r>
                      <a:r>
                        <a:rPr lang="ar-IQ" sz="1200" dirty="0" err="1">
                          <a:effectLst/>
                        </a:rPr>
                        <a:t>لة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ئةنجامي</a:t>
                      </a:r>
                      <a:r>
                        <a:rPr lang="ar-IQ" sz="1200" dirty="0">
                          <a:effectLst/>
                        </a:rPr>
                        <a:t> طشتي </a:t>
                      </a:r>
                      <a:r>
                        <a:rPr lang="ar-IQ" sz="1200" dirty="0" err="1">
                          <a:effectLst/>
                        </a:rPr>
                        <a:t>تيث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كاتيَك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ثالَةوانيَتي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دةست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ثيَ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دةكات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لةلايةن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سةرؤكي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ليَذنةي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بالآ</a:t>
                      </a:r>
                      <a:r>
                        <a:rPr lang="ar-IQ" sz="12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0813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ثيَشيَليةكاني تايبةت بة ئاميَر: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ثيَشيَليةكاني تري تاكةكةسي: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ثيَشيَليةكاني تايبةت بة تيث: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66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648</Words>
  <Application>Microsoft Office PowerPoint</Application>
  <PresentationFormat>On-screen Show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Hawder Dlshad</dc:creator>
  <cp:lastModifiedBy>Maher</cp:lastModifiedBy>
  <cp:revision>1</cp:revision>
  <dcterms:created xsi:type="dcterms:W3CDTF">2024-05-31T11:05:23Z</dcterms:created>
  <dcterms:modified xsi:type="dcterms:W3CDTF">2024-05-31T11:07:18Z</dcterms:modified>
</cp:coreProperties>
</file>