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55000" lnSpcReduction="20000"/>
          </a:bodyPr>
          <a:lstStyle/>
          <a:p>
            <a:pPr algn="r" rtl="1"/>
            <a:r>
              <a:rPr lang="ar-IQ" dirty="0" err="1"/>
              <a:t>برطةي</a:t>
            </a:r>
            <a:r>
              <a:rPr lang="ar-IQ" dirty="0"/>
              <a:t> 4:</a:t>
            </a:r>
            <a:endParaRPr lang="en-US" dirty="0"/>
          </a:p>
          <a:p>
            <a:pPr lvl="0" algn="r" rtl="1"/>
            <a:r>
              <a:rPr lang="ar-IQ" dirty="0" err="1"/>
              <a:t>ريَكخستني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هونةري</a:t>
            </a:r>
            <a:r>
              <a:rPr lang="ar-IQ" dirty="0"/>
              <a:t>:</a:t>
            </a:r>
            <a:endParaRPr lang="en-US" dirty="0"/>
          </a:p>
          <a:p>
            <a:pPr algn="r" rtl="1"/>
            <a:r>
              <a:rPr lang="ar-IQ" dirty="0"/>
              <a:t>أ/ </a:t>
            </a:r>
            <a:r>
              <a:rPr lang="ar-IQ" dirty="0" err="1"/>
              <a:t>سةرؤكي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هونةري</a:t>
            </a:r>
            <a:r>
              <a:rPr lang="ar-IQ" dirty="0"/>
              <a:t> </a:t>
            </a:r>
            <a:r>
              <a:rPr lang="ar-IQ" dirty="0" err="1"/>
              <a:t>ثياوان</a:t>
            </a:r>
            <a:r>
              <a:rPr lang="ar-IQ" dirty="0"/>
              <a:t>: (</a:t>
            </a:r>
            <a:r>
              <a:rPr lang="en-US" b="1" dirty="0"/>
              <a:t>President of the Men’s Technical Committee</a:t>
            </a:r>
            <a:r>
              <a:rPr lang="ar-SA" b="1" dirty="0"/>
              <a:t>)</a:t>
            </a:r>
            <a:endParaRPr lang="en-US" dirty="0"/>
          </a:p>
          <a:p>
            <a:pPr algn="r" rtl="1"/>
            <a:r>
              <a:rPr lang="ar-IQ" dirty="0" err="1"/>
              <a:t>ئةمةش</a:t>
            </a:r>
            <a:r>
              <a:rPr lang="ar-IQ" dirty="0"/>
              <a:t>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سةرؤك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ناوبذيواني</a:t>
            </a:r>
            <a:r>
              <a:rPr lang="ar-IQ" dirty="0"/>
              <a:t> </a:t>
            </a:r>
            <a:r>
              <a:rPr lang="ar-IQ" dirty="0" err="1"/>
              <a:t>بالآ</a:t>
            </a:r>
            <a:r>
              <a:rPr lang="ar-IQ" dirty="0"/>
              <a:t>. </a:t>
            </a:r>
            <a:r>
              <a:rPr lang="ar-IQ" dirty="0" err="1"/>
              <a:t>كة</a:t>
            </a:r>
            <a:r>
              <a:rPr lang="ar-IQ" dirty="0"/>
              <a:t> </a:t>
            </a:r>
            <a:r>
              <a:rPr lang="ar-IQ" dirty="0" err="1"/>
              <a:t>ئةركةكانيان</a:t>
            </a:r>
            <a:r>
              <a:rPr lang="ar-IQ" dirty="0"/>
              <a:t> </a:t>
            </a:r>
            <a:r>
              <a:rPr lang="ar-IQ" dirty="0" err="1"/>
              <a:t>ئةمانةي</a:t>
            </a:r>
            <a:r>
              <a:rPr lang="ar-IQ" dirty="0"/>
              <a:t> </a:t>
            </a:r>
            <a:r>
              <a:rPr lang="ar-IQ" dirty="0" err="1"/>
              <a:t>خوارةوة</a:t>
            </a:r>
            <a:r>
              <a:rPr lang="ar-IQ" dirty="0"/>
              <a:t> </a:t>
            </a:r>
            <a:r>
              <a:rPr lang="ar-IQ" dirty="0" err="1"/>
              <a:t>دةطريَتةوة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دلنيا</a:t>
            </a:r>
            <a:r>
              <a:rPr lang="ar-IQ" dirty="0"/>
              <a:t> </a:t>
            </a:r>
            <a:r>
              <a:rPr lang="ar-IQ" dirty="0" err="1"/>
              <a:t>بوون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بةريَوة</a:t>
            </a:r>
            <a:r>
              <a:rPr lang="ar-IQ" dirty="0"/>
              <a:t> ضووني </a:t>
            </a:r>
            <a:r>
              <a:rPr lang="ar-IQ" dirty="0" err="1"/>
              <a:t>ثالَةوانيَتيةكة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داواكردن</a:t>
            </a:r>
            <a:r>
              <a:rPr lang="ar-IQ" dirty="0"/>
              <a:t> و </a:t>
            </a:r>
            <a:r>
              <a:rPr lang="ar-IQ" dirty="0" err="1"/>
              <a:t>سةرثةرشتياري</a:t>
            </a:r>
            <a:r>
              <a:rPr lang="ar-IQ" dirty="0"/>
              <a:t> </a:t>
            </a:r>
            <a:r>
              <a:rPr lang="ar-IQ" dirty="0" err="1"/>
              <a:t>كؤبوونةوةي</a:t>
            </a:r>
            <a:r>
              <a:rPr lang="ar-IQ" dirty="0"/>
              <a:t> </a:t>
            </a:r>
            <a:r>
              <a:rPr lang="ar-IQ" dirty="0" err="1"/>
              <a:t>ناوبذيوانان</a:t>
            </a:r>
            <a:r>
              <a:rPr lang="ar-IQ" dirty="0"/>
              <a:t> و خولَي </a:t>
            </a:r>
            <a:r>
              <a:rPr lang="ar-IQ" dirty="0" err="1"/>
              <a:t>مةشق</a:t>
            </a:r>
            <a:r>
              <a:rPr lang="ar-IQ" dirty="0"/>
              <a:t> </a:t>
            </a:r>
            <a:r>
              <a:rPr lang="ar-IQ" dirty="0" err="1"/>
              <a:t>كردنيان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مامةلَة</a:t>
            </a:r>
            <a:r>
              <a:rPr lang="ar-IQ" dirty="0"/>
              <a:t> كردن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داواكاي</a:t>
            </a:r>
            <a:r>
              <a:rPr lang="ar-IQ" dirty="0"/>
              <a:t> </a:t>
            </a:r>
            <a:r>
              <a:rPr lang="ar-IQ" dirty="0" err="1"/>
              <a:t>هةلَسةنطاندني</a:t>
            </a:r>
            <a:r>
              <a:rPr lang="ar-IQ" dirty="0"/>
              <a:t> </a:t>
            </a:r>
            <a:r>
              <a:rPr lang="ar-IQ" dirty="0" err="1"/>
              <a:t>جوولةي</a:t>
            </a:r>
            <a:r>
              <a:rPr lang="ar-IQ" dirty="0"/>
              <a:t> تازة و </a:t>
            </a:r>
            <a:r>
              <a:rPr lang="ar-IQ" dirty="0" err="1"/>
              <a:t>بةرز</a:t>
            </a:r>
            <a:r>
              <a:rPr lang="ar-IQ" dirty="0"/>
              <a:t> و نزمي (عقلة و </a:t>
            </a:r>
            <a:r>
              <a:rPr lang="ar-IQ" dirty="0" err="1"/>
              <a:t>حةلةق</a:t>
            </a:r>
            <a:r>
              <a:rPr lang="ar-IQ" dirty="0"/>
              <a:t>).</a:t>
            </a:r>
            <a:endParaRPr lang="en-US" dirty="0"/>
          </a:p>
          <a:p>
            <a:pPr lvl="0" algn="r" rtl="1"/>
            <a:r>
              <a:rPr lang="ar-IQ" dirty="0" err="1"/>
              <a:t>مامةلَة</a:t>
            </a:r>
            <a:r>
              <a:rPr lang="ar-IQ" dirty="0"/>
              <a:t> كردن </a:t>
            </a:r>
            <a:r>
              <a:rPr lang="ar-IQ" dirty="0" err="1"/>
              <a:t>لةطةل</a:t>
            </a:r>
            <a:r>
              <a:rPr lang="ar-IQ" dirty="0"/>
              <a:t> جيَ </a:t>
            </a:r>
            <a:r>
              <a:rPr lang="ar-IQ" dirty="0" err="1"/>
              <a:t>هيَشتني</a:t>
            </a:r>
            <a:r>
              <a:rPr lang="ar-IQ" dirty="0"/>
              <a:t> </a:t>
            </a:r>
            <a:r>
              <a:rPr lang="ar-IQ" dirty="0" err="1"/>
              <a:t>شويَني</a:t>
            </a:r>
            <a:r>
              <a:rPr lang="ar-IQ" dirty="0"/>
              <a:t> </a:t>
            </a:r>
            <a:r>
              <a:rPr lang="ar-IQ" dirty="0" err="1"/>
              <a:t>ثالَةوانيَتي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كاري </a:t>
            </a:r>
            <a:r>
              <a:rPr lang="ar-IQ" dirty="0" err="1"/>
              <a:t>ثيَويست</a:t>
            </a:r>
            <a:r>
              <a:rPr lang="ar-IQ" dirty="0"/>
              <a:t> </a:t>
            </a:r>
            <a:r>
              <a:rPr lang="ar-IQ" dirty="0" err="1"/>
              <a:t>لةلايةن</a:t>
            </a:r>
            <a:r>
              <a:rPr lang="ar-IQ" dirty="0"/>
              <a:t> </a:t>
            </a:r>
            <a:r>
              <a:rPr lang="ar-IQ" dirty="0" err="1"/>
              <a:t>ياريزانةوة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ضاوديَري</a:t>
            </a:r>
            <a:r>
              <a:rPr lang="ar-IQ" dirty="0"/>
              <a:t> كردني كاري </a:t>
            </a:r>
            <a:r>
              <a:rPr lang="ar-IQ" dirty="0" err="1"/>
              <a:t>سةرثةرشتياري</a:t>
            </a:r>
            <a:r>
              <a:rPr lang="ar-IQ" dirty="0"/>
              <a:t> </a:t>
            </a:r>
            <a:r>
              <a:rPr lang="ar-IQ" dirty="0" err="1"/>
              <a:t>ئاميَر</a:t>
            </a:r>
            <a:r>
              <a:rPr lang="ar-IQ" dirty="0"/>
              <a:t> و </a:t>
            </a:r>
            <a:r>
              <a:rPr lang="ar-IQ" dirty="0" err="1"/>
              <a:t>دةستيَوةردان</a:t>
            </a:r>
            <a:r>
              <a:rPr lang="ar-IQ" dirty="0"/>
              <a:t> </a:t>
            </a:r>
            <a:r>
              <a:rPr lang="ar-IQ" dirty="0" err="1"/>
              <a:t>لةكارةكةي</a:t>
            </a:r>
            <a:r>
              <a:rPr lang="ar-IQ" dirty="0"/>
              <a:t> </a:t>
            </a:r>
            <a:r>
              <a:rPr lang="ar-IQ" dirty="0" err="1"/>
              <a:t>لةكاتي</a:t>
            </a:r>
            <a:r>
              <a:rPr lang="ar-IQ" dirty="0"/>
              <a:t> </a:t>
            </a:r>
            <a:r>
              <a:rPr lang="ar-IQ" dirty="0" err="1"/>
              <a:t>ثيَويست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طؤريني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كةسيَك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ئةنداماني</a:t>
            </a:r>
            <a:r>
              <a:rPr lang="ar-IQ" dirty="0"/>
              <a:t> </a:t>
            </a:r>
            <a:r>
              <a:rPr lang="ar-IQ" dirty="0" err="1"/>
              <a:t>لَيَذنةي</a:t>
            </a:r>
            <a:r>
              <a:rPr lang="ar-IQ" dirty="0"/>
              <a:t> </a:t>
            </a:r>
            <a:r>
              <a:rPr lang="ar-IQ" dirty="0" err="1"/>
              <a:t>ئاميَر</a:t>
            </a:r>
            <a:r>
              <a:rPr lang="ar-IQ" dirty="0"/>
              <a:t> </a:t>
            </a:r>
            <a:r>
              <a:rPr lang="ar-IQ" dirty="0" err="1"/>
              <a:t>ئةطةر</a:t>
            </a:r>
            <a:r>
              <a:rPr lang="ar-IQ" dirty="0"/>
              <a:t> </a:t>
            </a:r>
            <a:r>
              <a:rPr lang="ar-IQ" dirty="0" err="1"/>
              <a:t>بزانن</a:t>
            </a:r>
            <a:r>
              <a:rPr lang="ar-IQ" dirty="0"/>
              <a:t> </a:t>
            </a:r>
            <a:r>
              <a:rPr lang="ar-IQ" dirty="0" err="1"/>
              <a:t>شويَنيي</a:t>
            </a:r>
            <a:r>
              <a:rPr lang="ar-IQ" dirty="0"/>
              <a:t> </a:t>
            </a:r>
            <a:r>
              <a:rPr lang="ar-IQ" dirty="0" err="1"/>
              <a:t>متمانة</a:t>
            </a:r>
            <a:r>
              <a:rPr lang="ar-IQ" dirty="0"/>
              <a:t> نية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كارةكةيدا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مامةلَة</a:t>
            </a:r>
            <a:r>
              <a:rPr lang="ar-IQ" dirty="0"/>
              <a:t> </a:t>
            </a:r>
            <a:r>
              <a:rPr lang="ar-IQ" dirty="0" err="1"/>
              <a:t>دةكةن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ريَطاي</a:t>
            </a:r>
            <a:r>
              <a:rPr lang="ar-IQ" dirty="0"/>
              <a:t> </a:t>
            </a:r>
            <a:r>
              <a:rPr lang="ar-IQ" dirty="0" err="1"/>
              <a:t>ظديؤ</a:t>
            </a:r>
            <a:r>
              <a:rPr lang="ar-IQ" dirty="0"/>
              <a:t> </a:t>
            </a:r>
            <a:r>
              <a:rPr lang="ar-IQ" dirty="0" err="1"/>
              <a:t>ليَدانةوة</a:t>
            </a:r>
            <a:r>
              <a:rPr lang="ar-IQ" dirty="0"/>
              <a:t> </a:t>
            </a:r>
            <a:r>
              <a:rPr lang="ar-IQ" dirty="0" err="1"/>
              <a:t>لةرؤذي</a:t>
            </a:r>
            <a:r>
              <a:rPr lang="ar-IQ" dirty="0"/>
              <a:t> دواي </a:t>
            </a:r>
            <a:r>
              <a:rPr lang="ar-IQ" dirty="0" err="1"/>
              <a:t>ثالَةوانيَتيةكة</a:t>
            </a:r>
            <a:r>
              <a:rPr lang="ar-IQ" dirty="0"/>
              <a:t>، </a:t>
            </a:r>
            <a:r>
              <a:rPr lang="ar-IQ" dirty="0" err="1"/>
              <a:t>لةطةلَ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نارةزايةك</a:t>
            </a:r>
            <a:r>
              <a:rPr lang="ar-IQ" dirty="0"/>
              <a:t> </a:t>
            </a:r>
            <a:r>
              <a:rPr lang="ar-IQ" dirty="0" err="1"/>
              <a:t>ثيَشكةش</a:t>
            </a:r>
            <a:r>
              <a:rPr lang="ar-IQ" dirty="0"/>
              <a:t> بكريَت </a:t>
            </a:r>
            <a:r>
              <a:rPr lang="ar-IQ" dirty="0" err="1"/>
              <a:t>لةلايةن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سةرثةرشتيار</a:t>
            </a:r>
            <a:r>
              <a:rPr lang="ar-IQ" dirty="0"/>
              <a:t> كردني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ثشكنيني</a:t>
            </a:r>
            <a:r>
              <a:rPr lang="ar-IQ" dirty="0"/>
              <a:t> </a:t>
            </a:r>
            <a:r>
              <a:rPr lang="ar-IQ" dirty="0" err="1"/>
              <a:t>خاسيةت</a:t>
            </a:r>
            <a:r>
              <a:rPr lang="ar-IQ" dirty="0"/>
              <a:t> و </a:t>
            </a:r>
            <a:r>
              <a:rPr lang="ar-IQ" dirty="0" err="1"/>
              <a:t>ثيَواني</a:t>
            </a:r>
            <a:r>
              <a:rPr lang="ar-IQ" dirty="0"/>
              <a:t> </a:t>
            </a:r>
            <a:r>
              <a:rPr lang="ar-IQ" dirty="0" err="1"/>
              <a:t>ئاميَرةكاني</a:t>
            </a:r>
            <a:r>
              <a:rPr lang="ar-IQ" dirty="0"/>
              <a:t> </a:t>
            </a:r>
            <a:r>
              <a:rPr lang="ar-IQ" dirty="0" err="1"/>
              <a:t>بةثيَي</a:t>
            </a:r>
            <a:r>
              <a:rPr lang="ar-IQ" dirty="0"/>
              <a:t> </a:t>
            </a:r>
            <a:r>
              <a:rPr lang="ar-IQ" dirty="0" err="1"/>
              <a:t>ستانداردي</a:t>
            </a:r>
            <a:r>
              <a:rPr lang="ar-IQ" dirty="0"/>
              <a:t> </a:t>
            </a:r>
            <a:r>
              <a:rPr lang="en-US" dirty="0"/>
              <a:t>FIG</a:t>
            </a:r>
          </a:p>
          <a:p>
            <a:pPr lvl="0" algn="r" rtl="1"/>
            <a:r>
              <a:rPr lang="ar-IQ" dirty="0" err="1"/>
              <a:t>ناردني</a:t>
            </a:r>
            <a:r>
              <a:rPr lang="ar-IQ" dirty="0"/>
              <a:t> </a:t>
            </a:r>
            <a:r>
              <a:rPr lang="ar-IQ" dirty="0" err="1"/>
              <a:t>راثؤرتيَك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يةكيَتي</a:t>
            </a:r>
            <a:r>
              <a:rPr lang="ar-IQ" dirty="0"/>
              <a:t> نيَو </a:t>
            </a:r>
            <a:r>
              <a:rPr lang="ar-IQ" dirty="0" err="1"/>
              <a:t>دةولَةيت</a:t>
            </a:r>
            <a:r>
              <a:rPr lang="ar-IQ" dirty="0"/>
              <a:t> </a:t>
            </a:r>
            <a:r>
              <a:rPr lang="ar-IQ" dirty="0" err="1"/>
              <a:t>جمناستك</a:t>
            </a:r>
            <a:r>
              <a:rPr lang="ar-IQ" dirty="0"/>
              <a:t> باس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تيَبينيةكان</a:t>
            </a:r>
            <a:r>
              <a:rPr lang="ar-IQ" dirty="0"/>
              <a:t> </a:t>
            </a:r>
            <a:r>
              <a:rPr lang="ar-IQ" dirty="0" err="1"/>
              <a:t>بةشيَوةي</a:t>
            </a:r>
            <a:r>
              <a:rPr lang="ar-IQ" dirty="0"/>
              <a:t> طشتي </a:t>
            </a:r>
            <a:r>
              <a:rPr lang="ar-IQ" dirty="0" err="1"/>
              <a:t>دةكريَت</a:t>
            </a:r>
            <a:r>
              <a:rPr lang="ar-IQ" dirty="0"/>
              <a:t> ، </a:t>
            </a:r>
            <a:r>
              <a:rPr lang="ar-IQ" dirty="0" err="1"/>
              <a:t>هةروةها</a:t>
            </a:r>
            <a:r>
              <a:rPr lang="ar-IQ" dirty="0"/>
              <a:t> </a:t>
            </a:r>
            <a:r>
              <a:rPr lang="ar-IQ" dirty="0" err="1"/>
              <a:t>شيكردنةوةي</a:t>
            </a:r>
            <a:r>
              <a:rPr lang="ar-IQ" dirty="0"/>
              <a:t> </a:t>
            </a:r>
            <a:r>
              <a:rPr lang="ar-IQ" dirty="0" err="1"/>
              <a:t>ئاستي</a:t>
            </a:r>
            <a:r>
              <a:rPr lang="ar-IQ" dirty="0"/>
              <a:t> </a:t>
            </a:r>
            <a:r>
              <a:rPr lang="ar-IQ" dirty="0" err="1"/>
              <a:t>ناوبذيوانةكان</a:t>
            </a:r>
            <a:r>
              <a:rPr lang="ar-IQ" dirty="0"/>
              <a:t> </a:t>
            </a:r>
            <a:r>
              <a:rPr lang="ar-IQ" dirty="0" err="1"/>
              <a:t>دةكريَت</a:t>
            </a:r>
            <a:r>
              <a:rPr lang="ar-IQ" dirty="0"/>
              <a:t> و </a:t>
            </a:r>
            <a:r>
              <a:rPr lang="ar-IQ" dirty="0" err="1"/>
              <a:t>هةرةوها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طؤرانكاريةك</a:t>
            </a:r>
            <a:r>
              <a:rPr lang="ar-IQ" dirty="0"/>
              <a:t> كرابيَت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ئةنجامي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 و </a:t>
            </a:r>
            <a:r>
              <a:rPr lang="ar-IQ" dirty="0" err="1"/>
              <a:t>هؤكارةكاني</a:t>
            </a:r>
            <a:r>
              <a:rPr lang="ar-IQ" dirty="0"/>
              <a:t>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47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IQ" dirty="0"/>
              <a:t>ب/ </a:t>
            </a:r>
            <a:r>
              <a:rPr lang="ar-IQ" dirty="0" err="1"/>
              <a:t>ئةنداماني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هونةري</a:t>
            </a:r>
            <a:r>
              <a:rPr lang="ar-IQ" dirty="0"/>
              <a:t> </a:t>
            </a:r>
            <a:r>
              <a:rPr lang="ar-IQ" dirty="0" err="1"/>
              <a:t>ثياوان</a:t>
            </a:r>
            <a:r>
              <a:rPr lang="ar-IQ" dirty="0"/>
              <a:t>: (</a:t>
            </a:r>
            <a:r>
              <a:rPr lang="en-US" dirty="0"/>
              <a:t>Men’s Technical Committee</a:t>
            </a:r>
            <a:r>
              <a:rPr lang="ar-IQ" dirty="0"/>
              <a:t>)</a:t>
            </a:r>
            <a:endParaRPr lang="en-US" dirty="0"/>
          </a:p>
          <a:p>
            <a:pPr algn="r" rtl="1"/>
            <a:r>
              <a:rPr lang="ar-IQ" dirty="0" err="1"/>
              <a:t>لةكاتي</a:t>
            </a:r>
            <a:r>
              <a:rPr lang="ar-IQ" dirty="0"/>
              <a:t> </a:t>
            </a:r>
            <a:r>
              <a:rPr lang="ar-IQ" dirty="0" err="1"/>
              <a:t>بةريَوة</a:t>
            </a:r>
            <a:r>
              <a:rPr lang="ar-IQ" dirty="0"/>
              <a:t> ضووني </a:t>
            </a:r>
            <a:r>
              <a:rPr lang="ar-IQ" dirty="0" err="1"/>
              <a:t>قوناغةكاني</a:t>
            </a:r>
            <a:r>
              <a:rPr lang="ar-IQ" dirty="0"/>
              <a:t> </a:t>
            </a:r>
            <a:r>
              <a:rPr lang="ar-IQ" dirty="0" err="1"/>
              <a:t>ثيَشبكري</a:t>
            </a:r>
            <a:r>
              <a:rPr lang="ar-IQ" dirty="0"/>
              <a:t> ، </a:t>
            </a:r>
            <a:r>
              <a:rPr lang="ar-IQ" dirty="0" err="1"/>
              <a:t>ئةنداماني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هونةري</a:t>
            </a:r>
            <a:r>
              <a:rPr lang="ar-IQ" dirty="0"/>
              <a:t> </a:t>
            </a:r>
            <a:r>
              <a:rPr lang="ar-IQ" dirty="0" err="1"/>
              <a:t>ثياوان</a:t>
            </a:r>
            <a:r>
              <a:rPr lang="ar-IQ" dirty="0"/>
              <a:t> كار </a:t>
            </a:r>
            <a:r>
              <a:rPr lang="ar-IQ" dirty="0" err="1"/>
              <a:t>دةكةن</a:t>
            </a:r>
            <a:r>
              <a:rPr lang="ar-IQ" dirty="0"/>
              <a:t> </a:t>
            </a:r>
            <a:r>
              <a:rPr lang="ar-IQ" dirty="0" err="1"/>
              <a:t>وةك</a:t>
            </a:r>
            <a:r>
              <a:rPr lang="ar-IQ" dirty="0"/>
              <a:t> </a:t>
            </a:r>
            <a:r>
              <a:rPr lang="ar-IQ" dirty="0" err="1"/>
              <a:t>ئةندام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ناوبذيواني</a:t>
            </a:r>
            <a:r>
              <a:rPr lang="ar-IQ" dirty="0"/>
              <a:t> بالاَ و </a:t>
            </a:r>
            <a:r>
              <a:rPr lang="ar-IQ" dirty="0" err="1"/>
              <a:t>سةرثةرشتياري</a:t>
            </a:r>
            <a:r>
              <a:rPr lang="ar-IQ" dirty="0"/>
              <a:t> </a:t>
            </a:r>
            <a:r>
              <a:rPr lang="ar-IQ" dirty="0" err="1"/>
              <a:t>ئاميَرةكان</a:t>
            </a:r>
            <a:r>
              <a:rPr lang="ar-IQ" dirty="0"/>
              <a:t>، </a:t>
            </a:r>
            <a:r>
              <a:rPr lang="ar-IQ" dirty="0" err="1"/>
              <a:t>ئةركةكاني</a:t>
            </a:r>
            <a:r>
              <a:rPr lang="ar-IQ" dirty="0"/>
              <a:t> </a:t>
            </a:r>
            <a:r>
              <a:rPr lang="ar-IQ" dirty="0" err="1"/>
              <a:t>ئةمانة</a:t>
            </a:r>
            <a:r>
              <a:rPr lang="ar-IQ" dirty="0"/>
              <a:t> </a:t>
            </a:r>
            <a:r>
              <a:rPr lang="ar-IQ" dirty="0" err="1"/>
              <a:t>دةطريَتةوة</a:t>
            </a:r>
            <a:r>
              <a:rPr lang="ar-IQ" dirty="0"/>
              <a:t>:</a:t>
            </a:r>
            <a:endParaRPr lang="en-US" dirty="0"/>
          </a:p>
          <a:p>
            <a:pPr lvl="0" algn="r" rtl="1"/>
            <a:r>
              <a:rPr lang="ar-IQ" dirty="0"/>
              <a:t>ضالاك كردن و </a:t>
            </a:r>
            <a:r>
              <a:rPr lang="ar-IQ" dirty="0" err="1"/>
              <a:t>ريَكخستني</a:t>
            </a:r>
            <a:r>
              <a:rPr lang="ar-IQ" dirty="0"/>
              <a:t> كاري </a:t>
            </a:r>
            <a:r>
              <a:rPr lang="ar-IQ" dirty="0" err="1"/>
              <a:t>هةردوو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(</a:t>
            </a:r>
            <a:r>
              <a:rPr lang="en-US" dirty="0"/>
              <a:t>D</a:t>
            </a:r>
            <a:r>
              <a:rPr lang="ar-IQ" dirty="0"/>
              <a:t>) و (</a:t>
            </a:r>
            <a:r>
              <a:rPr lang="en-US" dirty="0"/>
              <a:t>E</a:t>
            </a:r>
            <a:r>
              <a:rPr lang="ar-IQ" dirty="0"/>
              <a:t>) </a:t>
            </a:r>
            <a:r>
              <a:rPr lang="ar-IQ" dirty="0" err="1"/>
              <a:t>ريَكخستني</a:t>
            </a:r>
            <a:r>
              <a:rPr lang="ar-IQ" dirty="0"/>
              <a:t> كاري </a:t>
            </a:r>
            <a:r>
              <a:rPr lang="ar-IQ" dirty="0" err="1"/>
              <a:t>هةلَسةنطاندن</a:t>
            </a:r>
            <a:r>
              <a:rPr lang="ar-IQ" dirty="0"/>
              <a:t> </a:t>
            </a:r>
            <a:r>
              <a:rPr lang="ar-IQ" dirty="0" err="1"/>
              <a:t>بةشيَوةي</a:t>
            </a:r>
            <a:r>
              <a:rPr lang="ar-IQ" dirty="0"/>
              <a:t> </a:t>
            </a:r>
            <a:r>
              <a:rPr lang="ar-IQ" dirty="0" err="1"/>
              <a:t>كؤتايي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كؤ</a:t>
            </a:r>
            <a:r>
              <a:rPr lang="ar-IQ" dirty="0"/>
              <a:t> كردني </a:t>
            </a:r>
            <a:r>
              <a:rPr lang="ar-IQ" dirty="0" err="1"/>
              <a:t>هةردوو</a:t>
            </a:r>
            <a:r>
              <a:rPr lang="ar-IQ" dirty="0"/>
              <a:t>  </a:t>
            </a:r>
            <a:r>
              <a:rPr lang="ar-IQ" dirty="0" err="1"/>
              <a:t>بةهاي</a:t>
            </a:r>
            <a:r>
              <a:rPr lang="ar-IQ" dirty="0"/>
              <a:t> </a:t>
            </a:r>
            <a:r>
              <a:rPr lang="ar-IQ" dirty="0" err="1"/>
              <a:t>نمرةي</a:t>
            </a:r>
            <a:r>
              <a:rPr lang="ar-IQ" dirty="0"/>
              <a:t>  (</a:t>
            </a:r>
            <a:r>
              <a:rPr lang="en-US" dirty="0"/>
              <a:t>D</a:t>
            </a:r>
            <a:r>
              <a:rPr lang="ar-IQ" dirty="0"/>
              <a:t>) و </a:t>
            </a:r>
            <a:r>
              <a:rPr lang="ar-IQ" dirty="0" err="1"/>
              <a:t>داشكاندنةكاني</a:t>
            </a:r>
            <a:r>
              <a:rPr lang="ar-IQ" dirty="0"/>
              <a:t> </a:t>
            </a:r>
            <a:r>
              <a:rPr lang="ar-IQ" dirty="0" err="1"/>
              <a:t>نمرةي</a:t>
            </a:r>
            <a:r>
              <a:rPr lang="ar-IQ" dirty="0"/>
              <a:t> (</a:t>
            </a:r>
            <a:r>
              <a:rPr lang="en-US" dirty="0"/>
              <a:t>E</a:t>
            </a:r>
            <a:r>
              <a:rPr lang="ar-IQ" dirty="0"/>
              <a:t>).</a:t>
            </a:r>
            <a:endParaRPr lang="en-US" dirty="0"/>
          </a:p>
          <a:p>
            <a:pPr lvl="0" algn="r" rtl="1"/>
            <a:r>
              <a:rPr lang="ar-IQ" dirty="0" err="1"/>
              <a:t>تؤمار</a:t>
            </a:r>
            <a:r>
              <a:rPr lang="ar-IQ" dirty="0"/>
              <a:t> كردني </a:t>
            </a:r>
            <a:r>
              <a:rPr lang="ar-IQ" dirty="0" err="1"/>
              <a:t>ثيَكهاتةي</a:t>
            </a:r>
            <a:r>
              <a:rPr lang="ar-IQ" dirty="0"/>
              <a:t>  </a:t>
            </a:r>
            <a:r>
              <a:rPr lang="ar-IQ" dirty="0" err="1"/>
              <a:t>راهيَنان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تةواوي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نوسيني</a:t>
            </a:r>
            <a:r>
              <a:rPr lang="ar-IQ" dirty="0"/>
              <a:t> هيَما. </a:t>
            </a:r>
            <a:endParaRPr lang="en-US" dirty="0"/>
          </a:p>
          <a:p>
            <a:pPr lvl="0" algn="r" rtl="1"/>
            <a:r>
              <a:rPr lang="ar-IQ" dirty="0" err="1"/>
              <a:t>دةكةويَتة</a:t>
            </a:r>
            <a:r>
              <a:rPr lang="ar-IQ" dirty="0"/>
              <a:t> </a:t>
            </a:r>
            <a:r>
              <a:rPr lang="ar-IQ" dirty="0" err="1"/>
              <a:t>نواين</a:t>
            </a:r>
            <a:r>
              <a:rPr lang="ar-IQ" dirty="0"/>
              <a:t> </a:t>
            </a:r>
            <a:r>
              <a:rPr lang="ar-IQ" dirty="0" err="1"/>
              <a:t>هةردوو</a:t>
            </a:r>
            <a:r>
              <a:rPr lang="ar-IQ" dirty="0"/>
              <a:t> </a:t>
            </a:r>
            <a:r>
              <a:rPr lang="ar-IQ" dirty="0" err="1"/>
              <a:t>لَيَذنةي</a:t>
            </a:r>
            <a:r>
              <a:rPr lang="ar-IQ" dirty="0"/>
              <a:t>  (</a:t>
            </a:r>
            <a:r>
              <a:rPr lang="en-US" dirty="0"/>
              <a:t>D</a:t>
            </a:r>
            <a:r>
              <a:rPr lang="ar-IQ" dirty="0"/>
              <a:t>) و (</a:t>
            </a:r>
            <a:r>
              <a:rPr lang="en-US" dirty="0"/>
              <a:t>E</a:t>
            </a:r>
            <a:r>
              <a:rPr lang="ar-IQ" dirty="0"/>
              <a:t>) </a:t>
            </a:r>
            <a:r>
              <a:rPr lang="ar-IQ" dirty="0" err="1"/>
              <a:t>لةكاتي</a:t>
            </a:r>
            <a:r>
              <a:rPr lang="ar-IQ" dirty="0"/>
              <a:t> </a:t>
            </a:r>
            <a:r>
              <a:rPr lang="ar-IQ" dirty="0" err="1"/>
              <a:t>جياوازي</a:t>
            </a:r>
            <a:r>
              <a:rPr lang="ar-IQ" dirty="0"/>
              <a:t> </a:t>
            </a:r>
            <a:r>
              <a:rPr lang="ar-IQ" dirty="0" err="1"/>
              <a:t>بوونيان</a:t>
            </a:r>
            <a:r>
              <a:rPr lang="ar-IQ" dirty="0"/>
              <a:t> </a:t>
            </a:r>
            <a:r>
              <a:rPr lang="ar-IQ" dirty="0" err="1"/>
              <a:t>ئةطةر</a:t>
            </a:r>
            <a:r>
              <a:rPr lang="ar-IQ" dirty="0"/>
              <a:t> ضارة </a:t>
            </a:r>
            <a:r>
              <a:rPr lang="ar-IQ" dirty="0" err="1"/>
              <a:t>نةكريَت</a:t>
            </a:r>
            <a:r>
              <a:rPr lang="ar-IQ" dirty="0"/>
              <a:t> </a:t>
            </a:r>
            <a:r>
              <a:rPr lang="ar-IQ" dirty="0" err="1"/>
              <a:t>كيَشةكة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سةرؤكي</a:t>
            </a:r>
            <a:r>
              <a:rPr lang="ar-IQ" dirty="0"/>
              <a:t> بالاَ </a:t>
            </a:r>
            <a:r>
              <a:rPr lang="ar-IQ" dirty="0" err="1"/>
              <a:t>بةرز</a:t>
            </a:r>
            <a:r>
              <a:rPr lang="ar-IQ" dirty="0"/>
              <a:t> </a:t>
            </a:r>
            <a:r>
              <a:rPr lang="ar-IQ" dirty="0" err="1"/>
              <a:t>دةكريَتةوة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وةك</a:t>
            </a:r>
            <a:r>
              <a:rPr lang="ar-IQ" dirty="0"/>
              <a:t> </a:t>
            </a:r>
            <a:r>
              <a:rPr lang="ar-IQ" dirty="0" err="1"/>
              <a:t>طيَنةريَك</a:t>
            </a:r>
            <a:r>
              <a:rPr lang="ar-IQ" dirty="0"/>
              <a:t> </a:t>
            </a:r>
            <a:r>
              <a:rPr lang="ar-IQ" dirty="0" err="1"/>
              <a:t>دبيَت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نيَوان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 (</a:t>
            </a:r>
            <a:r>
              <a:rPr lang="en-US" dirty="0"/>
              <a:t>D</a:t>
            </a:r>
            <a:r>
              <a:rPr lang="ar-IQ" dirty="0"/>
              <a:t>) و (</a:t>
            </a:r>
            <a:r>
              <a:rPr lang="en-US" dirty="0"/>
              <a:t>E</a:t>
            </a:r>
            <a:r>
              <a:rPr lang="ar-IQ" dirty="0"/>
              <a:t>) و </a:t>
            </a:r>
            <a:r>
              <a:rPr lang="ar-IQ" dirty="0" err="1"/>
              <a:t>سةرؤكي</a:t>
            </a:r>
            <a:r>
              <a:rPr lang="ar-IQ" dirty="0"/>
              <a:t> طشتي.</a:t>
            </a:r>
            <a:endParaRPr lang="en-US" dirty="0"/>
          </a:p>
          <a:p>
            <a:pPr lvl="0" algn="r" rtl="1"/>
            <a:r>
              <a:rPr lang="ar-IQ" dirty="0" err="1"/>
              <a:t>كؤنترؤل</a:t>
            </a:r>
            <a:r>
              <a:rPr lang="ar-IQ" dirty="0"/>
              <a:t> كردني </a:t>
            </a:r>
            <a:r>
              <a:rPr lang="ar-IQ" dirty="0" err="1"/>
              <a:t>هةلَسةنطاندني</a:t>
            </a:r>
            <a:r>
              <a:rPr lang="ar-IQ" dirty="0"/>
              <a:t> طشتي </a:t>
            </a:r>
            <a:r>
              <a:rPr lang="ar-IQ" dirty="0" err="1"/>
              <a:t>ونمرةي</a:t>
            </a:r>
            <a:r>
              <a:rPr lang="ar-IQ" dirty="0"/>
              <a:t> </a:t>
            </a:r>
            <a:r>
              <a:rPr lang="ar-IQ" dirty="0" err="1"/>
              <a:t>كؤتايي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راهيَنانيَك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ثشكنيني</a:t>
            </a:r>
            <a:r>
              <a:rPr lang="ar-IQ" dirty="0"/>
              <a:t> </a:t>
            </a:r>
            <a:r>
              <a:rPr lang="ar-IQ" dirty="0" err="1"/>
              <a:t>ئاميَري</a:t>
            </a:r>
            <a:r>
              <a:rPr lang="ar-IQ" dirty="0"/>
              <a:t> </a:t>
            </a:r>
            <a:r>
              <a:rPr lang="ar-IQ" dirty="0" err="1"/>
              <a:t>بةكارهاتوو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مةشق</a:t>
            </a:r>
            <a:r>
              <a:rPr lang="ar-IQ" dirty="0"/>
              <a:t> و </a:t>
            </a:r>
            <a:r>
              <a:rPr lang="ar-IQ" dirty="0" err="1"/>
              <a:t>طةرمكردن</a:t>
            </a:r>
            <a:r>
              <a:rPr lang="ar-IQ" dirty="0"/>
              <a:t> </a:t>
            </a:r>
            <a:r>
              <a:rPr lang="ar-IQ" dirty="0" err="1"/>
              <a:t>وثيَشبركيَ</a:t>
            </a:r>
            <a:r>
              <a:rPr lang="ar-IQ" dirty="0"/>
              <a:t>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ستانداردي</a:t>
            </a:r>
            <a:r>
              <a:rPr lang="ar-IQ" dirty="0"/>
              <a:t> </a:t>
            </a:r>
            <a:r>
              <a:rPr lang="ar-IQ" dirty="0" err="1"/>
              <a:t>ئاميَري</a:t>
            </a:r>
            <a:r>
              <a:rPr lang="ar-IQ" dirty="0"/>
              <a:t>  </a:t>
            </a:r>
            <a:r>
              <a:rPr lang="en-US" dirty="0"/>
              <a:t>FIG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02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 algn="r" rtl="1"/>
            <a:r>
              <a:rPr lang="ar-IQ" dirty="0" err="1"/>
              <a:t>ريَكخستني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ئاميَر</a:t>
            </a:r>
            <a:r>
              <a:rPr lang="ar-IQ" dirty="0"/>
              <a:t>:</a:t>
            </a:r>
            <a:endParaRPr lang="en-US" dirty="0"/>
          </a:p>
          <a:p>
            <a:pPr algn="r" rtl="1"/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ثيَشبركيَيةكاني</a:t>
            </a:r>
            <a:r>
              <a:rPr lang="ar-IQ" dirty="0"/>
              <a:t> </a:t>
            </a:r>
            <a:r>
              <a:rPr lang="en-US" dirty="0"/>
              <a:t>FIG</a:t>
            </a:r>
            <a:r>
              <a:rPr lang="ar-IQ" dirty="0"/>
              <a:t> </a:t>
            </a:r>
            <a:r>
              <a:rPr lang="ar-IQ" dirty="0" err="1"/>
              <a:t>فةرمي</a:t>
            </a:r>
            <a:r>
              <a:rPr lang="ar-IQ" dirty="0"/>
              <a:t> ، </a:t>
            </a:r>
            <a:r>
              <a:rPr lang="ar-IQ" dirty="0" err="1"/>
              <a:t>وثالَةنيةكاني</a:t>
            </a:r>
            <a:r>
              <a:rPr lang="ar-IQ" dirty="0"/>
              <a:t> </a:t>
            </a:r>
            <a:r>
              <a:rPr lang="ar-IQ" dirty="0" err="1"/>
              <a:t>جيهاني</a:t>
            </a:r>
            <a:r>
              <a:rPr lang="ar-IQ" dirty="0"/>
              <a:t> و خولي </a:t>
            </a:r>
            <a:r>
              <a:rPr lang="ar-IQ" dirty="0" err="1"/>
              <a:t>ياريةكاني</a:t>
            </a:r>
            <a:r>
              <a:rPr lang="ar-IQ" dirty="0"/>
              <a:t> </a:t>
            </a:r>
            <a:r>
              <a:rPr lang="ar-IQ" dirty="0" err="1"/>
              <a:t>ئؤلمثي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ناوبذيواني</a:t>
            </a:r>
            <a:r>
              <a:rPr lang="ar-IQ" dirty="0"/>
              <a:t> </a:t>
            </a:r>
            <a:r>
              <a:rPr lang="ar-IQ" dirty="0" err="1"/>
              <a:t>ئاميَر</a:t>
            </a:r>
            <a:r>
              <a:rPr lang="ar-IQ" dirty="0"/>
              <a:t> </a:t>
            </a:r>
            <a:r>
              <a:rPr lang="ar-IQ" dirty="0" err="1"/>
              <a:t>ثيَك</a:t>
            </a:r>
            <a:r>
              <a:rPr lang="ar-IQ" dirty="0"/>
              <a:t> </a:t>
            </a:r>
            <a:r>
              <a:rPr lang="ar-IQ" dirty="0" err="1"/>
              <a:t>ديَت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en-US" dirty="0"/>
              <a:t>D </a:t>
            </a:r>
            <a:r>
              <a:rPr lang="ar-IQ" dirty="0"/>
              <a:t>(</a:t>
            </a:r>
            <a:r>
              <a:rPr lang="en-US" dirty="0"/>
              <a:t>Difficulty</a:t>
            </a:r>
            <a:r>
              <a:rPr lang="ar-IQ" dirty="0"/>
              <a:t>) و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en-US" dirty="0"/>
              <a:t>E </a:t>
            </a:r>
            <a:r>
              <a:rPr lang="ar-IQ" dirty="0"/>
              <a:t>(</a:t>
            </a:r>
            <a:r>
              <a:rPr lang="en-US" dirty="0"/>
              <a:t>Execution</a:t>
            </a:r>
            <a:r>
              <a:rPr lang="ar-IQ" dirty="0"/>
              <a:t>). </a:t>
            </a:r>
            <a:endParaRPr lang="en-US" dirty="0"/>
          </a:p>
          <a:p>
            <a:pPr algn="r" rtl="1"/>
            <a:r>
              <a:rPr lang="ar-IQ" b="1" dirty="0"/>
              <a:t>ج/ </a:t>
            </a:r>
            <a:r>
              <a:rPr lang="ar-IQ" b="1" dirty="0" err="1"/>
              <a:t>ليَذنةي</a:t>
            </a:r>
            <a:r>
              <a:rPr lang="ar-IQ" b="1" dirty="0"/>
              <a:t> </a:t>
            </a:r>
            <a:r>
              <a:rPr lang="ar-IQ" dirty="0"/>
              <a:t> (</a:t>
            </a:r>
            <a:r>
              <a:rPr lang="en-US" dirty="0"/>
              <a:t>D</a:t>
            </a:r>
            <a:r>
              <a:rPr lang="ar-IQ" dirty="0"/>
              <a:t>) </a:t>
            </a:r>
            <a:r>
              <a:rPr lang="en-US" dirty="0"/>
              <a:t>:</a:t>
            </a:r>
          </a:p>
          <a:p>
            <a:pPr algn="r" rtl="1"/>
            <a:r>
              <a:rPr lang="ar-IQ" dirty="0" err="1"/>
              <a:t>كةوا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دوو</a:t>
            </a:r>
            <a:r>
              <a:rPr lang="ar-IQ" dirty="0"/>
              <a:t> </a:t>
            </a:r>
            <a:r>
              <a:rPr lang="ar-IQ" dirty="0" err="1"/>
              <a:t>ناوبذيوان</a:t>
            </a:r>
            <a:r>
              <a:rPr lang="ar-IQ" dirty="0"/>
              <a:t> </a:t>
            </a:r>
            <a:r>
              <a:rPr lang="ar-IQ" dirty="0" err="1"/>
              <a:t>ثيَك</a:t>
            </a:r>
            <a:r>
              <a:rPr lang="ar-IQ" dirty="0"/>
              <a:t> </a:t>
            </a:r>
            <a:r>
              <a:rPr lang="ar-IQ" dirty="0" err="1"/>
              <a:t>ديَت</a:t>
            </a:r>
            <a:r>
              <a:rPr lang="ar-IQ" dirty="0"/>
              <a:t>، </a:t>
            </a:r>
            <a:r>
              <a:rPr lang="ar-IQ" dirty="0" err="1"/>
              <a:t>هةردووكيان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شويَنيَكي</a:t>
            </a:r>
            <a:r>
              <a:rPr lang="ar-IQ" dirty="0"/>
              <a:t> نزيك </a:t>
            </a:r>
            <a:r>
              <a:rPr lang="ar-IQ" dirty="0" err="1"/>
              <a:t>ئاميَرةكة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تةنيشت</a:t>
            </a:r>
            <a:r>
              <a:rPr lang="ar-IQ" dirty="0"/>
              <a:t> </a:t>
            </a:r>
            <a:r>
              <a:rPr lang="ar-IQ" dirty="0" err="1"/>
              <a:t>يكةوة</a:t>
            </a:r>
            <a:r>
              <a:rPr lang="ar-IQ" dirty="0"/>
              <a:t> </a:t>
            </a:r>
            <a:r>
              <a:rPr lang="ar-IQ" dirty="0" err="1"/>
              <a:t>دادةنيشن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ئةوةي</a:t>
            </a:r>
            <a:r>
              <a:rPr lang="ar-IQ" dirty="0"/>
              <a:t> </a:t>
            </a:r>
            <a:r>
              <a:rPr lang="ar-IQ" dirty="0" err="1"/>
              <a:t>بةرووني</a:t>
            </a:r>
            <a:r>
              <a:rPr lang="ar-IQ" dirty="0"/>
              <a:t> </a:t>
            </a:r>
            <a:r>
              <a:rPr lang="ar-IQ" dirty="0" err="1"/>
              <a:t>ياريزانيان</a:t>
            </a:r>
            <a:r>
              <a:rPr lang="ar-IQ" dirty="0"/>
              <a:t> </a:t>
            </a:r>
            <a:r>
              <a:rPr lang="ar-IQ" dirty="0" err="1"/>
              <a:t>لئ</a:t>
            </a:r>
            <a:r>
              <a:rPr lang="ar-IQ" dirty="0"/>
              <a:t> ديار بيَت.  </a:t>
            </a:r>
            <a:r>
              <a:rPr lang="ar-IQ" dirty="0" err="1"/>
              <a:t>كوا</a:t>
            </a:r>
            <a:r>
              <a:rPr lang="ar-IQ" dirty="0"/>
              <a:t> </a:t>
            </a:r>
            <a:r>
              <a:rPr lang="ar-IQ" dirty="0" err="1"/>
              <a:t>ناوبذيواني</a:t>
            </a:r>
            <a:r>
              <a:rPr lang="ar-IQ" dirty="0"/>
              <a:t> (</a:t>
            </a:r>
            <a:r>
              <a:rPr lang="en-US" dirty="0"/>
              <a:t>D</a:t>
            </a:r>
            <a:r>
              <a:rPr lang="ar-IQ" dirty="0"/>
              <a:t>) </a:t>
            </a:r>
            <a:r>
              <a:rPr lang="ar-IQ" dirty="0" err="1"/>
              <a:t>يةكةم</a:t>
            </a:r>
            <a:r>
              <a:rPr lang="ar-IQ" dirty="0"/>
              <a:t> </a:t>
            </a:r>
            <a:r>
              <a:rPr lang="ar-IQ" dirty="0" err="1"/>
              <a:t>لةلايةن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يةكيَتي</a:t>
            </a:r>
            <a:r>
              <a:rPr lang="ar-IQ" dirty="0"/>
              <a:t> نيَو </a:t>
            </a:r>
            <a:r>
              <a:rPr lang="ar-IQ" dirty="0" err="1"/>
              <a:t>دةولَةتي</a:t>
            </a:r>
            <a:r>
              <a:rPr lang="ar-IQ" dirty="0"/>
              <a:t> </a:t>
            </a:r>
            <a:r>
              <a:rPr lang="ar-IQ" dirty="0" err="1"/>
              <a:t>جمناستك</a:t>
            </a:r>
            <a:r>
              <a:rPr lang="ar-IQ" dirty="0"/>
              <a:t> ديار </a:t>
            </a:r>
            <a:r>
              <a:rPr lang="ar-IQ" dirty="0" err="1"/>
              <a:t>دةكريَت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ثيَي</a:t>
            </a:r>
            <a:r>
              <a:rPr lang="ar-IQ" dirty="0"/>
              <a:t> </a:t>
            </a:r>
            <a:r>
              <a:rPr lang="ar-IQ" dirty="0" err="1"/>
              <a:t>ضةند</a:t>
            </a:r>
            <a:r>
              <a:rPr lang="ar-IQ" dirty="0"/>
              <a:t> </a:t>
            </a:r>
            <a:r>
              <a:rPr lang="ar-IQ" dirty="0" err="1"/>
              <a:t>ريَنمايةكي</a:t>
            </a:r>
            <a:r>
              <a:rPr lang="ar-IQ" dirty="0"/>
              <a:t> </a:t>
            </a:r>
            <a:r>
              <a:rPr lang="ar-IQ" dirty="0" err="1"/>
              <a:t>تايبةت</a:t>
            </a:r>
            <a:r>
              <a:rPr lang="ar-IQ" dirty="0"/>
              <a:t> </a:t>
            </a:r>
            <a:r>
              <a:rPr lang="ar-IQ" dirty="0" err="1"/>
              <a:t>كة</a:t>
            </a:r>
            <a:r>
              <a:rPr lang="ar-IQ" dirty="0"/>
              <a:t> </a:t>
            </a:r>
            <a:r>
              <a:rPr lang="ar-IQ" dirty="0" err="1"/>
              <a:t>بةر</a:t>
            </a:r>
            <a:r>
              <a:rPr lang="ar-IQ" dirty="0"/>
              <a:t> </a:t>
            </a:r>
            <a:r>
              <a:rPr lang="ar-IQ" dirty="0" err="1"/>
              <a:t>ثرس</a:t>
            </a:r>
            <a:r>
              <a:rPr lang="ar-IQ" dirty="0"/>
              <a:t>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ناوبذيواني</a:t>
            </a:r>
            <a:r>
              <a:rPr lang="ar-IQ" dirty="0"/>
              <a:t>  (</a:t>
            </a:r>
            <a:r>
              <a:rPr lang="en-US" dirty="0"/>
              <a:t>D</a:t>
            </a:r>
            <a:r>
              <a:rPr lang="ar-IQ" dirty="0"/>
              <a:t>) </a:t>
            </a:r>
            <a:r>
              <a:rPr lang="ar-IQ" dirty="0" err="1"/>
              <a:t>دووةم</a:t>
            </a:r>
            <a:r>
              <a:rPr lang="ar-IQ" dirty="0"/>
              <a:t>. </a:t>
            </a:r>
            <a:r>
              <a:rPr lang="ar-IQ" dirty="0" err="1"/>
              <a:t>كارةكاني</a:t>
            </a:r>
            <a:r>
              <a:rPr lang="ar-IQ" dirty="0"/>
              <a:t> </a:t>
            </a:r>
            <a:r>
              <a:rPr lang="ar-IQ" dirty="0" err="1"/>
              <a:t>ناوبذيواني</a:t>
            </a:r>
            <a:r>
              <a:rPr lang="ar-IQ" dirty="0"/>
              <a:t>  (</a:t>
            </a:r>
            <a:r>
              <a:rPr lang="en-US" dirty="0"/>
              <a:t>D</a:t>
            </a:r>
            <a:r>
              <a:rPr lang="ar-IQ" dirty="0"/>
              <a:t>) </a:t>
            </a:r>
            <a:r>
              <a:rPr lang="ar-IQ" dirty="0" err="1"/>
              <a:t>يةكةم</a:t>
            </a:r>
            <a:r>
              <a:rPr lang="ar-IQ" dirty="0"/>
              <a:t> </a:t>
            </a:r>
            <a:r>
              <a:rPr lang="ar-IQ" dirty="0" err="1"/>
              <a:t>بةم</a:t>
            </a:r>
            <a:r>
              <a:rPr lang="ar-IQ" dirty="0"/>
              <a:t> </a:t>
            </a:r>
            <a:r>
              <a:rPr lang="ar-IQ" dirty="0" err="1"/>
              <a:t>شيَوةيةي</a:t>
            </a:r>
            <a:r>
              <a:rPr lang="ar-IQ" dirty="0"/>
              <a:t> </a:t>
            </a:r>
            <a:r>
              <a:rPr lang="ar-IQ" dirty="0" err="1"/>
              <a:t>دةبيَت</a:t>
            </a:r>
            <a:r>
              <a:rPr lang="ar-IQ" dirty="0"/>
              <a:t>:</a:t>
            </a:r>
            <a:endParaRPr lang="en-US" dirty="0"/>
          </a:p>
          <a:p>
            <a:pPr lvl="0" algn="r" rtl="1"/>
            <a:r>
              <a:rPr lang="ar-IQ" dirty="0" err="1"/>
              <a:t>يارمةتيداني</a:t>
            </a:r>
            <a:r>
              <a:rPr lang="ar-IQ" dirty="0"/>
              <a:t> </a:t>
            </a:r>
            <a:r>
              <a:rPr lang="ar-IQ" dirty="0" err="1"/>
              <a:t>سةرؤكي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ئاميَر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ريَكخستني</a:t>
            </a:r>
            <a:r>
              <a:rPr lang="ar-IQ" dirty="0"/>
              <a:t> </a:t>
            </a:r>
            <a:r>
              <a:rPr lang="ar-IQ" dirty="0" err="1"/>
              <a:t>كارةكاني</a:t>
            </a:r>
            <a:r>
              <a:rPr lang="ar-IQ" dirty="0"/>
              <a:t> </a:t>
            </a:r>
            <a:r>
              <a:rPr lang="ar-IQ" dirty="0" err="1"/>
              <a:t>هةردوو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 (</a:t>
            </a:r>
            <a:r>
              <a:rPr lang="en-US" dirty="0"/>
              <a:t>D</a:t>
            </a:r>
            <a:r>
              <a:rPr lang="ar-IQ" dirty="0"/>
              <a:t>) و (</a:t>
            </a:r>
            <a:r>
              <a:rPr lang="en-US" dirty="0"/>
              <a:t>E</a:t>
            </a:r>
            <a:r>
              <a:rPr lang="ar-IQ" dirty="0"/>
              <a:t>).</a:t>
            </a:r>
            <a:endParaRPr lang="en-US" dirty="0"/>
          </a:p>
          <a:p>
            <a:pPr lvl="0" algn="r" rtl="1"/>
            <a:r>
              <a:rPr lang="ar-IQ" dirty="0" err="1"/>
              <a:t>تؤمار</a:t>
            </a:r>
            <a:r>
              <a:rPr lang="ar-IQ" dirty="0"/>
              <a:t> كردني </a:t>
            </a:r>
            <a:r>
              <a:rPr lang="ar-IQ" dirty="0" err="1"/>
              <a:t>هةلَةكاني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 (</a:t>
            </a:r>
            <a:r>
              <a:rPr lang="en-US" dirty="0"/>
              <a:t>D</a:t>
            </a:r>
            <a:r>
              <a:rPr lang="ar-IQ" dirty="0"/>
              <a:t>) .</a:t>
            </a:r>
            <a:endParaRPr lang="en-US" dirty="0"/>
          </a:p>
          <a:p>
            <a:pPr lvl="0" algn="r" rtl="1"/>
            <a:r>
              <a:rPr lang="ar-IQ" dirty="0" err="1"/>
              <a:t>بةهاي</a:t>
            </a:r>
            <a:r>
              <a:rPr lang="ar-IQ" dirty="0"/>
              <a:t> </a:t>
            </a:r>
            <a:r>
              <a:rPr lang="ar-IQ" dirty="0" err="1"/>
              <a:t>سةرةتاي</a:t>
            </a:r>
            <a:r>
              <a:rPr lang="ar-IQ" dirty="0"/>
              <a:t> </a:t>
            </a:r>
            <a:r>
              <a:rPr lang="ar-IQ" dirty="0" err="1"/>
              <a:t>جوولةكاني</a:t>
            </a:r>
            <a:r>
              <a:rPr lang="ar-IQ" dirty="0"/>
              <a:t> ديار </a:t>
            </a:r>
            <a:r>
              <a:rPr lang="ar-IQ" dirty="0" err="1"/>
              <a:t>دةكات</a:t>
            </a:r>
            <a:r>
              <a:rPr lang="ar-IQ" dirty="0"/>
              <a:t> و </a:t>
            </a:r>
            <a:r>
              <a:rPr lang="ar-IQ" dirty="0" err="1"/>
              <a:t>سةرؤكي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ئاميَر</a:t>
            </a:r>
            <a:r>
              <a:rPr lang="ar-IQ" dirty="0"/>
              <a:t> </a:t>
            </a:r>
            <a:r>
              <a:rPr lang="ar-IQ" dirty="0" err="1"/>
              <a:t>ئاطادار</a:t>
            </a:r>
            <a:r>
              <a:rPr lang="ar-IQ" dirty="0"/>
              <a:t> </a:t>
            </a:r>
            <a:r>
              <a:rPr lang="ar-IQ" dirty="0" err="1"/>
              <a:t>دةكات</a:t>
            </a:r>
            <a:r>
              <a:rPr lang="ar-IQ" dirty="0"/>
              <a:t> و </a:t>
            </a:r>
            <a:r>
              <a:rPr lang="ar-IQ" dirty="0" err="1"/>
              <a:t>هةروةها</a:t>
            </a:r>
            <a:r>
              <a:rPr lang="ar-IQ" dirty="0"/>
              <a:t> </a:t>
            </a:r>
            <a:r>
              <a:rPr lang="ar-IQ" dirty="0" err="1"/>
              <a:t>سةرثيَضيةكاني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ئاطاداري</a:t>
            </a:r>
            <a:r>
              <a:rPr lang="ar-IQ" dirty="0"/>
              <a:t> </a:t>
            </a:r>
            <a:r>
              <a:rPr lang="ar-IQ" dirty="0" err="1"/>
              <a:t>سةرؤكي</a:t>
            </a:r>
            <a:r>
              <a:rPr lang="ar-IQ" dirty="0"/>
              <a:t> </a:t>
            </a:r>
            <a:r>
              <a:rPr lang="ar-IQ" dirty="0" err="1"/>
              <a:t>ئاميَر</a:t>
            </a:r>
            <a:r>
              <a:rPr lang="ar-IQ" dirty="0"/>
              <a:t> </a:t>
            </a:r>
            <a:r>
              <a:rPr lang="ar-IQ" dirty="0" err="1"/>
              <a:t>دةكات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ثيَكنةهاتن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نمرةي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نيَوان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(</a:t>
            </a:r>
            <a:r>
              <a:rPr lang="en-US" dirty="0"/>
              <a:t>D</a:t>
            </a:r>
            <a:r>
              <a:rPr lang="ar-IQ" dirty="0"/>
              <a:t>) و (</a:t>
            </a:r>
            <a:r>
              <a:rPr lang="en-US" dirty="0"/>
              <a:t>E</a:t>
            </a:r>
            <a:r>
              <a:rPr lang="ar-IQ" dirty="0"/>
              <a:t>). </a:t>
            </a:r>
            <a:endParaRPr lang="en-US" dirty="0"/>
          </a:p>
          <a:p>
            <a:pPr lvl="0" algn="r" rtl="1"/>
            <a:r>
              <a:rPr lang="ar-IQ" dirty="0" err="1"/>
              <a:t>راثؤرتيَكي</a:t>
            </a:r>
            <a:r>
              <a:rPr lang="ar-IQ" dirty="0"/>
              <a:t> </a:t>
            </a:r>
            <a:r>
              <a:rPr lang="ar-IQ" dirty="0" err="1"/>
              <a:t>تايبةت</a:t>
            </a:r>
            <a:r>
              <a:rPr lang="ar-IQ" dirty="0"/>
              <a:t> </a:t>
            </a:r>
            <a:r>
              <a:rPr lang="ar-IQ" dirty="0" err="1"/>
              <a:t>ئامادة</a:t>
            </a:r>
            <a:r>
              <a:rPr lang="ar-IQ" dirty="0"/>
              <a:t> </a:t>
            </a:r>
            <a:r>
              <a:rPr lang="ar-IQ" dirty="0" err="1"/>
              <a:t>دةكات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سةرؤكي</a:t>
            </a:r>
            <a:r>
              <a:rPr lang="ar-IQ" dirty="0"/>
              <a:t> طشتي </a:t>
            </a:r>
            <a:r>
              <a:rPr lang="ar-IQ" dirty="0" err="1"/>
              <a:t>بة</a:t>
            </a:r>
            <a:r>
              <a:rPr lang="ar-IQ" dirty="0"/>
              <a:t> ديار </a:t>
            </a:r>
            <a:r>
              <a:rPr lang="ar-IQ" dirty="0" err="1"/>
              <a:t>خستني</a:t>
            </a:r>
            <a:r>
              <a:rPr lang="ar-IQ" dirty="0"/>
              <a:t> </a:t>
            </a:r>
            <a:r>
              <a:rPr lang="ar-IQ" dirty="0" err="1"/>
              <a:t>كيَشةكان</a:t>
            </a:r>
            <a:r>
              <a:rPr lang="ar-IQ" dirty="0"/>
              <a:t> و </a:t>
            </a:r>
            <a:r>
              <a:rPr lang="ar-IQ" dirty="0" err="1"/>
              <a:t>سةرثيَضيةكان</a:t>
            </a:r>
            <a:r>
              <a:rPr lang="ar-IQ" dirty="0"/>
              <a:t> و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نادياريةك</a:t>
            </a:r>
            <a:r>
              <a:rPr lang="ar-IQ" dirty="0"/>
              <a:t> </a:t>
            </a:r>
            <a:r>
              <a:rPr lang="ar-IQ" dirty="0" err="1"/>
              <a:t>هةبيَت</a:t>
            </a:r>
            <a:r>
              <a:rPr lang="ar-IQ" dirty="0"/>
              <a:t>. </a:t>
            </a:r>
            <a:r>
              <a:rPr lang="ar-IQ" dirty="0" err="1"/>
              <a:t>هةروةها</a:t>
            </a:r>
            <a:r>
              <a:rPr lang="ar-IQ" dirty="0"/>
              <a:t> </a:t>
            </a:r>
            <a:r>
              <a:rPr lang="ar-IQ" dirty="0" err="1"/>
              <a:t>راثؤرتيَك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ثيَكهاتةكاني</a:t>
            </a:r>
            <a:r>
              <a:rPr lang="ar-IQ" dirty="0"/>
              <a:t> </a:t>
            </a:r>
            <a:r>
              <a:rPr lang="ar-IQ" dirty="0" err="1"/>
              <a:t>هةموو</a:t>
            </a:r>
            <a:r>
              <a:rPr lang="ar-IQ" dirty="0"/>
              <a:t> </a:t>
            </a:r>
            <a:r>
              <a:rPr lang="ar-IQ" dirty="0" err="1"/>
              <a:t>راهيَنانةكان</a:t>
            </a:r>
            <a:r>
              <a:rPr lang="ar-IQ" dirty="0"/>
              <a:t> </a:t>
            </a:r>
            <a:r>
              <a:rPr lang="ar-IQ" dirty="0" err="1"/>
              <a:t>ئةوةي</a:t>
            </a:r>
            <a:r>
              <a:rPr lang="ar-IQ" dirty="0"/>
              <a:t> </a:t>
            </a:r>
            <a:r>
              <a:rPr lang="ar-IQ" dirty="0" err="1"/>
              <a:t>ئةنجامدراوة</a:t>
            </a:r>
            <a:r>
              <a:rPr lang="ar-IQ" dirty="0"/>
              <a:t>.</a:t>
            </a:r>
            <a:endParaRPr lang="en-US" dirty="0"/>
          </a:p>
          <a:p>
            <a:pPr algn="r" rtl="1"/>
            <a:r>
              <a:rPr lang="ar-IQ" dirty="0"/>
              <a:t> </a:t>
            </a:r>
            <a:endParaRPr lang="en-US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5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826667"/>
              </p:ext>
            </p:extLst>
          </p:nvPr>
        </p:nvGraphicFramePr>
        <p:xfrm>
          <a:off x="2555776" y="3597716"/>
          <a:ext cx="4295140" cy="326028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39900"/>
                <a:gridCol w="1260475"/>
                <a:gridCol w="1294765"/>
              </a:tblGrid>
              <a:tr h="278765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200" dirty="0" err="1">
                          <a:effectLst/>
                        </a:rPr>
                        <a:t>جياوازي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نيَوان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ناوةراستي</a:t>
                      </a:r>
                      <a:r>
                        <a:rPr lang="ar-IQ" sz="1200" dirty="0">
                          <a:effectLst/>
                        </a:rPr>
                        <a:t> </a:t>
                      </a:r>
                      <a:r>
                        <a:rPr lang="ar-IQ" sz="1200" dirty="0" err="1">
                          <a:effectLst/>
                        </a:rPr>
                        <a:t>نمرةكان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200">
                          <a:effectLst/>
                        </a:rPr>
                        <a:t>داشكاندنةكاني ناوبذيوان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200">
                          <a:effectLst/>
                        </a:rPr>
                        <a:t>نمرةكة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3810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0.10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&gt; 0.00 – 0.40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300">
                          <a:effectLst/>
                        </a:rPr>
                        <a:t>9.60 – 10.00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0.20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&gt; 0.40 - 0.60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300">
                          <a:effectLst/>
                        </a:rPr>
                        <a:t>9.40 – 9.60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0.30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&gt; 0.60 - 1.00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300">
                          <a:effectLst/>
                        </a:rPr>
                        <a:t>9.00 – 9.40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0.40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&gt; 1.00 - 1.50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300">
                          <a:effectLst/>
                        </a:rPr>
                        <a:t>8.50 – 9.00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0.50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&gt; 1.50 - 2.00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300">
                          <a:effectLst/>
                        </a:rPr>
                        <a:t>8.00 – 8.50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0.60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&gt; 2.00 - 2.50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300">
                          <a:effectLst/>
                        </a:rPr>
                        <a:t>7.50 – 8.00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 dirty="0">
                          <a:effectLst/>
                        </a:rPr>
                        <a:t>0.70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300">
                          <a:effectLst/>
                        </a:rPr>
                        <a:t>&gt;  2.50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IQ" sz="1300" dirty="0">
                          <a:effectLst/>
                        </a:rPr>
                        <a:t>7.50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7544" y="260648"/>
            <a:ext cx="828092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د/ </a:t>
            </a:r>
            <a:r>
              <a:rPr kumimoji="0" lang="ar-IQ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ليَذنةي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E</a:t>
            </a:r>
            <a:r>
              <a:rPr kumimoji="0" lang="ar-IQ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 ) 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	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لةم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ليَذنةية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(6)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نابيَ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(4)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كةمتر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بن ،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بةشدار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بةشيَويةك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دادةنيشن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E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يةكةم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لةتةنيشت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D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دادةنيشيت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ماوةيةك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نيَوانيان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هةية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ثاشان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بةدةوري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ئاميَرةكة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ناوبذيوانةكاني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تر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شيَوةي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ثيَضةوانةي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كاتذميَر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بلاو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كةوا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ضواريان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دةكةونة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برامبةر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D</a:t>
            </a:r>
            <a:r>
              <a:rPr kumimoji="0" lang="ar-SY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) </a:t>
            </a:r>
            <a:r>
              <a:rPr kumimoji="0" lang="ar-SY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ناوبذيواني</a:t>
            </a:r>
            <a:r>
              <a:rPr kumimoji="0" lang="ar-SY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SY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شةشةميش</a:t>
            </a:r>
            <a:r>
              <a:rPr kumimoji="0" lang="ar-SY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SY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دةكةويَتة</a:t>
            </a:r>
            <a:r>
              <a:rPr kumimoji="0" lang="ar-SY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SY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لاي</a:t>
            </a:r>
            <a:r>
              <a:rPr kumimoji="0" lang="ar-SY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SY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راستي</a:t>
            </a:r>
            <a:r>
              <a:rPr kumimoji="0" lang="ar-SY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D</a:t>
            </a:r>
            <a:r>
              <a:rPr kumimoji="0" lang="ar-SY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)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،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كةوا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E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 ) 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هةموويان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جؤرة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ئةركيان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كةسيان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سةرؤك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ئةذمار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ناكريَت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هةموويان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وةك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يةكن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.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كارةكةيان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بةم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شيَوةية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هةريةك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ناوبذيوانةكان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ثيَكهاتي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جوولة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هةلدةسةنطيَنن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بةلايةني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جيَبةجيَ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كردن و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هةلَةكان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ديار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دةكةن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داشكاندن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شيَوةيةكي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سةربةخؤ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،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خالَةكاني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لةسةر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(10)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.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ئةمةش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بيَ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ئةوةي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راويَذ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لةطةل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بكةن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شكاندني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بؤ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هةلَةكاني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بةم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شيَوةية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دةليَت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: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هةلَةي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بضووك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0,1 خال ،.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هةلَةي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ناوةند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0,3 خال،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هةلَةي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طةورة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0,5 ،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بةربوون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1,0 خالَ.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ناوبذيوانةكاني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E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داشكاندنةكان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كؤ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دةكةنةوة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لةماوةي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(20)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ضركة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لةدواي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تةواو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بووني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راهيَنانةكةي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ياريزان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جياوازيةكان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داشكاندنةكاني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ضوار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ناوةراست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(واتة دواي لاداني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بضوكترين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و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طةورةترين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داشكاندن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)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نابيَت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ناوةراستي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داشكاندنيان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زؤر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جياواز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بيَت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بةلكو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بةثيَي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ئةم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خشتةية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بيَت: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هـ/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تر: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هةنديَك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تر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هةية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بؤ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يارمةتيداني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ليَذنةكان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وةك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دوو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هيَلَي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سةر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زةوي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لةسةر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جوولةكاني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سةر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زةوي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سةرؤكي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ئاميَرةكة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ئاطا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دار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بكا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ئةطةر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يريزان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قاضي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لةسةر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هيَلةكةي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ثةراندةوة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.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هةروةها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ناوبذيواني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كاتطر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دةبيَت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ياريزان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هيَماي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دةنطي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ياريزان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ئاطادار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بكات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60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ضركة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دا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.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هةرةوها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لة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70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ضركة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ئةطةر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كاتي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تةواو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بووني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ئةنجامداني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راهيَنانةكةي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 </a:t>
            </a:r>
            <a:r>
              <a:rPr kumimoji="0" lang="ar-IQ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ثةراند</a:t>
            </a:r>
            <a:r>
              <a:rPr kumimoji="0" lang="ar-IQ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li_K_Samik" pitchFamily="2" charset="-78"/>
              </a:rPr>
              <a:t>.</a:t>
            </a:r>
            <a:endParaRPr kumimoji="0" lang="ar-IQ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23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567</Words>
  <Application>Microsoft Office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Hawder Dlshad</dc:creator>
  <cp:lastModifiedBy>Maher</cp:lastModifiedBy>
  <cp:revision>1</cp:revision>
  <dcterms:created xsi:type="dcterms:W3CDTF">2024-05-31T11:07:35Z</dcterms:created>
  <dcterms:modified xsi:type="dcterms:W3CDTF">2024-05-31T11:11:02Z</dcterms:modified>
</cp:coreProperties>
</file>