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11/11/1444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11/11/1444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11/11/1444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11/11/1444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11/11/1444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11/11/1444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11/11/1444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11/11/1444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11/11/1444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11/11/1444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11/11/1444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11/11/1444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46" y="1844824"/>
            <a:ext cx="8348464" cy="1829761"/>
          </a:xfrm>
        </p:spPr>
        <p:txBody>
          <a:bodyPr>
            <a:normAutofit fontScale="90000"/>
          </a:bodyPr>
          <a:lstStyle/>
          <a:p>
            <a:pPr rtl="1"/>
            <a:r>
              <a:rPr lang="ar-IQ" dirty="0" err="1">
                <a:effectLst/>
                <a:cs typeface="Ali_K_Hasan" pitchFamily="2" charset="-78"/>
              </a:rPr>
              <a:t>ميَذووي</a:t>
            </a:r>
            <a:r>
              <a:rPr lang="ar-IQ" dirty="0">
                <a:effectLst/>
                <a:cs typeface="Ali_K_Hasan" pitchFamily="2" charset="-78"/>
              </a:rPr>
              <a:t> </a:t>
            </a:r>
            <a:r>
              <a:rPr lang="ar-IQ" dirty="0" err="1">
                <a:effectLst/>
                <a:cs typeface="Ali_K_Hasan" pitchFamily="2" charset="-78"/>
              </a:rPr>
              <a:t>بةرزكردنةوةي</a:t>
            </a:r>
            <a:r>
              <a:rPr lang="ar-IQ" dirty="0">
                <a:effectLst/>
                <a:cs typeface="Ali_K_Hasan" pitchFamily="2" charset="-78"/>
              </a:rPr>
              <a:t> </a:t>
            </a:r>
            <a:r>
              <a:rPr lang="ar-IQ" dirty="0" err="1" smtClean="0">
                <a:effectLst/>
                <a:cs typeface="Ali_K_Hasan" pitchFamily="2" charset="-78"/>
              </a:rPr>
              <a:t>قورسایی</a:t>
            </a:r>
            <a:r>
              <a:rPr lang="ar-IQ" dirty="0" smtClean="0">
                <a:effectLst/>
                <a:cs typeface="Ali_K_Hasan" pitchFamily="2" charset="-78"/>
              </a:rPr>
              <a:t>:</a:t>
            </a:r>
            <a:br>
              <a:rPr lang="ar-IQ" dirty="0" smtClean="0">
                <a:effectLst/>
                <a:cs typeface="Ali_K_Hasan" pitchFamily="2" charset="-78"/>
              </a:rPr>
            </a:br>
            <a:r>
              <a:rPr lang="ar-IQ" dirty="0" smtClean="0">
                <a:effectLst/>
                <a:cs typeface="Ali_K_Hasan" pitchFamily="2" charset="-78"/>
              </a:rPr>
              <a:t/>
            </a:r>
            <a:br>
              <a:rPr lang="ar-IQ" dirty="0" smtClean="0">
                <a:effectLst/>
                <a:cs typeface="Ali_K_Hasan" pitchFamily="2" charset="-78"/>
              </a:rPr>
            </a:br>
            <a:r>
              <a:rPr lang="ar-IQ" dirty="0" err="1" smtClean="0">
                <a:effectLst/>
                <a:cs typeface="Ali_K_Hasan" pitchFamily="2" charset="-78"/>
              </a:rPr>
              <a:t>ث.ي</a:t>
            </a:r>
            <a:r>
              <a:rPr lang="ar-IQ" dirty="0" smtClean="0">
                <a:effectLst/>
                <a:cs typeface="Ali_K_Hasan" pitchFamily="2" charset="-78"/>
              </a:rPr>
              <a:t> </a:t>
            </a:r>
            <a:r>
              <a:rPr lang="ar-IQ" dirty="0" err="1" smtClean="0">
                <a:effectLst/>
                <a:cs typeface="Ali_K_Hasan" pitchFamily="2" charset="-78"/>
              </a:rPr>
              <a:t>هاودير</a:t>
            </a:r>
            <a:r>
              <a:rPr lang="ar-IQ" dirty="0" smtClean="0">
                <a:effectLst/>
                <a:cs typeface="Ali_K_Hasan" pitchFamily="2" charset="-78"/>
              </a:rPr>
              <a:t> </a:t>
            </a:r>
            <a:r>
              <a:rPr lang="ar-IQ" dirty="0" err="1" smtClean="0">
                <a:effectLst/>
                <a:cs typeface="Ali_K_Hasan" pitchFamily="2" charset="-78"/>
              </a:rPr>
              <a:t>دلشاد</a:t>
            </a:r>
            <a:r>
              <a:rPr lang="en-US" dirty="0" smtClean="0">
                <a:effectLst/>
                <a:cs typeface="Ali_K_Hasan" pitchFamily="2" charset="-78"/>
              </a:rPr>
              <a:t/>
            </a:r>
            <a:br>
              <a:rPr lang="en-US" dirty="0" smtClean="0">
                <a:effectLst/>
                <a:cs typeface="Ali_K_Hasan" pitchFamily="2" charset="-78"/>
              </a:rPr>
            </a:br>
            <a:r>
              <a:rPr lang="en-US" dirty="0">
                <a:effectLst/>
                <a:cs typeface="Ali_K_Hasan" pitchFamily="2" charset="-78"/>
              </a:rPr>
              <a:t/>
            </a:r>
            <a:br>
              <a:rPr lang="en-US" dirty="0">
                <a:effectLst/>
                <a:cs typeface="Ali_K_Hasan" pitchFamily="2" charset="-78"/>
              </a:rPr>
            </a:br>
            <a:endParaRPr lang="en-US" dirty="0">
              <a:cs typeface="Ali_K_Hasa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4300" y="2373312"/>
            <a:ext cx="6449740" cy="2351832"/>
          </a:xfrm>
        </p:spPr>
        <p:txBody>
          <a:bodyPr>
            <a:noAutofit/>
          </a:bodyPr>
          <a:lstStyle/>
          <a:p>
            <a:pPr algn="just" rtl="1"/>
            <a:r>
              <a:rPr lang="ar-IQ" sz="1800" dirty="0" err="1">
                <a:cs typeface="Ali_K_Hasan" pitchFamily="2" charset="-78"/>
              </a:rPr>
              <a:t>بةرزكردنةوةي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قورسايي</a:t>
            </a:r>
            <a:r>
              <a:rPr lang="ar-IQ" sz="1800" dirty="0">
                <a:cs typeface="Ali_K_Hasan" pitchFamily="2" charset="-78"/>
              </a:rPr>
              <a:t> و كيَش </a:t>
            </a:r>
            <a:r>
              <a:rPr lang="ar-IQ" sz="1800" dirty="0" err="1">
                <a:cs typeface="Ali_K_Hasan" pitchFamily="2" charset="-78"/>
              </a:rPr>
              <a:t>لة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ميَذووي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مرؤظايةتيدا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ثيَشينةيةكي</a:t>
            </a:r>
            <a:r>
              <a:rPr lang="ar-IQ" sz="1800" dirty="0">
                <a:cs typeface="Ali_K_Hasan" pitchFamily="2" charset="-78"/>
              </a:rPr>
              <a:t> دوور </a:t>
            </a:r>
            <a:r>
              <a:rPr lang="ar-IQ" sz="1800" dirty="0" err="1">
                <a:cs typeface="Ali_K_Hasan" pitchFamily="2" charset="-78"/>
              </a:rPr>
              <a:t>ودريَذي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هةية</a:t>
            </a:r>
            <a:r>
              <a:rPr lang="ar-IQ" sz="1800" dirty="0">
                <a:cs typeface="Ali_K_Hasan" pitchFamily="2" charset="-78"/>
              </a:rPr>
              <a:t>. </a:t>
            </a:r>
            <a:r>
              <a:rPr lang="ar-IQ" sz="1800" dirty="0" err="1">
                <a:cs typeface="Ali_K_Hasan" pitchFamily="2" charset="-78"/>
              </a:rPr>
              <a:t>هةروةها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ميَذوويةكي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دةولَةمةندي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هةية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بؤ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زؤربةي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شارستانييةتيةكان</a:t>
            </a:r>
            <a:r>
              <a:rPr lang="ar-IQ" sz="1800" dirty="0">
                <a:cs typeface="Ali_K_Hasan" pitchFamily="2" charset="-78"/>
              </a:rPr>
              <a:t> و </a:t>
            </a:r>
            <a:r>
              <a:rPr lang="ar-IQ" sz="1800" dirty="0" err="1">
                <a:cs typeface="Ali_K_Hasan" pitchFamily="2" charset="-78"/>
              </a:rPr>
              <a:t>هؤزة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جياوازةكان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لة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ميَذوو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كؤنةكان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دا</a:t>
            </a:r>
            <a:r>
              <a:rPr lang="ar-IQ" sz="1800" dirty="0">
                <a:cs typeface="Ali_K_Hasan" pitchFamily="2" charset="-78"/>
              </a:rPr>
              <a:t>، </a:t>
            </a:r>
            <a:r>
              <a:rPr lang="ar-IQ" sz="1800" dirty="0" err="1">
                <a:cs typeface="Ali_K_Hasan" pitchFamily="2" charset="-78"/>
              </a:rPr>
              <a:t>لةكؤنةوة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راهيَناني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بةرزكردنةوةي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قورسايي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ئةنجام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دةدرا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لة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شارستانيَتية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كؤنةكاني</a:t>
            </a:r>
            <a:r>
              <a:rPr lang="ar-IQ" sz="1800" dirty="0">
                <a:cs typeface="Ali_K_Hasan" pitchFamily="2" charset="-78"/>
              </a:rPr>
              <a:t> ميسر و </a:t>
            </a:r>
            <a:r>
              <a:rPr lang="ar-IQ" sz="1800" dirty="0" err="1">
                <a:cs typeface="Ali_K_Hasan" pitchFamily="2" charset="-78"/>
              </a:rPr>
              <a:t>يؤناني</a:t>
            </a:r>
            <a:r>
              <a:rPr lang="ar-IQ" sz="1800" dirty="0">
                <a:cs typeface="Ali_K_Hasan" pitchFamily="2" charset="-78"/>
              </a:rPr>
              <a:t> و </a:t>
            </a:r>
            <a:r>
              <a:rPr lang="ar-IQ" sz="1800" dirty="0" err="1">
                <a:cs typeface="Ali_K_Hasan" pitchFamily="2" charset="-78"/>
              </a:rPr>
              <a:t>ضيني</a:t>
            </a:r>
            <a:r>
              <a:rPr lang="ar-IQ" sz="1800" dirty="0">
                <a:cs typeface="Ali_K_Hasan" pitchFamily="2" charset="-78"/>
              </a:rPr>
              <a:t> و وادي </a:t>
            </a:r>
            <a:r>
              <a:rPr lang="ar-IQ" sz="1800" dirty="0" err="1">
                <a:cs typeface="Ali_K_Hasan" pitchFamily="2" charset="-78"/>
              </a:rPr>
              <a:t>رافيدةين</a:t>
            </a:r>
            <a:r>
              <a:rPr lang="ar-IQ" sz="1800" dirty="0">
                <a:cs typeface="Ali_K_Hasan" pitchFamily="2" charset="-78"/>
              </a:rPr>
              <a:t>. </a:t>
            </a:r>
            <a:r>
              <a:rPr lang="ar-IQ" sz="1800" dirty="0" err="1">
                <a:cs typeface="Ali_K_Hasan" pitchFamily="2" charset="-78"/>
              </a:rPr>
              <a:t>هةنديَك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سةرضاوة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ئاماذة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بةوة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دةكةن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كة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كةلوثةلي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دروست</a:t>
            </a:r>
            <a:r>
              <a:rPr lang="ar-IQ" sz="1800" dirty="0">
                <a:cs typeface="Ali_K_Hasan" pitchFamily="2" charset="-78"/>
              </a:rPr>
              <a:t> كراو </a:t>
            </a:r>
            <a:r>
              <a:rPr lang="ar-IQ" sz="1800" dirty="0" err="1">
                <a:cs typeface="Ali_K_Hasan" pitchFamily="2" charset="-78"/>
              </a:rPr>
              <a:t>لة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برؤنز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لةلايةن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شويَنةوارناسةكانةوة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دؤراوة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كة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ميَذووةكةي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دةطةريَتةوة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بؤ</a:t>
            </a:r>
            <a:r>
              <a:rPr lang="ar-IQ" sz="1800" dirty="0">
                <a:cs typeface="Ali_K_Hasan" pitchFamily="2" charset="-78"/>
              </a:rPr>
              <a:t> سالَي 5000 </a:t>
            </a:r>
            <a:r>
              <a:rPr lang="ar-IQ" sz="1800" dirty="0" err="1">
                <a:cs typeface="Ali_K_Hasan" pitchFamily="2" charset="-78"/>
              </a:rPr>
              <a:t>ثيَش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زاييني</a:t>
            </a:r>
            <a:r>
              <a:rPr lang="ar-IQ" sz="1800" dirty="0">
                <a:cs typeface="Ali_K_Hasan" pitchFamily="2" charset="-78"/>
              </a:rPr>
              <a:t>، </a:t>
            </a:r>
            <a:r>
              <a:rPr lang="ar-IQ" sz="1800" dirty="0" err="1">
                <a:cs typeface="Ali_K_Hasan" pitchFamily="2" charset="-78"/>
              </a:rPr>
              <a:t>كةهيض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جياوازييةكيان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لةطةل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دامبلَةكاندا</a:t>
            </a:r>
            <a:r>
              <a:rPr lang="ar-IQ" sz="1800" dirty="0">
                <a:cs typeface="Ali_K_Hasan" pitchFamily="2" charset="-78"/>
              </a:rPr>
              <a:t> نيية </a:t>
            </a:r>
            <a:r>
              <a:rPr lang="ar-IQ" sz="1800" dirty="0" err="1">
                <a:cs typeface="Ali_K_Hasan" pitchFamily="2" charset="-78"/>
              </a:rPr>
              <a:t>كة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كة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ئةمرؤ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بةكاري</a:t>
            </a:r>
            <a:r>
              <a:rPr lang="ar-IQ" sz="1800" dirty="0">
                <a:cs typeface="Ali_K_Hasan" pitchFamily="2" charset="-78"/>
              </a:rPr>
              <a:t> </a:t>
            </a:r>
            <a:r>
              <a:rPr lang="ar-IQ" sz="1800" dirty="0" err="1">
                <a:cs typeface="Ali_K_Hasan" pitchFamily="2" charset="-78"/>
              </a:rPr>
              <a:t>دةهيَنين</a:t>
            </a:r>
            <a:r>
              <a:rPr lang="ar-IQ" sz="1800" dirty="0">
                <a:cs typeface="Ali_K_Hasan" pitchFamily="2" charset="-78"/>
              </a:rPr>
              <a:t>. </a:t>
            </a:r>
            <a:endParaRPr lang="en-US" sz="1800" dirty="0">
              <a:cs typeface="Ali_K_Hasan" pitchFamily="2" charset="-78"/>
            </a:endParaRPr>
          </a:p>
          <a:p>
            <a:pPr algn="just" rtl="1"/>
            <a:endParaRPr lang="en-US" sz="1800" dirty="0">
              <a:cs typeface="Ali_K_Hasan" pitchFamily="2" charset="-78"/>
            </a:endParaRPr>
          </a:p>
        </p:txBody>
      </p:sp>
      <p:pic>
        <p:nvPicPr>
          <p:cNvPr id="1028" name="Picture 1" descr="Description: نتيجة بحث الصور عن manhood st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6543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Description: نتيجة بحث الصور عن manhood sto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5200"/>
            <a:ext cx="163195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4" descr="Description: نتيجة بحث الصور عن manhood stones scotla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1524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" descr="Description: نتيجة بحث الصور عن manhood stones scotl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350"/>
            <a:ext cx="2012950" cy="20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786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23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19872" y="1481328"/>
            <a:ext cx="5266928" cy="4525963"/>
          </a:xfrm>
        </p:spPr>
        <p:txBody>
          <a:bodyPr/>
          <a:lstStyle/>
          <a:p>
            <a:pPr lvl="0"/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لة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ضةرخي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ناوةراستدا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بةتايبةت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لة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ولآتاني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ئةوروثي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كة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نويَنةري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سةرةتاي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سةرضاوةي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وةرزشي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بةرزكردني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قورسايي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مؤديَرن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بوو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.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كةوا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كيَش و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قورسايي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بةكارهيَنرا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بةمةبةستي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راهيَناني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تايبةت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وبةمةبةستي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نمايشي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تايبةت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ياخود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ثيَشبركيَ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لة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بؤنةيةكي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دياريكراو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.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دامبل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بة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شيَوةي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جياواز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و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مةبةستي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جياواز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دروست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دةكرا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و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دواتر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بة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تيَثةربووني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كات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زياتر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ثةرةي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 </a:t>
            </a:r>
            <a:r>
              <a:rPr lang="ar-IQ" sz="2800" dirty="0" err="1">
                <a:latin typeface="Calibri" pitchFamily="34" charset="0"/>
                <a:ea typeface="Calibri" pitchFamily="34" charset="0"/>
                <a:cs typeface="Ali_K_Alwand" pitchFamily="2" charset="-78"/>
              </a:rPr>
              <a:t>سةند</a:t>
            </a:r>
            <a:r>
              <a:rPr lang="ar-IQ" sz="2800" dirty="0">
                <a:latin typeface="Calibri" pitchFamily="34" charset="0"/>
                <a:ea typeface="Calibri" pitchFamily="34" charset="0"/>
                <a:cs typeface="Ali_K_Alwand" pitchFamily="2" charset="-78"/>
              </a:rPr>
              <a:t>. 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5" descr="Description: https://i1.wp.com/physicalculturestudy.com/wp-content/uploads/2014/11/untitled1.png?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565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0" descr="Description: https://i1.wp.com/physicalculturestudy.com/wp-content/uploads/2014/11/untitled.png?ss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294005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13" descr="Description: C:\Users\Kakon Soft\Downloads\shutterstock100257518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3550"/>
            <a:ext cx="4032250" cy="14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9600"/>
            <a:ext cx="25146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7537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5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500" y="1789687"/>
            <a:ext cx="6127676" cy="4525963"/>
          </a:xfrm>
        </p:spPr>
        <p:txBody>
          <a:bodyPr/>
          <a:lstStyle/>
          <a:p>
            <a:r>
              <a:rPr lang="ar-IQ" dirty="0" err="1"/>
              <a:t>دةكريَ</a:t>
            </a:r>
            <a:r>
              <a:rPr lang="ar-IQ" dirty="0"/>
              <a:t> </a:t>
            </a:r>
            <a:r>
              <a:rPr lang="ar-IQ" dirty="0" err="1"/>
              <a:t>سةرضاوةي</a:t>
            </a:r>
            <a:r>
              <a:rPr lang="ar-IQ" dirty="0"/>
              <a:t> </a:t>
            </a:r>
            <a:r>
              <a:rPr lang="ar-IQ" dirty="0" err="1"/>
              <a:t>ثيَشبركيَي</a:t>
            </a:r>
            <a:r>
              <a:rPr lang="ar-IQ" dirty="0"/>
              <a:t> </a:t>
            </a:r>
            <a:r>
              <a:rPr lang="ar-IQ" dirty="0" err="1"/>
              <a:t>بةرزكردنةوةي</a:t>
            </a:r>
            <a:r>
              <a:rPr lang="ar-IQ" dirty="0"/>
              <a:t> </a:t>
            </a:r>
            <a:r>
              <a:rPr lang="ar-IQ" dirty="0" err="1"/>
              <a:t>قورسايي</a:t>
            </a:r>
            <a:r>
              <a:rPr lang="ar-IQ" dirty="0"/>
              <a:t> </a:t>
            </a:r>
            <a:r>
              <a:rPr lang="ar-IQ" dirty="0" err="1"/>
              <a:t>مؤديَرن</a:t>
            </a:r>
            <a:r>
              <a:rPr lang="ar-IQ" dirty="0"/>
              <a:t> </a:t>
            </a:r>
            <a:r>
              <a:rPr lang="ar-IQ" dirty="0" err="1"/>
              <a:t>بدؤزريَت</a:t>
            </a:r>
            <a:r>
              <a:rPr lang="ar-IQ" dirty="0"/>
              <a:t> </a:t>
            </a:r>
            <a:r>
              <a:rPr lang="ar-IQ" dirty="0" err="1"/>
              <a:t>لة</a:t>
            </a:r>
            <a:r>
              <a:rPr lang="ar-IQ" dirty="0"/>
              <a:t> </a:t>
            </a:r>
            <a:r>
              <a:rPr lang="ar-IQ" dirty="0" err="1"/>
              <a:t>ثياوة</a:t>
            </a:r>
            <a:r>
              <a:rPr lang="ar-IQ" dirty="0"/>
              <a:t> </a:t>
            </a:r>
            <a:r>
              <a:rPr lang="ar-IQ" dirty="0" err="1"/>
              <a:t>بةهيَزةكاني</a:t>
            </a:r>
            <a:r>
              <a:rPr lang="ar-IQ" dirty="0"/>
              <a:t> </a:t>
            </a:r>
            <a:r>
              <a:rPr lang="ar-IQ" dirty="0" err="1"/>
              <a:t>سةدةي</a:t>
            </a:r>
            <a:r>
              <a:rPr lang="ar-IQ" dirty="0"/>
              <a:t> </a:t>
            </a:r>
            <a:r>
              <a:rPr lang="ar-IQ" dirty="0" err="1"/>
              <a:t>هةذدة</a:t>
            </a:r>
            <a:r>
              <a:rPr lang="ar-IQ" dirty="0"/>
              <a:t> و </a:t>
            </a:r>
            <a:r>
              <a:rPr lang="ar-IQ" dirty="0" err="1"/>
              <a:t>نؤزدةهةمدا</a:t>
            </a:r>
            <a:r>
              <a:rPr lang="ar-IQ" dirty="0"/>
              <a:t> </a:t>
            </a:r>
            <a:r>
              <a:rPr lang="ar-IQ" dirty="0" err="1"/>
              <a:t>كة</a:t>
            </a:r>
            <a:r>
              <a:rPr lang="ar-IQ" dirty="0"/>
              <a:t> </a:t>
            </a:r>
            <a:r>
              <a:rPr lang="ar-IQ" dirty="0" err="1"/>
              <a:t>هةلَسان</a:t>
            </a:r>
            <a:r>
              <a:rPr lang="ar-IQ" dirty="0"/>
              <a:t> </a:t>
            </a:r>
            <a:r>
              <a:rPr lang="ar-IQ" dirty="0" err="1"/>
              <a:t>بة</a:t>
            </a:r>
            <a:r>
              <a:rPr lang="ar-IQ" dirty="0"/>
              <a:t> </a:t>
            </a:r>
            <a:r>
              <a:rPr lang="ar-IQ" dirty="0" err="1"/>
              <a:t>ثيَشكةش</a:t>
            </a:r>
            <a:r>
              <a:rPr lang="ar-IQ" dirty="0"/>
              <a:t> كردني </a:t>
            </a:r>
            <a:r>
              <a:rPr lang="ar-IQ" dirty="0" err="1"/>
              <a:t>نمايشيان</a:t>
            </a:r>
            <a:r>
              <a:rPr lang="ar-IQ" dirty="0"/>
              <a:t> </a:t>
            </a:r>
            <a:r>
              <a:rPr lang="ar-IQ" dirty="0" err="1"/>
              <a:t>لة</a:t>
            </a:r>
            <a:r>
              <a:rPr lang="ar-IQ" dirty="0"/>
              <a:t> سيرك و </a:t>
            </a:r>
            <a:r>
              <a:rPr lang="ar-IQ" dirty="0" err="1"/>
              <a:t>شانؤيةكان</a:t>
            </a:r>
            <a:r>
              <a:rPr lang="ar-IQ" dirty="0"/>
              <a:t> </a:t>
            </a:r>
            <a:r>
              <a:rPr lang="ar-IQ" dirty="0" err="1"/>
              <a:t>بؤ</a:t>
            </a:r>
            <a:r>
              <a:rPr lang="ar-IQ" dirty="0"/>
              <a:t> </a:t>
            </a:r>
            <a:r>
              <a:rPr lang="ar-IQ" dirty="0" err="1"/>
              <a:t>سةرسام</a:t>
            </a:r>
            <a:r>
              <a:rPr lang="ar-IQ" dirty="0"/>
              <a:t> كردني </a:t>
            </a:r>
            <a:r>
              <a:rPr lang="ar-IQ" dirty="0" err="1"/>
              <a:t>بينةران</a:t>
            </a:r>
            <a:r>
              <a:rPr lang="ar-IQ" dirty="0"/>
              <a:t> </a:t>
            </a:r>
            <a:r>
              <a:rPr lang="ar-IQ" dirty="0" err="1"/>
              <a:t>بةو</a:t>
            </a:r>
            <a:r>
              <a:rPr lang="ar-IQ" dirty="0"/>
              <a:t> </a:t>
            </a:r>
            <a:r>
              <a:rPr lang="ar-IQ" dirty="0" err="1"/>
              <a:t>هيَزةي</a:t>
            </a:r>
            <a:r>
              <a:rPr lang="ar-IQ" dirty="0"/>
              <a:t> </a:t>
            </a:r>
            <a:r>
              <a:rPr lang="ar-IQ" dirty="0" err="1"/>
              <a:t>كةهةيتيان</a:t>
            </a:r>
            <a:r>
              <a:rPr lang="ar-IQ" dirty="0"/>
              <a:t> </a:t>
            </a:r>
            <a:r>
              <a:rPr lang="ar-IQ" dirty="0" err="1"/>
              <a:t>وةك</a:t>
            </a:r>
            <a:r>
              <a:rPr lang="ar-IQ" dirty="0"/>
              <a:t> (يوجين </a:t>
            </a:r>
            <a:r>
              <a:rPr lang="ar-IQ" dirty="0" err="1"/>
              <a:t>ساندو</a:t>
            </a:r>
            <a:r>
              <a:rPr lang="ar-IQ" dirty="0"/>
              <a:t> و </a:t>
            </a:r>
            <a:r>
              <a:rPr lang="ar-IQ" dirty="0" err="1"/>
              <a:t>ئارسةر</a:t>
            </a:r>
            <a:r>
              <a:rPr lang="ar-IQ" dirty="0"/>
              <a:t> </a:t>
            </a:r>
            <a:r>
              <a:rPr lang="ar-IQ" dirty="0" err="1"/>
              <a:t>ساكسؤن</a:t>
            </a:r>
            <a:r>
              <a:rPr lang="ar-IQ" dirty="0"/>
              <a:t>) </a:t>
            </a:r>
            <a:r>
              <a:rPr lang="ar-IQ" dirty="0" err="1"/>
              <a:t>لة</a:t>
            </a:r>
            <a:r>
              <a:rPr lang="ar-IQ" dirty="0"/>
              <a:t> </a:t>
            </a:r>
            <a:r>
              <a:rPr lang="ar-IQ" dirty="0" err="1"/>
              <a:t>ئةلمانياوة</a:t>
            </a:r>
            <a:r>
              <a:rPr lang="ar-IQ" dirty="0"/>
              <a:t>، (جورج </a:t>
            </a:r>
            <a:r>
              <a:rPr lang="ar-IQ" dirty="0" err="1"/>
              <a:t>هاكنشميت</a:t>
            </a:r>
            <a:r>
              <a:rPr lang="ar-IQ" dirty="0"/>
              <a:t>) </a:t>
            </a:r>
            <a:r>
              <a:rPr lang="ar-IQ" dirty="0" err="1"/>
              <a:t>لة</a:t>
            </a:r>
            <a:r>
              <a:rPr lang="ar-IQ" dirty="0"/>
              <a:t> </a:t>
            </a:r>
            <a:r>
              <a:rPr lang="ar-IQ" dirty="0" err="1"/>
              <a:t>رووسياوة</a:t>
            </a:r>
            <a:r>
              <a:rPr lang="ar-IQ" dirty="0"/>
              <a:t>، (لويس </a:t>
            </a:r>
            <a:r>
              <a:rPr lang="ar-IQ" dirty="0" err="1"/>
              <a:t>ئةثؤلؤن</a:t>
            </a:r>
            <a:r>
              <a:rPr lang="ar-IQ" dirty="0"/>
              <a:t>) </a:t>
            </a:r>
            <a:r>
              <a:rPr lang="ar-IQ" dirty="0" err="1"/>
              <a:t>لة</a:t>
            </a:r>
            <a:r>
              <a:rPr lang="ar-IQ" dirty="0"/>
              <a:t> </a:t>
            </a:r>
            <a:r>
              <a:rPr lang="ar-IQ" dirty="0" err="1"/>
              <a:t>فةرنساوة</a:t>
            </a:r>
            <a:r>
              <a:rPr lang="ar-IQ" dirty="0"/>
              <a:t>. دواي </a:t>
            </a:r>
            <a:r>
              <a:rPr lang="ar-IQ" dirty="0" err="1"/>
              <a:t>ئةوة</a:t>
            </a:r>
            <a:r>
              <a:rPr lang="ar-IQ" dirty="0"/>
              <a:t> </a:t>
            </a:r>
            <a:r>
              <a:rPr lang="ar-IQ" dirty="0" err="1"/>
              <a:t>بوو</a:t>
            </a:r>
            <a:r>
              <a:rPr lang="ar-IQ" dirty="0"/>
              <a:t> </a:t>
            </a:r>
            <a:r>
              <a:rPr lang="ar-IQ" dirty="0" err="1"/>
              <a:t>بة</a:t>
            </a:r>
            <a:r>
              <a:rPr lang="ar-IQ" dirty="0"/>
              <a:t> </a:t>
            </a:r>
            <a:r>
              <a:rPr lang="ar-IQ" dirty="0" err="1"/>
              <a:t>هةوةسيَك</a:t>
            </a:r>
            <a:r>
              <a:rPr lang="ar-IQ" dirty="0"/>
              <a:t> </a:t>
            </a:r>
            <a:r>
              <a:rPr lang="ar-IQ" dirty="0" err="1"/>
              <a:t>لاي</a:t>
            </a:r>
            <a:r>
              <a:rPr lang="ar-IQ" dirty="0"/>
              <a:t> </a:t>
            </a:r>
            <a:r>
              <a:rPr lang="ar-IQ" dirty="0" err="1"/>
              <a:t>خةلَك</a:t>
            </a:r>
            <a:r>
              <a:rPr lang="ar-IQ" dirty="0"/>
              <a:t> </a:t>
            </a:r>
            <a:r>
              <a:rPr lang="ar-IQ" dirty="0" err="1"/>
              <a:t>كة</a:t>
            </a:r>
            <a:r>
              <a:rPr lang="ar-IQ" dirty="0"/>
              <a:t> </a:t>
            </a:r>
            <a:r>
              <a:rPr lang="ar-IQ" dirty="0" err="1"/>
              <a:t>لاسايي</a:t>
            </a:r>
            <a:r>
              <a:rPr lang="ar-IQ" dirty="0"/>
              <a:t> </a:t>
            </a:r>
            <a:r>
              <a:rPr lang="ar-IQ" dirty="0" err="1"/>
              <a:t>ثالَةوانةكانيان</a:t>
            </a:r>
            <a:r>
              <a:rPr lang="ar-IQ" dirty="0"/>
              <a:t> </a:t>
            </a:r>
            <a:r>
              <a:rPr lang="ar-IQ" dirty="0" err="1"/>
              <a:t>بكةنةوة</a:t>
            </a:r>
            <a:r>
              <a:rPr lang="ar-IQ" dirty="0"/>
              <a:t>، </a:t>
            </a:r>
            <a:r>
              <a:rPr lang="ar-IQ" dirty="0" err="1"/>
              <a:t>كة</a:t>
            </a:r>
            <a:r>
              <a:rPr lang="ar-IQ" dirty="0"/>
              <a:t> </a:t>
            </a:r>
            <a:r>
              <a:rPr lang="ar-IQ" dirty="0" err="1"/>
              <a:t>لةو</a:t>
            </a:r>
            <a:r>
              <a:rPr lang="ar-IQ" dirty="0"/>
              <a:t> </a:t>
            </a:r>
            <a:r>
              <a:rPr lang="ar-IQ" dirty="0" err="1"/>
              <a:t>سةردمةدا</a:t>
            </a:r>
            <a:r>
              <a:rPr lang="ar-IQ" dirty="0"/>
              <a:t> </a:t>
            </a:r>
            <a:r>
              <a:rPr lang="ar-IQ" dirty="0" err="1"/>
              <a:t>ناوبانطيان</a:t>
            </a:r>
            <a:r>
              <a:rPr lang="ar-IQ" dirty="0"/>
              <a:t> </a:t>
            </a:r>
            <a:r>
              <a:rPr lang="ar-IQ" dirty="0" err="1"/>
              <a:t>هةبوو</a:t>
            </a:r>
            <a:r>
              <a:rPr lang="ar-IQ" dirty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955800" cy="26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14" descr="Description: نتيجة بحث الصور عن weightlifting his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05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6" descr="Description: نتيجة بحث الصور عن arthur sax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8050"/>
            <a:ext cx="2495550" cy="28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282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99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5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1840" y="1481328"/>
            <a:ext cx="5554960" cy="4525963"/>
          </a:xfrm>
        </p:spPr>
        <p:txBody>
          <a:bodyPr>
            <a:normAutofit fontScale="85000" lnSpcReduction="20000"/>
          </a:bodyPr>
          <a:lstStyle/>
          <a:p>
            <a:r>
              <a:rPr lang="ar-IQ" dirty="0" err="1"/>
              <a:t>بةهاتني</a:t>
            </a:r>
            <a:r>
              <a:rPr lang="ar-IQ" dirty="0"/>
              <a:t> سالَي 1891 </a:t>
            </a:r>
            <a:r>
              <a:rPr lang="ar-IQ" dirty="0" err="1"/>
              <a:t>يةكةم</a:t>
            </a:r>
            <a:r>
              <a:rPr lang="ar-IQ" dirty="0"/>
              <a:t> </a:t>
            </a:r>
            <a:r>
              <a:rPr lang="ar-IQ" dirty="0" err="1"/>
              <a:t>ثيَشبركيَي</a:t>
            </a:r>
            <a:r>
              <a:rPr lang="ar-IQ" dirty="0"/>
              <a:t> </a:t>
            </a:r>
            <a:r>
              <a:rPr lang="ar-IQ" dirty="0" err="1"/>
              <a:t>جيهاني</a:t>
            </a:r>
            <a:r>
              <a:rPr lang="ar-IQ" dirty="0"/>
              <a:t> </a:t>
            </a:r>
            <a:r>
              <a:rPr lang="ar-IQ" dirty="0" err="1"/>
              <a:t>بؤ</a:t>
            </a:r>
            <a:r>
              <a:rPr lang="ar-IQ" dirty="0"/>
              <a:t> </a:t>
            </a:r>
            <a:r>
              <a:rPr lang="ar-IQ" dirty="0" err="1"/>
              <a:t>بةرزكردنةوةي</a:t>
            </a:r>
            <a:r>
              <a:rPr lang="ar-IQ" dirty="0"/>
              <a:t> </a:t>
            </a:r>
            <a:r>
              <a:rPr lang="ar-IQ" dirty="0" err="1"/>
              <a:t>قورسايي</a:t>
            </a:r>
            <a:r>
              <a:rPr lang="ar-IQ" dirty="0"/>
              <a:t> </a:t>
            </a:r>
            <a:r>
              <a:rPr lang="ar-IQ" dirty="0" err="1"/>
              <a:t>ئةنجامدرا</a:t>
            </a:r>
            <a:r>
              <a:rPr lang="ar-IQ" dirty="0"/>
              <a:t> </a:t>
            </a:r>
            <a:r>
              <a:rPr lang="ar-IQ" dirty="0" err="1"/>
              <a:t>لة</a:t>
            </a:r>
            <a:r>
              <a:rPr lang="ar-IQ" dirty="0"/>
              <a:t> </a:t>
            </a:r>
            <a:r>
              <a:rPr lang="ar-IQ" dirty="0" err="1"/>
              <a:t>لةندةن</a:t>
            </a:r>
            <a:r>
              <a:rPr lang="ar-IQ" dirty="0"/>
              <a:t>، </a:t>
            </a:r>
            <a:r>
              <a:rPr lang="ar-IQ" dirty="0" err="1"/>
              <a:t>حةوت</a:t>
            </a:r>
            <a:r>
              <a:rPr lang="ar-IQ" dirty="0"/>
              <a:t> </a:t>
            </a:r>
            <a:r>
              <a:rPr lang="ar-IQ" dirty="0" err="1"/>
              <a:t>وةرزشوان</a:t>
            </a:r>
            <a:r>
              <a:rPr lang="ar-IQ" dirty="0"/>
              <a:t> </a:t>
            </a:r>
            <a:r>
              <a:rPr lang="ar-IQ" dirty="0" err="1"/>
              <a:t>لة</a:t>
            </a:r>
            <a:r>
              <a:rPr lang="ar-IQ" dirty="0"/>
              <a:t> </a:t>
            </a:r>
            <a:r>
              <a:rPr lang="ar-IQ" dirty="0" err="1"/>
              <a:t>شةش</a:t>
            </a:r>
            <a:r>
              <a:rPr lang="ar-IQ" dirty="0"/>
              <a:t> </a:t>
            </a:r>
            <a:r>
              <a:rPr lang="ar-IQ" dirty="0" err="1"/>
              <a:t>وولآت</a:t>
            </a:r>
            <a:r>
              <a:rPr lang="ar-IQ" dirty="0"/>
              <a:t> </a:t>
            </a:r>
            <a:r>
              <a:rPr lang="ar-IQ" dirty="0" err="1"/>
              <a:t>بةشدارييان</a:t>
            </a:r>
            <a:r>
              <a:rPr lang="ar-IQ" dirty="0"/>
              <a:t> كرد. </a:t>
            </a:r>
            <a:r>
              <a:rPr lang="ar-IQ" dirty="0" err="1"/>
              <a:t>يةكةم</a:t>
            </a:r>
            <a:r>
              <a:rPr lang="ar-IQ" dirty="0"/>
              <a:t> </a:t>
            </a:r>
            <a:r>
              <a:rPr lang="ar-IQ" dirty="0" err="1"/>
              <a:t>ثالَةواني</a:t>
            </a:r>
            <a:r>
              <a:rPr lang="ar-IQ" dirty="0"/>
              <a:t> </a:t>
            </a:r>
            <a:r>
              <a:rPr lang="ar-IQ" dirty="0" err="1"/>
              <a:t>جيهاني</a:t>
            </a:r>
            <a:r>
              <a:rPr lang="ar-IQ" dirty="0"/>
              <a:t> </a:t>
            </a:r>
            <a:r>
              <a:rPr lang="ar-IQ" dirty="0" err="1"/>
              <a:t>سةرخرا</a:t>
            </a:r>
            <a:r>
              <a:rPr lang="ar-IQ" dirty="0"/>
              <a:t> </a:t>
            </a:r>
            <a:r>
              <a:rPr lang="ar-IQ" dirty="0" err="1"/>
              <a:t>كةوا</a:t>
            </a:r>
            <a:r>
              <a:rPr lang="ar-IQ" dirty="0"/>
              <a:t> (ليفي لورانس </a:t>
            </a:r>
            <a:r>
              <a:rPr lang="ar-IQ" dirty="0" err="1"/>
              <a:t>ئيَدوارد</a:t>
            </a:r>
            <a:r>
              <a:rPr lang="ar-IQ" dirty="0"/>
              <a:t>) </a:t>
            </a:r>
            <a:r>
              <a:rPr lang="ar-IQ" dirty="0" err="1"/>
              <a:t>لة</a:t>
            </a:r>
            <a:r>
              <a:rPr lang="ar-IQ" dirty="0"/>
              <a:t> </a:t>
            </a:r>
            <a:r>
              <a:rPr lang="ar-IQ" dirty="0" err="1"/>
              <a:t>بةريتانيا</a:t>
            </a:r>
            <a:r>
              <a:rPr lang="ar-IQ" dirty="0"/>
              <a:t> </a:t>
            </a:r>
            <a:r>
              <a:rPr lang="ar-IQ" dirty="0" err="1"/>
              <a:t>نازناوي</a:t>
            </a:r>
            <a:r>
              <a:rPr lang="ar-IQ" dirty="0"/>
              <a:t> </a:t>
            </a:r>
            <a:r>
              <a:rPr lang="ar-IQ" dirty="0" err="1"/>
              <a:t>ثالَةواني</a:t>
            </a:r>
            <a:r>
              <a:rPr lang="ar-IQ" dirty="0"/>
              <a:t> </a:t>
            </a:r>
            <a:r>
              <a:rPr lang="ar-IQ" dirty="0" err="1"/>
              <a:t>جيهاني</a:t>
            </a:r>
            <a:r>
              <a:rPr lang="ar-IQ" dirty="0"/>
              <a:t> </a:t>
            </a:r>
            <a:r>
              <a:rPr lang="ar-IQ" dirty="0" err="1"/>
              <a:t>بةدةست</a:t>
            </a:r>
            <a:r>
              <a:rPr lang="ar-IQ" dirty="0"/>
              <a:t> هيَنا </a:t>
            </a:r>
            <a:r>
              <a:rPr lang="ar-IQ" dirty="0" err="1"/>
              <a:t>لة</a:t>
            </a:r>
            <a:r>
              <a:rPr lang="ar-IQ" dirty="0"/>
              <a:t> </a:t>
            </a:r>
            <a:r>
              <a:rPr lang="ar-IQ" dirty="0" err="1"/>
              <a:t>بةرزكردني</a:t>
            </a:r>
            <a:r>
              <a:rPr lang="ar-IQ" dirty="0"/>
              <a:t> </a:t>
            </a:r>
            <a:r>
              <a:rPr lang="ar-IQ" dirty="0" err="1"/>
              <a:t>قورسايي</a:t>
            </a:r>
            <a:r>
              <a:rPr lang="ar-IQ" dirty="0"/>
              <a:t> </a:t>
            </a:r>
            <a:r>
              <a:rPr lang="ar-IQ" dirty="0" err="1"/>
              <a:t>بؤ</a:t>
            </a:r>
            <a:r>
              <a:rPr lang="ar-IQ" dirty="0"/>
              <a:t> </a:t>
            </a:r>
            <a:r>
              <a:rPr lang="ar-IQ" dirty="0" err="1"/>
              <a:t>هةواداران</a:t>
            </a:r>
            <a:r>
              <a:rPr lang="ar-IQ" dirty="0"/>
              <a:t>. </a:t>
            </a:r>
            <a:r>
              <a:rPr lang="ar-IQ" dirty="0" err="1"/>
              <a:t>ئةو</a:t>
            </a:r>
            <a:r>
              <a:rPr lang="ar-IQ" dirty="0"/>
              <a:t> </a:t>
            </a:r>
            <a:r>
              <a:rPr lang="ar-IQ" dirty="0" err="1"/>
              <a:t>كاتة</a:t>
            </a:r>
            <a:r>
              <a:rPr lang="ar-IQ" dirty="0"/>
              <a:t> </a:t>
            </a:r>
            <a:r>
              <a:rPr lang="ar-IQ" dirty="0" err="1"/>
              <a:t>بةرزكةرةوةي</a:t>
            </a:r>
            <a:r>
              <a:rPr lang="ar-IQ" dirty="0"/>
              <a:t> </a:t>
            </a:r>
            <a:r>
              <a:rPr lang="ar-IQ" dirty="0" err="1"/>
              <a:t>قورسايي</a:t>
            </a:r>
            <a:r>
              <a:rPr lang="ar-IQ" dirty="0"/>
              <a:t> </a:t>
            </a:r>
            <a:r>
              <a:rPr lang="ar-IQ" dirty="0" err="1"/>
              <a:t>بةثيَي</a:t>
            </a:r>
            <a:r>
              <a:rPr lang="ar-IQ" dirty="0"/>
              <a:t> كيَش </a:t>
            </a:r>
            <a:r>
              <a:rPr lang="ar-IQ" dirty="0" err="1"/>
              <a:t>ثؤليَن</a:t>
            </a:r>
            <a:r>
              <a:rPr lang="ar-IQ" dirty="0"/>
              <a:t> </a:t>
            </a:r>
            <a:r>
              <a:rPr lang="ar-IQ" dirty="0" err="1"/>
              <a:t>نةكرابوون</a:t>
            </a:r>
            <a:r>
              <a:rPr lang="ar-IQ" dirty="0"/>
              <a:t>. </a:t>
            </a:r>
            <a:r>
              <a:rPr lang="ar-IQ" dirty="0" err="1"/>
              <a:t>لة</a:t>
            </a:r>
            <a:r>
              <a:rPr lang="ar-IQ" dirty="0"/>
              <a:t> سالَي 1896 </a:t>
            </a:r>
            <a:r>
              <a:rPr lang="ar-IQ" dirty="0" err="1"/>
              <a:t>يارييةكاني</a:t>
            </a:r>
            <a:r>
              <a:rPr lang="ar-IQ" dirty="0"/>
              <a:t> </a:t>
            </a:r>
            <a:r>
              <a:rPr lang="ar-IQ" dirty="0" err="1"/>
              <a:t>ئؤلؤمثي</a:t>
            </a:r>
            <a:r>
              <a:rPr lang="ar-IQ" dirty="0"/>
              <a:t> </a:t>
            </a:r>
            <a:r>
              <a:rPr lang="ar-IQ" dirty="0" err="1"/>
              <a:t>لة</a:t>
            </a:r>
            <a:r>
              <a:rPr lang="ar-IQ" dirty="0"/>
              <a:t> </a:t>
            </a:r>
            <a:r>
              <a:rPr lang="ar-IQ" dirty="0" err="1"/>
              <a:t>ئةسيناي</a:t>
            </a:r>
            <a:r>
              <a:rPr lang="ar-IQ" dirty="0"/>
              <a:t> </a:t>
            </a:r>
            <a:r>
              <a:rPr lang="ar-IQ" dirty="0" err="1"/>
              <a:t>زيندوو</a:t>
            </a:r>
            <a:r>
              <a:rPr lang="ar-IQ" dirty="0"/>
              <a:t> </a:t>
            </a:r>
            <a:r>
              <a:rPr lang="ar-IQ" dirty="0" err="1"/>
              <a:t>كراوة</a:t>
            </a:r>
            <a:r>
              <a:rPr lang="ar-IQ" dirty="0"/>
              <a:t> و </a:t>
            </a:r>
            <a:r>
              <a:rPr lang="ar-IQ" dirty="0" err="1"/>
              <a:t>بةرزكردنةوةي</a:t>
            </a:r>
            <a:r>
              <a:rPr lang="ar-IQ" dirty="0"/>
              <a:t> </a:t>
            </a:r>
            <a:r>
              <a:rPr lang="ar-IQ" dirty="0" err="1"/>
              <a:t>قورسايي</a:t>
            </a:r>
            <a:r>
              <a:rPr lang="ar-IQ" dirty="0"/>
              <a:t> </a:t>
            </a:r>
            <a:r>
              <a:rPr lang="ar-IQ" dirty="0" err="1"/>
              <a:t>بةشيَك</a:t>
            </a:r>
            <a:r>
              <a:rPr lang="ar-IQ" dirty="0"/>
              <a:t> </a:t>
            </a:r>
            <a:r>
              <a:rPr lang="ar-IQ" dirty="0" err="1"/>
              <a:t>بوو</a:t>
            </a:r>
            <a:r>
              <a:rPr lang="ar-IQ" dirty="0"/>
              <a:t> </a:t>
            </a:r>
            <a:r>
              <a:rPr lang="ar-IQ" dirty="0" err="1"/>
              <a:t>لة</a:t>
            </a:r>
            <a:r>
              <a:rPr lang="ar-IQ" dirty="0"/>
              <a:t> </a:t>
            </a:r>
            <a:r>
              <a:rPr lang="ar-IQ" dirty="0" err="1"/>
              <a:t>بةرنامةي</a:t>
            </a:r>
            <a:r>
              <a:rPr lang="ar-IQ" dirty="0"/>
              <a:t> </a:t>
            </a:r>
            <a:r>
              <a:rPr lang="ar-IQ" dirty="0" err="1"/>
              <a:t>يةكةم</a:t>
            </a:r>
            <a:r>
              <a:rPr lang="ar-IQ" dirty="0"/>
              <a:t> </a:t>
            </a:r>
            <a:r>
              <a:rPr lang="ar-IQ" dirty="0" err="1"/>
              <a:t>ياريية</a:t>
            </a:r>
            <a:r>
              <a:rPr lang="ar-IQ" dirty="0"/>
              <a:t> </a:t>
            </a:r>
            <a:r>
              <a:rPr lang="ar-IQ" dirty="0" err="1"/>
              <a:t>ئؤلؤمثيةكان</a:t>
            </a:r>
            <a:r>
              <a:rPr lang="ar-IQ" dirty="0"/>
              <a:t> </a:t>
            </a:r>
            <a:r>
              <a:rPr lang="ar-IQ" dirty="0" err="1"/>
              <a:t>لة</a:t>
            </a:r>
            <a:r>
              <a:rPr lang="ar-IQ" dirty="0"/>
              <a:t> </a:t>
            </a:r>
            <a:r>
              <a:rPr lang="ar-IQ" dirty="0" err="1"/>
              <a:t>ضةرخي</a:t>
            </a:r>
            <a:r>
              <a:rPr lang="ar-IQ" dirty="0"/>
              <a:t> </a:t>
            </a:r>
            <a:r>
              <a:rPr lang="ar-IQ" dirty="0" err="1"/>
              <a:t>مؤديَرن</a:t>
            </a:r>
            <a:r>
              <a:rPr lang="ar-IQ" dirty="0"/>
              <a:t>، </a:t>
            </a:r>
            <a:r>
              <a:rPr lang="ar-IQ" dirty="0" err="1"/>
              <a:t>كةوا</a:t>
            </a:r>
            <a:r>
              <a:rPr lang="ar-IQ" dirty="0"/>
              <a:t> </a:t>
            </a:r>
            <a:r>
              <a:rPr lang="ar-IQ" dirty="0" err="1"/>
              <a:t>شةش</a:t>
            </a:r>
            <a:r>
              <a:rPr lang="ar-IQ" dirty="0"/>
              <a:t> </a:t>
            </a:r>
            <a:r>
              <a:rPr lang="ar-IQ" dirty="0" err="1"/>
              <a:t>ياريزان</a:t>
            </a:r>
            <a:r>
              <a:rPr lang="ar-IQ" dirty="0"/>
              <a:t> </a:t>
            </a:r>
            <a:r>
              <a:rPr lang="ar-IQ" dirty="0" err="1"/>
              <a:t>لة</a:t>
            </a:r>
            <a:r>
              <a:rPr lang="ar-IQ" dirty="0"/>
              <a:t> </a:t>
            </a:r>
            <a:r>
              <a:rPr lang="ar-IQ" dirty="0" err="1"/>
              <a:t>ثيَنج</a:t>
            </a:r>
            <a:r>
              <a:rPr lang="ar-IQ" dirty="0"/>
              <a:t> </a:t>
            </a:r>
            <a:r>
              <a:rPr lang="ar-IQ" dirty="0" err="1"/>
              <a:t>ولآتةوة</a:t>
            </a:r>
            <a:r>
              <a:rPr lang="ar-IQ" dirty="0"/>
              <a:t> </a:t>
            </a:r>
            <a:r>
              <a:rPr lang="ar-IQ" dirty="0" err="1"/>
              <a:t>بةشدارييان</a:t>
            </a:r>
            <a:r>
              <a:rPr lang="ar-IQ" dirty="0"/>
              <a:t> كرد. </a:t>
            </a:r>
            <a:r>
              <a:rPr lang="ar-IQ" dirty="0" err="1"/>
              <a:t>لة</a:t>
            </a:r>
            <a:r>
              <a:rPr lang="ar-IQ" dirty="0"/>
              <a:t> </a:t>
            </a:r>
            <a:r>
              <a:rPr lang="ar-IQ" dirty="0" err="1"/>
              <a:t>ئؤلؤمثياي</a:t>
            </a:r>
            <a:r>
              <a:rPr lang="ar-IQ" dirty="0"/>
              <a:t> سالَي 1900 </a:t>
            </a:r>
            <a:r>
              <a:rPr lang="ar-IQ" dirty="0" err="1"/>
              <a:t>دا</a:t>
            </a:r>
            <a:r>
              <a:rPr lang="ar-IQ" dirty="0"/>
              <a:t> ديار </a:t>
            </a:r>
            <a:r>
              <a:rPr lang="ar-IQ" dirty="0" err="1"/>
              <a:t>نةما</a:t>
            </a:r>
            <a:r>
              <a:rPr lang="ar-IQ" dirty="0"/>
              <a:t> و </a:t>
            </a:r>
            <a:r>
              <a:rPr lang="ar-IQ" dirty="0" err="1"/>
              <a:t>لةسالَي</a:t>
            </a:r>
            <a:r>
              <a:rPr lang="ar-IQ" dirty="0"/>
              <a:t> 1904 </a:t>
            </a:r>
            <a:r>
              <a:rPr lang="ar-IQ" dirty="0" err="1"/>
              <a:t>دووبارة</a:t>
            </a:r>
            <a:r>
              <a:rPr lang="ar-IQ" dirty="0"/>
              <a:t> </a:t>
            </a:r>
            <a:r>
              <a:rPr lang="ar-IQ" dirty="0" err="1"/>
              <a:t>دةركةوتةوة</a:t>
            </a:r>
            <a:r>
              <a:rPr lang="ar-IQ" dirty="0"/>
              <a:t>، </a:t>
            </a:r>
            <a:r>
              <a:rPr lang="ar-IQ" dirty="0" err="1"/>
              <a:t>بةلآم</a:t>
            </a:r>
            <a:r>
              <a:rPr lang="ar-IQ" dirty="0"/>
              <a:t> </a:t>
            </a:r>
            <a:r>
              <a:rPr lang="ar-IQ" dirty="0" err="1"/>
              <a:t>دواتر</a:t>
            </a:r>
            <a:r>
              <a:rPr lang="ar-IQ" dirty="0"/>
              <a:t> </a:t>
            </a:r>
            <a:r>
              <a:rPr lang="ar-IQ" dirty="0" err="1"/>
              <a:t>يارييةكة</a:t>
            </a:r>
            <a:r>
              <a:rPr lang="ar-IQ" dirty="0"/>
              <a:t> تا سالَي 1920 </a:t>
            </a:r>
            <a:r>
              <a:rPr lang="ar-IQ" dirty="0" err="1"/>
              <a:t>راطيرا</a:t>
            </a:r>
            <a:r>
              <a:rPr lang="ar-IQ" dirty="0"/>
              <a:t> </a:t>
            </a:r>
            <a:r>
              <a:rPr lang="ar-IQ" dirty="0" err="1"/>
              <a:t>لة</a:t>
            </a:r>
            <a:r>
              <a:rPr lang="ar-IQ" dirty="0"/>
              <a:t> </a:t>
            </a:r>
            <a:r>
              <a:rPr lang="ar-IQ" dirty="0" err="1"/>
              <a:t>بةشداركردني</a:t>
            </a:r>
            <a:r>
              <a:rPr lang="ar-IQ" dirty="0"/>
              <a:t> </a:t>
            </a:r>
            <a:r>
              <a:rPr lang="ar-IQ" dirty="0" err="1"/>
              <a:t>يارييةكاني</a:t>
            </a:r>
            <a:r>
              <a:rPr lang="ar-IQ" dirty="0"/>
              <a:t> </a:t>
            </a:r>
            <a:r>
              <a:rPr lang="ar-IQ" dirty="0" err="1"/>
              <a:t>ئؤلؤمثي</a:t>
            </a:r>
            <a:r>
              <a:rPr lang="ar-IQ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345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0" descr="Description: نتيجة بحث الصور عن 1896 weightlif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3300"/>
            <a:ext cx="15240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8" descr="Description: https://barbend.com/wp-content/uploads/2019/02/Dimitrios_Tofalos_no._872__Josef_Steinbach_no._700_at_the_1906_Summer_Olympics_weightlifting_competi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311400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li-A-Alwand" pitchFamily="2" charset="-78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273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851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86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19872" y="1700808"/>
            <a:ext cx="4546848" cy="4525963"/>
          </a:xfrm>
        </p:spPr>
        <p:txBody>
          <a:bodyPr>
            <a:normAutofit lnSpcReduction="10000"/>
          </a:bodyPr>
          <a:lstStyle/>
          <a:p>
            <a:r>
              <a:rPr lang="ar-IQ" dirty="0" err="1"/>
              <a:t>بؤ</a:t>
            </a:r>
            <a:r>
              <a:rPr lang="ar-IQ" dirty="0"/>
              <a:t> </a:t>
            </a:r>
            <a:r>
              <a:rPr lang="ar-IQ" dirty="0" err="1"/>
              <a:t>يةكةمجار</a:t>
            </a:r>
            <a:r>
              <a:rPr lang="ar-IQ" dirty="0"/>
              <a:t> </a:t>
            </a:r>
            <a:r>
              <a:rPr lang="ar-IQ" dirty="0" err="1"/>
              <a:t>كيَشةكان</a:t>
            </a:r>
            <a:r>
              <a:rPr lang="ar-IQ" dirty="0"/>
              <a:t> </a:t>
            </a:r>
            <a:r>
              <a:rPr lang="ar-IQ" dirty="0" err="1"/>
              <a:t>بؤ</a:t>
            </a:r>
            <a:r>
              <a:rPr lang="ar-IQ" dirty="0"/>
              <a:t> سيَ </a:t>
            </a:r>
            <a:r>
              <a:rPr lang="ar-IQ" dirty="0" err="1"/>
              <a:t>ئاست</a:t>
            </a:r>
            <a:r>
              <a:rPr lang="ar-IQ" dirty="0"/>
              <a:t> </a:t>
            </a:r>
            <a:r>
              <a:rPr lang="ar-IQ" dirty="0" err="1"/>
              <a:t>ثؤليَن</a:t>
            </a:r>
            <a:r>
              <a:rPr lang="ar-IQ" dirty="0"/>
              <a:t> كرا (70 كغم </a:t>
            </a:r>
            <a:r>
              <a:rPr lang="ar-IQ" dirty="0" err="1"/>
              <a:t>كيَشي</a:t>
            </a:r>
            <a:r>
              <a:rPr lang="ar-IQ" dirty="0"/>
              <a:t> سووك، 80 كغم </a:t>
            </a:r>
            <a:r>
              <a:rPr lang="ar-IQ" dirty="0" err="1"/>
              <a:t>بؤ</a:t>
            </a:r>
            <a:r>
              <a:rPr lang="ar-IQ" dirty="0"/>
              <a:t> </a:t>
            </a:r>
            <a:r>
              <a:rPr lang="ar-IQ" dirty="0" err="1"/>
              <a:t>كيَشي</a:t>
            </a:r>
            <a:r>
              <a:rPr lang="ar-IQ" dirty="0"/>
              <a:t> </a:t>
            </a:r>
            <a:r>
              <a:rPr lang="ar-IQ" dirty="0" err="1"/>
              <a:t>ناوةند</a:t>
            </a:r>
            <a:r>
              <a:rPr lang="ar-IQ" dirty="0"/>
              <a:t> ، </a:t>
            </a:r>
            <a:r>
              <a:rPr lang="ar-IQ" dirty="0" err="1"/>
              <a:t>سةروي</a:t>
            </a:r>
            <a:r>
              <a:rPr lang="ar-IQ" dirty="0"/>
              <a:t> 80كغم </a:t>
            </a:r>
            <a:r>
              <a:rPr lang="ar-IQ" dirty="0" err="1"/>
              <a:t>كيَشي</a:t>
            </a:r>
            <a:r>
              <a:rPr lang="ar-IQ" dirty="0"/>
              <a:t> قورس) </a:t>
            </a:r>
            <a:r>
              <a:rPr lang="ar-IQ" dirty="0" err="1"/>
              <a:t>ئةمةش</a:t>
            </a:r>
            <a:r>
              <a:rPr lang="ar-IQ" dirty="0"/>
              <a:t> </a:t>
            </a:r>
            <a:r>
              <a:rPr lang="ar-IQ" dirty="0" err="1"/>
              <a:t>لة</a:t>
            </a:r>
            <a:r>
              <a:rPr lang="ar-IQ" dirty="0"/>
              <a:t> سالَي 1905 </a:t>
            </a:r>
            <a:r>
              <a:rPr lang="ar-IQ" dirty="0" err="1"/>
              <a:t>ثؤليَن</a:t>
            </a:r>
            <a:r>
              <a:rPr lang="ar-IQ" dirty="0"/>
              <a:t> كران. </a:t>
            </a:r>
            <a:r>
              <a:rPr lang="ar-IQ" dirty="0" err="1"/>
              <a:t>ثاشان</a:t>
            </a:r>
            <a:r>
              <a:rPr lang="ar-IQ" dirty="0"/>
              <a:t> </a:t>
            </a:r>
            <a:r>
              <a:rPr lang="ar-IQ" dirty="0" err="1"/>
              <a:t>لة</a:t>
            </a:r>
            <a:r>
              <a:rPr lang="ar-IQ" dirty="0"/>
              <a:t> سالَي 1913 </a:t>
            </a:r>
            <a:r>
              <a:rPr lang="ar-IQ" dirty="0" err="1"/>
              <a:t>ثةسةند</a:t>
            </a:r>
            <a:r>
              <a:rPr lang="ar-IQ" dirty="0"/>
              <a:t> كرا </a:t>
            </a:r>
            <a:r>
              <a:rPr lang="ar-IQ" dirty="0" err="1"/>
              <a:t>لةسةر</a:t>
            </a:r>
            <a:r>
              <a:rPr lang="ar-IQ" dirty="0"/>
              <a:t> </a:t>
            </a:r>
            <a:r>
              <a:rPr lang="ar-IQ" dirty="0" err="1"/>
              <a:t>ثيَنج</a:t>
            </a:r>
            <a:r>
              <a:rPr lang="ar-IQ" dirty="0"/>
              <a:t> </a:t>
            </a:r>
            <a:r>
              <a:rPr lang="ar-IQ" dirty="0" err="1"/>
              <a:t>ئاست</a:t>
            </a:r>
            <a:r>
              <a:rPr lang="ar-IQ" dirty="0"/>
              <a:t> </a:t>
            </a:r>
            <a:r>
              <a:rPr lang="ar-IQ" dirty="0" err="1"/>
              <a:t>بؤ</a:t>
            </a:r>
            <a:r>
              <a:rPr lang="ar-IQ" dirty="0"/>
              <a:t> </a:t>
            </a:r>
            <a:r>
              <a:rPr lang="ar-IQ" dirty="0" err="1"/>
              <a:t>كيَشي</a:t>
            </a:r>
            <a:r>
              <a:rPr lang="ar-IQ" dirty="0"/>
              <a:t> </a:t>
            </a:r>
            <a:r>
              <a:rPr lang="ar-IQ" dirty="0" err="1"/>
              <a:t>لةش</a:t>
            </a:r>
            <a:r>
              <a:rPr lang="ar-IQ" dirty="0"/>
              <a:t> ( 60 كغم – </a:t>
            </a:r>
            <a:r>
              <a:rPr lang="ar-IQ" dirty="0" err="1"/>
              <a:t>كيَشي</a:t>
            </a:r>
            <a:r>
              <a:rPr lang="ar-IQ" dirty="0"/>
              <a:t> </a:t>
            </a:r>
            <a:r>
              <a:rPr lang="ar-IQ" dirty="0" err="1"/>
              <a:t>ثةرِة</a:t>
            </a:r>
            <a:r>
              <a:rPr lang="ar-IQ" dirty="0"/>
              <a:t> ، 67,5 – </a:t>
            </a:r>
            <a:r>
              <a:rPr lang="ar-IQ" dirty="0" err="1"/>
              <a:t>كيَشي</a:t>
            </a:r>
            <a:r>
              <a:rPr lang="ar-IQ" dirty="0"/>
              <a:t> سووك ، 75 كغم – </a:t>
            </a:r>
            <a:r>
              <a:rPr lang="ar-IQ" dirty="0" err="1"/>
              <a:t>كيَشي</a:t>
            </a:r>
            <a:r>
              <a:rPr lang="ar-IQ" dirty="0"/>
              <a:t> </a:t>
            </a:r>
            <a:r>
              <a:rPr lang="ar-IQ" dirty="0" err="1"/>
              <a:t>ناوةند</a:t>
            </a:r>
            <a:r>
              <a:rPr lang="ar-IQ" dirty="0"/>
              <a:t>، 82.5 كغم – </a:t>
            </a:r>
            <a:r>
              <a:rPr lang="ar-IQ" dirty="0" err="1"/>
              <a:t>كيَشي</a:t>
            </a:r>
            <a:r>
              <a:rPr lang="ar-IQ" dirty="0"/>
              <a:t> قورس ، </a:t>
            </a:r>
            <a:r>
              <a:rPr lang="ar-IQ" dirty="0" err="1"/>
              <a:t>زياتر</a:t>
            </a:r>
            <a:r>
              <a:rPr lang="ar-IQ" dirty="0"/>
              <a:t> </a:t>
            </a:r>
            <a:r>
              <a:rPr lang="ar-IQ" dirty="0" err="1"/>
              <a:t>لة</a:t>
            </a:r>
            <a:r>
              <a:rPr lang="ar-IQ" dirty="0"/>
              <a:t> 82,5 كغم – </a:t>
            </a:r>
            <a:r>
              <a:rPr lang="ar-IQ" dirty="0" err="1"/>
              <a:t>سةروي</a:t>
            </a:r>
            <a:r>
              <a:rPr lang="ar-IQ" dirty="0"/>
              <a:t> قورس). 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28" descr="Description: نتيجة بحث الصور عن 2019 weightlif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7241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8" descr="Description: Lasha Talakhadze Rio 2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2813050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1" descr="Description: https://upload.wikimedia.org/wikipedia/commons/9/9d/Weightlifting_at_the_2016_Summer_Olympics_%E2%80%93_Men%27s_105_kg_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00"/>
            <a:ext cx="300355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457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43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962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</TotalTime>
  <Words>397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Concourse</vt:lpstr>
      <vt:lpstr>ميَذووي بةرزكردنةوةي قورسایی:  ث.ي هاودير دلشاد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ميَذووي بةرزكردنةوةي قورسایی:  ث.ي هاودير دلشاد</dc:title>
  <dc:creator>Hawder Dlshad</dc:creator>
  <cp:lastModifiedBy>Maher</cp:lastModifiedBy>
  <cp:revision>2</cp:revision>
  <dcterms:created xsi:type="dcterms:W3CDTF">2023-05-30T10:15:57Z</dcterms:created>
  <dcterms:modified xsi:type="dcterms:W3CDTF">2023-05-30T12:15:42Z</dcterms:modified>
</cp:coreProperties>
</file>