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1" r:id="rId3"/>
    <p:sldId id="260" r:id="rId4"/>
    <p:sldId id="332" r:id="rId5"/>
    <p:sldId id="261" r:id="rId6"/>
    <p:sldId id="262" r:id="rId7"/>
    <p:sldId id="263" r:id="rId8"/>
    <p:sldId id="257" r:id="rId9"/>
    <p:sldId id="258" r:id="rId10"/>
    <p:sldId id="259" r:id="rId11"/>
    <p:sldId id="264" r:id="rId12"/>
    <p:sldId id="265" r:id="rId13"/>
    <p:sldId id="266" r:id="rId14"/>
    <p:sldId id="341" r:id="rId15"/>
    <p:sldId id="267" r:id="rId16"/>
    <p:sldId id="337" r:id="rId17"/>
    <p:sldId id="268" r:id="rId18"/>
    <p:sldId id="304" r:id="rId19"/>
    <p:sldId id="333" r:id="rId20"/>
    <p:sldId id="342" r:id="rId21"/>
    <p:sldId id="269" r:id="rId22"/>
    <p:sldId id="270" r:id="rId23"/>
    <p:sldId id="271" r:id="rId24"/>
    <p:sldId id="272" r:id="rId25"/>
    <p:sldId id="273" r:id="rId26"/>
    <p:sldId id="336" r:id="rId27"/>
    <p:sldId id="339" r:id="rId28"/>
    <p:sldId id="274" r:id="rId29"/>
    <p:sldId id="275" r:id="rId30"/>
    <p:sldId id="276" r:id="rId31"/>
    <p:sldId id="277" r:id="rId32"/>
    <p:sldId id="288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368" r:id="rId59"/>
    <p:sldId id="369" r:id="rId60"/>
    <p:sldId id="370" r:id="rId61"/>
    <p:sldId id="371" r:id="rId62"/>
    <p:sldId id="372" r:id="rId63"/>
    <p:sldId id="373" r:id="rId64"/>
    <p:sldId id="374" r:id="rId65"/>
    <p:sldId id="375" r:id="rId66"/>
    <p:sldId id="376" r:id="rId67"/>
    <p:sldId id="377" r:id="rId68"/>
    <p:sldId id="378" r:id="rId69"/>
    <p:sldId id="379" r:id="rId70"/>
    <p:sldId id="380" r:id="rId71"/>
    <p:sldId id="381" r:id="rId72"/>
    <p:sldId id="382" r:id="rId73"/>
    <p:sldId id="383" r:id="rId74"/>
    <p:sldId id="384" r:id="rId75"/>
    <p:sldId id="385" r:id="rId76"/>
    <p:sldId id="386" r:id="rId77"/>
    <p:sldId id="387" r:id="rId78"/>
    <p:sldId id="388" r:id="rId79"/>
    <p:sldId id="389" r:id="rId80"/>
    <p:sldId id="390" r:id="rId81"/>
    <p:sldId id="391" r:id="rId82"/>
    <p:sldId id="392" r:id="rId83"/>
    <p:sldId id="393" r:id="rId84"/>
    <p:sldId id="394" r:id="rId85"/>
    <p:sldId id="396" r:id="rId86"/>
    <p:sldId id="395" r:id="rId8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87" autoAdjust="0"/>
  </p:normalViewPr>
  <p:slideViewPr>
    <p:cSldViewPr>
      <p:cViewPr>
        <p:scale>
          <a:sx n="70" d="100"/>
          <a:sy n="70" d="100"/>
        </p:scale>
        <p:origin x="-1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2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4B956-FB22-4CA8-ADAE-40D930466AC8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3861786A-A834-47CA-B54E-435BC369E988}">
      <dgm:prSet phldrT="[Text]"/>
      <dgm:spPr/>
      <dgm:t>
        <a:bodyPr/>
        <a:lstStyle/>
        <a:p>
          <a:r>
            <a:rPr lang="en-GB" dirty="0" smtClean="0"/>
            <a:t>Safety Committee</a:t>
          </a:r>
          <a:endParaRPr lang="en-GB" dirty="0"/>
        </a:p>
      </dgm:t>
    </dgm:pt>
    <dgm:pt modelId="{33AD6D9C-CCBC-4DEB-9ADE-22EDF7443D25}" type="parTrans" cxnId="{D34408A0-7131-43B9-A720-D16262C56D5C}">
      <dgm:prSet/>
      <dgm:spPr/>
      <dgm:t>
        <a:bodyPr/>
        <a:lstStyle/>
        <a:p>
          <a:endParaRPr lang="en-GB"/>
        </a:p>
      </dgm:t>
    </dgm:pt>
    <dgm:pt modelId="{A85060AC-0EE7-4E1A-BE1B-30FD6AC28D91}" type="sibTrans" cxnId="{D34408A0-7131-43B9-A720-D16262C56D5C}">
      <dgm:prSet/>
      <dgm:spPr/>
      <dgm:t>
        <a:bodyPr/>
        <a:lstStyle/>
        <a:p>
          <a:endParaRPr lang="en-GB"/>
        </a:p>
      </dgm:t>
    </dgm:pt>
    <dgm:pt modelId="{8B73F5A2-D3BF-4C54-BB5F-39671E5D1F9A}" type="asst">
      <dgm:prSet phldrT="[Text]"/>
      <dgm:spPr/>
      <dgm:t>
        <a:bodyPr/>
        <a:lstStyle/>
        <a:p>
          <a:r>
            <a:rPr lang="en-GB" dirty="0" smtClean="0"/>
            <a:t>HSE Manager</a:t>
          </a:r>
          <a:endParaRPr lang="en-GB" dirty="0"/>
        </a:p>
      </dgm:t>
    </dgm:pt>
    <dgm:pt modelId="{DB80BF12-14A0-4B98-875A-1E12959965DA}" type="parTrans" cxnId="{A63BEE3A-6EB1-4384-B589-B1E16B86565F}">
      <dgm:prSet/>
      <dgm:spPr/>
      <dgm:t>
        <a:bodyPr/>
        <a:lstStyle/>
        <a:p>
          <a:endParaRPr lang="en-GB"/>
        </a:p>
      </dgm:t>
    </dgm:pt>
    <dgm:pt modelId="{2821823D-4E86-423B-8A5C-99CF6899ADFA}" type="sibTrans" cxnId="{A63BEE3A-6EB1-4384-B589-B1E16B86565F}">
      <dgm:prSet/>
      <dgm:spPr/>
      <dgm:t>
        <a:bodyPr/>
        <a:lstStyle/>
        <a:p>
          <a:endParaRPr lang="en-GB"/>
        </a:p>
      </dgm:t>
    </dgm:pt>
    <dgm:pt modelId="{2622B446-9DDA-45F4-9E01-213DCC6E550D}">
      <dgm:prSet phldrT="[Text]"/>
      <dgm:spPr/>
      <dgm:t>
        <a:bodyPr/>
        <a:lstStyle/>
        <a:p>
          <a:r>
            <a:rPr lang="en-GB" dirty="0" smtClean="0"/>
            <a:t>HSE Rep Offices</a:t>
          </a:r>
          <a:endParaRPr lang="en-GB" dirty="0"/>
        </a:p>
      </dgm:t>
    </dgm:pt>
    <dgm:pt modelId="{65C88964-695A-43DF-8D0A-C60CB127207B}" type="parTrans" cxnId="{EE480965-74E3-4A70-ACF5-5700A2A2A4EA}">
      <dgm:prSet/>
      <dgm:spPr/>
      <dgm:t>
        <a:bodyPr/>
        <a:lstStyle/>
        <a:p>
          <a:endParaRPr lang="en-GB"/>
        </a:p>
      </dgm:t>
    </dgm:pt>
    <dgm:pt modelId="{0B5E0C0D-4EE9-4553-9709-EDBD0BA19705}" type="sibTrans" cxnId="{EE480965-74E3-4A70-ACF5-5700A2A2A4EA}">
      <dgm:prSet/>
      <dgm:spPr/>
      <dgm:t>
        <a:bodyPr/>
        <a:lstStyle/>
        <a:p>
          <a:endParaRPr lang="en-GB"/>
        </a:p>
      </dgm:t>
    </dgm:pt>
    <dgm:pt modelId="{DC83FFFE-0DA4-4FD7-8131-7895467095DD}">
      <dgm:prSet phldrT="[Text]"/>
      <dgm:spPr/>
      <dgm:t>
        <a:bodyPr/>
        <a:lstStyle/>
        <a:p>
          <a:r>
            <a:rPr lang="en-GB" dirty="0" smtClean="0"/>
            <a:t>HSE Rep Maintenance</a:t>
          </a:r>
          <a:endParaRPr lang="en-GB" dirty="0"/>
        </a:p>
      </dgm:t>
    </dgm:pt>
    <dgm:pt modelId="{F3540EC8-B029-4468-B0DC-F4C3759FE906}" type="parTrans" cxnId="{7CA8A40D-7D3C-4092-81FC-36A751BE4BAC}">
      <dgm:prSet/>
      <dgm:spPr/>
      <dgm:t>
        <a:bodyPr/>
        <a:lstStyle/>
        <a:p>
          <a:endParaRPr lang="en-GB"/>
        </a:p>
      </dgm:t>
    </dgm:pt>
    <dgm:pt modelId="{7D101396-0BB2-4F7C-9B03-4FA01147AF8E}" type="sibTrans" cxnId="{7CA8A40D-7D3C-4092-81FC-36A751BE4BAC}">
      <dgm:prSet/>
      <dgm:spPr/>
      <dgm:t>
        <a:bodyPr/>
        <a:lstStyle/>
        <a:p>
          <a:endParaRPr lang="en-GB"/>
        </a:p>
      </dgm:t>
    </dgm:pt>
    <dgm:pt modelId="{7A73DD33-3F3A-4FEB-9510-A0775A91BB6A}">
      <dgm:prSet phldrT="[Text]"/>
      <dgm:spPr/>
      <dgm:t>
        <a:bodyPr/>
        <a:lstStyle/>
        <a:p>
          <a:r>
            <a:rPr lang="en-GB" dirty="0" smtClean="0"/>
            <a:t>HSE Rep Subcontractors </a:t>
          </a:r>
          <a:endParaRPr lang="en-GB" dirty="0"/>
        </a:p>
      </dgm:t>
    </dgm:pt>
    <dgm:pt modelId="{11609B16-5751-4C76-8BCF-9FCF7AFA9187}" type="parTrans" cxnId="{531FB9A4-D9B7-4B61-B065-74DA29BFEDA8}">
      <dgm:prSet/>
      <dgm:spPr/>
      <dgm:t>
        <a:bodyPr/>
        <a:lstStyle/>
        <a:p>
          <a:endParaRPr lang="en-GB"/>
        </a:p>
      </dgm:t>
    </dgm:pt>
    <dgm:pt modelId="{78B87ADC-E1D4-4722-A0F9-35401D26A064}" type="sibTrans" cxnId="{531FB9A4-D9B7-4B61-B065-74DA29BFEDA8}">
      <dgm:prSet/>
      <dgm:spPr/>
      <dgm:t>
        <a:bodyPr/>
        <a:lstStyle/>
        <a:p>
          <a:endParaRPr lang="en-GB"/>
        </a:p>
      </dgm:t>
    </dgm:pt>
    <dgm:pt modelId="{F72C0EC9-6225-4E1F-91C4-DD0264372028}" type="pres">
      <dgm:prSet presAssocID="{9B74B956-FB22-4CA8-ADAE-40D930466A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8A1B353-89A9-4015-8A14-9EBB550096FC}" type="pres">
      <dgm:prSet presAssocID="{3861786A-A834-47CA-B54E-435BC369E988}" presName="hierRoot1" presStyleCnt="0">
        <dgm:presLayoutVars>
          <dgm:hierBranch val="init"/>
        </dgm:presLayoutVars>
      </dgm:prSet>
      <dgm:spPr/>
    </dgm:pt>
    <dgm:pt modelId="{A546D3F6-9851-440C-AC0F-B79156147E72}" type="pres">
      <dgm:prSet presAssocID="{3861786A-A834-47CA-B54E-435BC369E988}" presName="rootComposite1" presStyleCnt="0"/>
      <dgm:spPr/>
    </dgm:pt>
    <dgm:pt modelId="{04EF9F3F-723E-4F0D-A003-E3C96505F8EE}" type="pres">
      <dgm:prSet presAssocID="{3861786A-A834-47CA-B54E-435BC369E98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0CE2AB0-8C15-46EA-8707-992D5C3A083F}" type="pres">
      <dgm:prSet presAssocID="{3861786A-A834-47CA-B54E-435BC369E988}" presName="rootConnector1" presStyleLbl="node1" presStyleIdx="0" presStyleCnt="0"/>
      <dgm:spPr/>
      <dgm:t>
        <a:bodyPr/>
        <a:lstStyle/>
        <a:p>
          <a:endParaRPr lang="en-GB"/>
        </a:p>
      </dgm:t>
    </dgm:pt>
    <dgm:pt modelId="{BFB2FC65-001F-466B-8C85-A3F487056429}" type="pres">
      <dgm:prSet presAssocID="{3861786A-A834-47CA-B54E-435BC369E988}" presName="hierChild2" presStyleCnt="0"/>
      <dgm:spPr/>
    </dgm:pt>
    <dgm:pt modelId="{7124DBE8-35FA-4E20-8E17-BC4440CDD8FF}" type="pres">
      <dgm:prSet presAssocID="{65C88964-695A-43DF-8D0A-C60CB127207B}" presName="Name37" presStyleLbl="parChTrans1D2" presStyleIdx="0" presStyleCnt="4"/>
      <dgm:spPr/>
      <dgm:t>
        <a:bodyPr/>
        <a:lstStyle/>
        <a:p>
          <a:endParaRPr lang="en-GB"/>
        </a:p>
      </dgm:t>
    </dgm:pt>
    <dgm:pt modelId="{1CCEF081-76BE-4EE7-AE56-80B1021E2033}" type="pres">
      <dgm:prSet presAssocID="{2622B446-9DDA-45F4-9E01-213DCC6E550D}" presName="hierRoot2" presStyleCnt="0">
        <dgm:presLayoutVars>
          <dgm:hierBranch val="init"/>
        </dgm:presLayoutVars>
      </dgm:prSet>
      <dgm:spPr/>
    </dgm:pt>
    <dgm:pt modelId="{E563B434-E29F-48B3-BB0A-5341285BD468}" type="pres">
      <dgm:prSet presAssocID="{2622B446-9DDA-45F4-9E01-213DCC6E550D}" presName="rootComposite" presStyleCnt="0"/>
      <dgm:spPr/>
    </dgm:pt>
    <dgm:pt modelId="{A1CBC3FD-DD5B-46F1-969A-E928398744B5}" type="pres">
      <dgm:prSet presAssocID="{2622B446-9DDA-45F4-9E01-213DCC6E550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F67E48D-2614-4715-93C3-5629A0BEFEE9}" type="pres">
      <dgm:prSet presAssocID="{2622B446-9DDA-45F4-9E01-213DCC6E550D}" presName="rootConnector" presStyleLbl="node2" presStyleIdx="0" presStyleCnt="3"/>
      <dgm:spPr/>
      <dgm:t>
        <a:bodyPr/>
        <a:lstStyle/>
        <a:p>
          <a:endParaRPr lang="en-GB"/>
        </a:p>
      </dgm:t>
    </dgm:pt>
    <dgm:pt modelId="{A0E59F29-7F00-457E-9A38-02CDBEC9221A}" type="pres">
      <dgm:prSet presAssocID="{2622B446-9DDA-45F4-9E01-213DCC6E550D}" presName="hierChild4" presStyleCnt="0"/>
      <dgm:spPr/>
    </dgm:pt>
    <dgm:pt modelId="{3F80394B-A81B-4E52-B908-3428D22C6288}" type="pres">
      <dgm:prSet presAssocID="{2622B446-9DDA-45F4-9E01-213DCC6E550D}" presName="hierChild5" presStyleCnt="0"/>
      <dgm:spPr/>
    </dgm:pt>
    <dgm:pt modelId="{324BCC29-6367-43B8-9183-5EADDA43BD5B}" type="pres">
      <dgm:prSet presAssocID="{F3540EC8-B029-4468-B0DC-F4C3759FE906}" presName="Name37" presStyleLbl="parChTrans1D2" presStyleIdx="1" presStyleCnt="4"/>
      <dgm:spPr/>
      <dgm:t>
        <a:bodyPr/>
        <a:lstStyle/>
        <a:p>
          <a:endParaRPr lang="en-GB"/>
        </a:p>
      </dgm:t>
    </dgm:pt>
    <dgm:pt modelId="{2FCF428F-6DE9-4C9D-BFDE-97A8328D6D50}" type="pres">
      <dgm:prSet presAssocID="{DC83FFFE-0DA4-4FD7-8131-7895467095DD}" presName="hierRoot2" presStyleCnt="0">
        <dgm:presLayoutVars>
          <dgm:hierBranch val="init"/>
        </dgm:presLayoutVars>
      </dgm:prSet>
      <dgm:spPr/>
    </dgm:pt>
    <dgm:pt modelId="{4C64748E-FD18-476A-BE6F-D0AD6B4B8736}" type="pres">
      <dgm:prSet presAssocID="{DC83FFFE-0DA4-4FD7-8131-7895467095DD}" presName="rootComposite" presStyleCnt="0"/>
      <dgm:spPr/>
    </dgm:pt>
    <dgm:pt modelId="{2EEB9558-C012-44EA-937F-4DFFABE13AAE}" type="pres">
      <dgm:prSet presAssocID="{DC83FFFE-0DA4-4FD7-8131-7895467095D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4E9C28E-63CD-443B-A0EC-678D0D074597}" type="pres">
      <dgm:prSet presAssocID="{DC83FFFE-0DA4-4FD7-8131-7895467095DD}" presName="rootConnector" presStyleLbl="node2" presStyleIdx="1" presStyleCnt="3"/>
      <dgm:spPr/>
      <dgm:t>
        <a:bodyPr/>
        <a:lstStyle/>
        <a:p>
          <a:endParaRPr lang="en-GB"/>
        </a:p>
      </dgm:t>
    </dgm:pt>
    <dgm:pt modelId="{D0BD3D0C-27A6-4B46-9CB9-5B44C9A50880}" type="pres">
      <dgm:prSet presAssocID="{DC83FFFE-0DA4-4FD7-8131-7895467095DD}" presName="hierChild4" presStyleCnt="0"/>
      <dgm:spPr/>
    </dgm:pt>
    <dgm:pt modelId="{72E377A8-01E7-4CEC-A23C-ECD6413F5D71}" type="pres">
      <dgm:prSet presAssocID="{DC83FFFE-0DA4-4FD7-8131-7895467095DD}" presName="hierChild5" presStyleCnt="0"/>
      <dgm:spPr/>
    </dgm:pt>
    <dgm:pt modelId="{87F66F4F-5A01-4A7D-98AE-49594D6B3BB0}" type="pres">
      <dgm:prSet presAssocID="{11609B16-5751-4C76-8BCF-9FCF7AFA9187}" presName="Name37" presStyleLbl="parChTrans1D2" presStyleIdx="2" presStyleCnt="4"/>
      <dgm:spPr/>
      <dgm:t>
        <a:bodyPr/>
        <a:lstStyle/>
        <a:p>
          <a:endParaRPr lang="en-GB"/>
        </a:p>
      </dgm:t>
    </dgm:pt>
    <dgm:pt modelId="{3B99ED3C-6F74-4B2C-90F6-40F691A22E65}" type="pres">
      <dgm:prSet presAssocID="{7A73DD33-3F3A-4FEB-9510-A0775A91BB6A}" presName="hierRoot2" presStyleCnt="0">
        <dgm:presLayoutVars>
          <dgm:hierBranch val="init"/>
        </dgm:presLayoutVars>
      </dgm:prSet>
      <dgm:spPr/>
    </dgm:pt>
    <dgm:pt modelId="{9C8CBF7E-9219-4867-B1F8-13B3716544CC}" type="pres">
      <dgm:prSet presAssocID="{7A73DD33-3F3A-4FEB-9510-A0775A91BB6A}" presName="rootComposite" presStyleCnt="0"/>
      <dgm:spPr/>
    </dgm:pt>
    <dgm:pt modelId="{05BEE52B-EB4B-4687-A236-67B07DCD008C}" type="pres">
      <dgm:prSet presAssocID="{7A73DD33-3F3A-4FEB-9510-A0775A91BB6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754C198-C1AB-4D61-B2E1-C0BAA307AE49}" type="pres">
      <dgm:prSet presAssocID="{7A73DD33-3F3A-4FEB-9510-A0775A91BB6A}" presName="rootConnector" presStyleLbl="node2" presStyleIdx="2" presStyleCnt="3"/>
      <dgm:spPr/>
      <dgm:t>
        <a:bodyPr/>
        <a:lstStyle/>
        <a:p>
          <a:endParaRPr lang="en-GB"/>
        </a:p>
      </dgm:t>
    </dgm:pt>
    <dgm:pt modelId="{78F94427-5925-485F-89A8-B8363A7B8603}" type="pres">
      <dgm:prSet presAssocID="{7A73DD33-3F3A-4FEB-9510-A0775A91BB6A}" presName="hierChild4" presStyleCnt="0"/>
      <dgm:spPr/>
    </dgm:pt>
    <dgm:pt modelId="{53B97008-146D-4AE2-BEDB-001211F9BF7F}" type="pres">
      <dgm:prSet presAssocID="{7A73DD33-3F3A-4FEB-9510-A0775A91BB6A}" presName="hierChild5" presStyleCnt="0"/>
      <dgm:spPr/>
    </dgm:pt>
    <dgm:pt modelId="{447C78A3-0228-4FF2-AF5B-9BE4D761A1BE}" type="pres">
      <dgm:prSet presAssocID="{3861786A-A834-47CA-B54E-435BC369E988}" presName="hierChild3" presStyleCnt="0"/>
      <dgm:spPr/>
    </dgm:pt>
    <dgm:pt modelId="{AEB28E61-F81D-4F35-AB3F-DE1D384EBF02}" type="pres">
      <dgm:prSet presAssocID="{DB80BF12-14A0-4B98-875A-1E12959965DA}" presName="Name111" presStyleLbl="parChTrans1D2" presStyleIdx="3" presStyleCnt="4"/>
      <dgm:spPr/>
      <dgm:t>
        <a:bodyPr/>
        <a:lstStyle/>
        <a:p>
          <a:endParaRPr lang="en-GB"/>
        </a:p>
      </dgm:t>
    </dgm:pt>
    <dgm:pt modelId="{9E7BD84A-F5F2-42F1-B3AE-CD5B8435DD3B}" type="pres">
      <dgm:prSet presAssocID="{8B73F5A2-D3BF-4C54-BB5F-39671E5D1F9A}" presName="hierRoot3" presStyleCnt="0">
        <dgm:presLayoutVars>
          <dgm:hierBranch val="init"/>
        </dgm:presLayoutVars>
      </dgm:prSet>
      <dgm:spPr/>
    </dgm:pt>
    <dgm:pt modelId="{D4054861-11CE-472B-88CB-3C958FA77B53}" type="pres">
      <dgm:prSet presAssocID="{8B73F5A2-D3BF-4C54-BB5F-39671E5D1F9A}" presName="rootComposite3" presStyleCnt="0"/>
      <dgm:spPr/>
    </dgm:pt>
    <dgm:pt modelId="{799FDBD9-899D-4D02-B1B5-5D39699B84DD}" type="pres">
      <dgm:prSet presAssocID="{8B73F5A2-D3BF-4C54-BB5F-39671E5D1F9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8A43874-9A2F-4E8D-B9A3-FE0F2B1E8598}" type="pres">
      <dgm:prSet presAssocID="{8B73F5A2-D3BF-4C54-BB5F-39671E5D1F9A}" presName="rootConnector3" presStyleLbl="asst1" presStyleIdx="0" presStyleCnt="1"/>
      <dgm:spPr/>
      <dgm:t>
        <a:bodyPr/>
        <a:lstStyle/>
        <a:p>
          <a:endParaRPr lang="en-GB"/>
        </a:p>
      </dgm:t>
    </dgm:pt>
    <dgm:pt modelId="{817795CF-A31C-4FC4-BAC1-69050C188F81}" type="pres">
      <dgm:prSet presAssocID="{8B73F5A2-D3BF-4C54-BB5F-39671E5D1F9A}" presName="hierChild6" presStyleCnt="0"/>
      <dgm:spPr/>
    </dgm:pt>
    <dgm:pt modelId="{2B5FA048-8A40-47AA-A943-8B944E135C56}" type="pres">
      <dgm:prSet presAssocID="{8B73F5A2-D3BF-4C54-BB5F-39671E5D1F9A}" presName="hierChild7" presStyleCnt="0"/>
      <dgm:spPr/>
    </dgm:pt>
  </dgm:ptLst>
  <dgm:cxnLst>
    <dgm:cxn modelId="{9093763B-1E1A-4C38-9B5B-9A66EEDB5F30}" type="presOf" srcId="{DB80BF12-14A0-4B98-875A-1E12959965DA}" destId="{AEB28E61-F81D-4F35-AB3F-DE1D384EBF02}" srcOrd="0" destOrd="0" presId="urn:microsoft.com/office/officeart/2005/8/layout/orgChart1"/>
    <dgm:cxn modelId="{EE480965-74E3-4A70-ACF5-5700A2A2A4EA}" srcId="{3861786A-A834-47CA-B54E-435BC369E988}" destId="{2622B446-9DDA-45F4-9E01-213DCC6E550D}" srcOrd="1" destOrd="0" parTransId="{65C88964-695A-43DF-8D0A-C60CB127207B}" sibTransId="{0B5E0C0D-4EE9-4553-9709-EDBD0BA19705}"/>
    <dgm:cxn modelId="{1E138FB2-5911-41FD-B1B6-445452FC9BC4}" type="presOf" srcId="{DC83FFFE-0DA4-4FD7-8131-7895467095DD}" destId="{2EEB9558-C012-44EA-937F-4DFFABE13AAE}" srcOrd="0" destOrd="0" presId="urn:microsoft.com/office/officeart/2005/8/layout/orgChart1"/>
    <dgm:cxn modelId="{A63BEE3A-6EB1-4384-B589-B1E16B86565F}" srcId="{3861786A-A834-47CA-B54E-435BC369E988}" destId="{8B73F5A2-D3BF-4C54-BB5F-39671E5D1F9A}" srcOrd="0" destOrd="0" parTransId="{DB80BF12-14A0-4B98-875A-1E12959965DA}" sibTransId="{2821823D-4E86-423B-8A5C-99CF6899ADFA}"/>
    <dgm:cxn modelId="{EC21ED46-D29E-47B7-8B82-EFC92F312424}" type="presOf" srcId="{65C88964-695A-43DF-8D0A-C60CB127207B}" destId="{7124DBE8-35FA-4E20-8E17-BC4440CDD8FF}" srcOrd="0" destOrd="0" presId="urn:microsoft.com/office/officeart/2005/8/layout/orgChart1"/>
    <dgm:cxn modelId="{C4DECB44-B96C-494D-B157-BB022FDF5B86}" type="presOf" srcId="{2622B446-9DDA-45F4-9E01-213DCC6E550D}" destId="{0F67E48D-2614-4715-93C3-5629A0BEFEE9}" srcOrd="1" destOrd="0" presId="urn:microsoft.com/office/officeart/2005/8/layout/orgChart1"/>
    <dgm:cxn modelId="{09AF4DCD-4DBC-491B-B089-0863C76C757F}" type="presOf" srcId="{8B73F5A2-D3BF-4C54-BB5F-39671E5D1F9A}" destId="{68A43874-9A2F-4E8D-B9A3-FE0F2B1E8598}" srcOrd="1" destOrd="0" presId="urn:microsoft.com/office/officeart/2005/8/layout/orgChart1"/>
    <dgm:cxn modelId="{7CA8A40D-7D3C-4092-81FC-36A751BE4BAC}" srcId="{3861786A-A834-47CA-B54E-435BC369E988}" destId="{DC83FFFE-0DA4-4FD7-8131-7895467095DD}" srcOrd="2" destOrd="0" parTransId="{F3540EC8-B029-4468-B0DC-F4C3759FE906}" sibTransId="{7D101396-0BB2-4F7C-9B03-4FA01147AF8E}"/>
    <dgm:cxn modelId="{BE797703-3B56-4A02-A9BC-FC042825E621}" type="presOf" srcId="{3861786A-A834-47CA-B54E-435BC369E988}" destId="{90CE2AB0-8C15-46EA-8707-992D5C3A083F}" srcOrd="1" destOrd="0" presId="urn:microsoft.com/office/officeart/2005/8/layout/orgChart1"/>
    <dgm:cxn modelId="{F7471905-F100-49A0-A9A8-14020D572B85}" type="presOf" srcId="{2622B446-9DDA-45F4-9E01-213DCC6E550D}" destId="{A1CBC3FD-DD5B-46F1-969A-E928398744B5}" srcOrd="0" destOrd="0" presId="urn:microsoft.com/office/officeart/2005/8/layout/orgChart1"/>
    <dgm:cxn modelId="{0C7AED71-FC46-45F3-9A20-0CA299BFFBB5}" type="presOf" srcId="{11609B16-5751-4C76-8BCF-9FCF7AFA9187}" destId="{87F66F4F-5A01-4A7D-98AE-49594D6B3BB0}" srcOrd="0" destOrd="0" presId="urn:microsoft.com/office/officeart/2005/8/layout/orgChart1"/>
    <dgm:cxn modelId="{144B30EB-EDAB-46F5-AB44-26CB1CB9C50F}" type="presOf" srcId="{7A73DD33-3F3A-4FEB-9510-A0775A91BB6A}" destId="{05BEE52B-EB4B-4687-A236-67B07DCD008C}" srcOrd="0" destOrd="0" presId="urn:microsoft.com/office/officeart/2005/8/layout/orgChart1"/>
    <dgm:cxn modelId="{D34408A0-7131-43B9-A720-D16262C56D5C}" srcId="{9B74B956-FB22-4CA8-ADAE-40D930466AC8}" destId="{3861786A-A834-47CA-B54E-435BC369E988}" srcOrd="0" destOrd="0" parTransId="{33AD6D9C-CCBC-4DEB-9ADE-22EDF7443D25}" sibTransId="{A85060AC-0EE7-4E1A-BE1B-30FD6AC28D91}"/>
    <dgm:cxn modelId="{5C1DACF9-C293-4649-8BF2-864C6C6AFBF4}" type="presOf" srcId="{7A73DD33-3F3A-4FEB-9510-A0775A91BB6A}" destId="{E754C198-C1AB-4D61-B2E1-C0BAA307AE49}" srcOrd="1" destOrd="0" presId="urn:microsoft.com/office/officeart/2005/8/layout/orgChart1"/>
    <dgm:cxn modelId="{5410EE30-DF08-48C8-BC10-F79E08750854}" type="presOf" srcId="{3861786A-A834-47CA-B54E-435BC369E988}" destId="{04EF9F3F-723E-4F0D-A003-E3C96505F8EE}" srcOrd="0" destOrd="0" presId="urn:microsoft.com/office/officeart/2005/8/layout/orgChart1"/>
    <dgm:cxn modelId="{672E38A8-95FD-4935-BE04-8186E10A77AF}" type="presOf" srcId="{9B74B956-FB22-4CA8-ADAE-40D930466AC8}" destId="{F72C0EC9-6225-4E1F-91C4-DD0264372028}" srcOrd="0" destOrd="0" presId="urn:microsoft.com/office/officeart/2005/8/layout/orgChart1"/>
    <dgm:cxn modelId="{56991C3D-A0C6-4DF6-B505-AA7667436BD3}" type="presOf" srcId="{F3540EC8-B029-4468-B0DC-F4C3759FE906}" destId="{324BCC29-6367-43B8-9183-5EADDA43BD5B}" srcOrd="0" destOrd="0" presId="urn:microsoft.com/office/officeart/2005/8/layout/orgChart1"/>
    <dgm:cxn modelId="{E46B09B7-E235-4270-A0AA-3376567F5E89}" type="presOf" srcId="{DC83FFFE-0DA4-4FD7-8131-7895467095DD}" destId="{34E9C28E-63CD-443B-A0EC-678D0D074597}" srcOrd="1" destOrd="0" presId="urn:microsoft.com/office/officeart/2005/8/layout/orgChart1"/>
    <dgm:cxn modelId="{531FB9A4-D9B7-4B61-B065-74DA29BFEDA8}" srcId="{3861786A-A834-47CA-B54E-435BC369E988}" destId="{7A73DD33-3F3A-4FEB-9510-A0775A91BB6A}" srcOrd="3" destOrd="0" parTransId="{11609B16-5751-4C76-8BCF-9FCF7AFA9187}" sibTransId="{78B87ADC-E1D4-4722-A0F9-35401D26A064}"/>
    <dgm:cxn modelId="{8A7A4D70-8872-4FD5-83FE-AB9A6599FAF0}" type="presOf" srcId="{8B73F5A2-D3BF-4C54-BB5F-39671E5D1F9A}" destId="{799FDBD9-899D-4D02-B1B5-5D39699B84DD}" srcOrd="0" destOrd="0" presId="urn:microsoft.com/office/officeart/2005/8/layout/orgChart1"/>
    <dgm:cxn modelId="{A1BA6062-6132-4A6A-A6DE-C8CE6FF0AE07}" type="presParOf" srcId="{F72C0EC9-6225-4E1F-91C4-DD0264372028}" destId="{C8A1B353-89A9-4015-8A14-9EBB550096FC}" srcOrd="0" destOrd="0" presId="urn:microsoft.com/office/officeart/2005/8/layout/orgChart1"/>
    <dgm:cxn modelId="{0894D0A8-2337-42A5-8C5A-F381473FAC26}" type="presParOf" srcId="{C8A1B353-89A9-4015-8A14-9EBB550096FC}" destId="{A546D3F6-9851-440C-AC0F-B79156147E72}" srcOrd="0" destOrd="0" presId="urn:microsoft.com/office/officeart/2005/8/layout/orgChart1"/>
    <dgm:cxn modelId="{6584F3B2-9698-4C75-9F95-FB533BF44BAC}" type="presParOf" srcId="{A546D3F6-9851-440C-AC0F-B79156147E72}" destId="{04EF9F3F-723E-4F0D-A003-E3C96505F8EE}" srcOrd="0" destOrd="0" presId="urn:microsoft.com/office/officeart/2005/8/layout/orgChart1"/>
    <dgm:cxn modelId="{FD5C0042-99EB-43CE-9689-3260C9E6E42D}" type="presParOf" srcId="{A546D3F6-9851-440C-AC0F-B79156147E72}" destId="{90CE2AB0-8C15-46EA-8707-992D5C3A083F}" srcOrd="1" destOrd="0" presId="urn:microsoft.com/office/officeart/2005/8/layout/orgChart1"/>
    <dgm:cxn modelId="{4BDE1DFE-51C6-46DA-8D84-B05D3F8B19F0}" type="presParOf" srcId="{C8A1B353-89A9-4015-8A14-9EBB550096FC}" destId="{BFB2FC65-001F-466B-8C85-A3F487056429}" srcOrd="1" destOrd="0" presId="urn:microsoft.com/office/officeart/2005/8/layout/orgChart1"/>
    <dgm:cxn modelId="{06A56693-8D97-456C-8787-FD060A15B825}" type="presParOf" srcId="{BFB2FC65-001F-466B-8C85-A3F487056429}" destId="{7124DBE8-35FA-4E20-8E17-BC4440CDD8FF}" srcOrd="0" destOrd="0" presId="urn:microsoft.com/office/officeart/2005/8/layout/orgChart1"/>
    <dgm:cxn modelId="{0A2D5F41-3BFF-44C0-BD56-F61203C57151}" type="presParOf" srcId="{BFB2FC65-001F-466B-8C85-A3F487056429}" destId="{1CCEF081-76BE-4EE7-AE56-80B1021E2033}" srcOrd="1" destOrd="0" presId="urn:microsoft.com/office/officeart/2005/8/layout/orgChart1"/>
    <dgm:cxn modelId="{84B83C90-71A9-406D-AC2E-1D8999181645}" type="presParOf" srcId="{1CCEF081-76BE-4EE7-AE56-80B1021E2033}" destId="{E563B434-E29F-48B3-BB0A-5341285BD468}" srcOrd="0" destOrd="0" presId="urn:microsoft.com/office/officeart/2005/8/layout/orgChart1"/>
    <dgm:cxn modelId="{65E28009-D1E3-49A1-B428-539C73F3892B}" type="presParOf" srcId="{E563B434-E29F-48B3-BB0A-5341285BD468}" destId="{A1CBC3FD-DD5B-46F1-969A-E928398744B5}" srcOrd="0" destOrd="0" presId="urn:microsoft.com/office/officeart/2005/8/layout/orgChart1"/>
    <dgm:cxn modelId="{78ABBD39-5F3C-435B-B53C-943F1D4E880C}" type="presParOf" srcId="{E563B434-E29F-48B3-BB0A-5341285BD468}" destId="{0F67E48D-2614-4715-93C3-5629A0BEFEE9}" srcOrd="1" destOrd="0" presId="urn:microsoft.com/office/officeart/2005/8/layout/orgChart1"/>
    <dgm:cxn modelId="{9839944E-81B6-4F23-A83F-E2F1C03CC0F1}" type="presParOf" srcId="{1CCEF081-76BE-4EE7-AE56-80B1021E2033}" destId="{A0E59F29-7F00-457E-9A38-02CDBEC9221A}" srcOrd="1" destOrd="0" presId="urn:microsoft.com/office/officeart/2005/8/layout/orgChart1"/>
    <dgm:cxn modelId="{6BD1AD84-D7F8-448B-AD16-1DF70F0FE72F}" type="presParOf" srcId="{1CCEF081-76BE-4EE7-AE56-80B1021E2033}" destId="{3F80394B-A81B-4E52-B908-3428D22C6288}" srcOrd="2" destOrd="0" presId="urn:microsoft.com/office/officeart/2005/8/layout/orgChart1"/>
    <dgm:cxn modelId="{555DB5FE-DDC7-499B-A33D-442CE0C9000F}" type="presParOf" srcId="{BFB2FC65-001F-466B-8C85-A3F487056429}" destId="{324BCC29-6367-43B8-9183-5EADDA43BD5B}" srcOrd="2" destOrd="0" presId="urn:microsoft.com/office/officeart/2005/8/layout/orgChart1"/>
    <dgm:cxn modelId="{DEE0E23D-3AB0-41B6-AF17-F43E9A216AFF}" type="presParOf" srcId="{BFB2FC65-001F-466B-8C85-A3F487056429}" destId="{2FCF428F-6DE9-4C9D-BFDE-97A8328D6D50}" srcOrd="3" destOrd="0" presId="urn:microsoft.com/office/officeart/2005/8/layout/orgChart1"/>
    <dgm:cxn modelId="{28F0FE6F-FBF8-4041-814E-85386275865A}" type="presParOf" srcId="{2FCF428F-6DE9-4C9D-BFDE-97A8328D6D50}" destId="{4C64748E-FD18-476A-BE6F-D0AD6B4B8736}" srcOrd="0" destOrd="0" presId="urn:microsoft.com/office/officeart/2005/8/layout/orgChart1"/>
    <dgm:cxn modelId="{33E91F61-46BC-428D-B4CC-EFCA7CFF94E2}" type="presParOf" srcId="{4C64748E-FD18-476A-BE6F-D0AD6B4B8736}" destId="{2EEB9558-C012-44EA-937F-4DFFABE13AAE}" srcOrd="0" destOrd="0" presId="urn:microsoft.com/office/officeart/2005/8/layout/orgChart1"/>
    <dgm:cxn modelId="{8658FB4B-3776-4432-AE33-1539F76E710D}" type="presParOf" srcId="{4C64748E-FD18-476A-BE6F-D0AD6B4B8736}" destId="{34E9C28E-63CD-443B-A0EC-678D0D074597}" srcOrd="1" destOrd="0" presId="urn:microsoft.com/office/officeart/2005/8/layout/orgChart1"/>
    <dgm:cxn modelId="{5048D29D-1347-4B04-93D9-ED27839C3E60}" type="presParOf" srcId="{2FCF428F-6DE9-4C9D-BFDE-97A8328D6D50}" destId="{D0BD3D0C-27A6-4B46-9CB9-5B44C9A50880}" srcOrd="1" destOrd="0" presId="urn:microsoft.com/office/officeart/2005/8/layout/orgChart1"/>
    <dgm:cxn modelId="{D8BBE28B-7BB5-4D80-9308-2AA719EB037E}" type="presParOf" srcId="{2FCF428F-6DE9-4C9D-BFDE-97A8328D6D50}" destId="{72E377A8-01E7-4CEC-A23C-ECD6413F5D71}" srcOrd="2" destOrd="0" presId="urn:microsoft.com/office/officeart/2005/8/layout/orgChart1"/>
    <dgm:cxn modelId="{6DB41AB7-E73B-471F-B980-18E4A7370457}" type="presParOf" srcId="{BFB2FC65-001F-466B-8C85-A3F487056429}" destId="{87F66F4F-5A01-4A7D-98AE-49594D6B3BB0}" srcOrd="4" destOrd="0" presId="urn:microsoft.com/office/officeart/2005/8/layout/orgChart1"/>
    <dgm:cxn modelId="{30C0FC76-6F7E-4D20-AA19-F7E43F0C2783}" type="presParOf" srcId="{BFB2FC65-001F-466B-8C85-A3F487056429}" destId="{3B99ED3C-6F74-4B2C-90F6-40F691A22E65}" srcOrd="5" destOrd="0" presId="urn:microsoft.com/office/officeart/2005/8/layout/orgChart1"/>
    <dgm:cxn modelId="{DCCEABB0-A1F8-40BB-86E1-05385FED5D53}" type="presParOf" srcId="{3B99ED3C-6F74-4B2C-90F6-40F691A22E65}" destId="{9C8CBF7E-9219-4867-B1F8-13B3716544CC}" srcOrd="0" destOrd="0" presId="urn:microsoft.com/office/officeart/2005/8/layout/orgChart1"/>
    <dgm:cxn modelId="{A2A122F4-1C2B-48FB-AEAD-66E45496B9D6}" type="presParOf" srcId="{9C8CBF7E-9219-4867-B1F8-13B3716544CC}" destId="{05BEE52B-EB4B-4687-A236-67B07DCD008C}" srcOrd="0" destOrd="0" presId="urn:microsoft.com/office/officeart/2005/8/layout/orgChart1"/>
    <dgm:cxn modelId="{5188ABF0-56D8-4AE0-A336-BF4DC32C6203}" type="presParOf" srcId="{9C8CBF7E-9219-4867-B1F8-13B3716544CC}" destId="{E754C198-C1AB-4D61-B2E1-C0BAA307AE49}" srcOrd="1" destOrd="0" presId="urn:microsoft.com/office/officeart/2005/8/layout/orgChart1"/>
    <dgm:cxn modelId="{DB72515E-7061-4E29-9CC9-1F2BFFB7A522}" type="presParOf" srcId="{3B99ED3C-6F74-4B2C-90F6-40F691A22E65}" destId="{78F94427-5925-485F-89A8-B8363A7B8603}" srcOrd="1" destOrd="0" presId="urn:microsoft.com/office/officeart/2005/8/layout/orgChart1"/>
    <dgm:cxn modelId="{2CC2BBAF-9B2C-40C6-B938-D4603947CA85}" type="presParOf" srcId="{3B99ED3C-6F74-4B2C-90F6-40F691A22E65}" destId="{53B97008-146D-4AE2-BEDB-001211F9BF7F}" srcOrd="2" destOrd="0" presId="urn:microsoft.com/office/officeart/2005/8/layout/orgChart1"/>
    <dgm:cxn modelId="{ACACF62C-B696-466B-A2AA-641DDB7309B7}" type="presParOf" srcId="{C8A1B353-89A9-4015-8A14-9EBB550096FC}" destId="{447C78A3-0228-4FF2-AF5B-9BE4D761A1BE}" srcOrd="2" destOrd="0" presId="urn:microsoft.com/office/officeart/2005/8/layout/orgChart1"/>
    <dgm:cxn modelId="{BE085505-6F0A-495C-AF0C-8C6D376AA16A}" type="presParOf" srcId="{447C78A3-0228-4FF2-AF5B-9BE4D761A1BE}" destId="{AEB28E61-F81D-4F35-AB3F-DE1D384EBF02}" srcOrd="0" destOrd="0" presId="urn:microsoft.com/office/officeart/2005/8/layout/orgChart1"/>
    <dgm:cxn modelId="{47248D5B-5D5D-40F5-A689-A76EEA0B4A32}" type="presParOf" srcId="{447C78A3-0228-4FF2-AF5B-9BE4D761A1BE}" destId="{9E7BD84A-F5F2-42F1-B3AE-CD5B8435DD3B}" srcOrd="1" destOrd="0" presId="urn:microsoft.com/office/officeart/2005/8/layout/orgChart1"/>
    <dgm:cxn modelId="{CED9C8BD-6A4B-4768-AA80-16EAC4E42DCB}" type="presParOf" srcId="{9E7BD84A-F5F2-42F1-B3AE-CD5B8435DD3B}" destId="{D4054861-11CE-472B-88CB-3C958FA77B53}" srcOrd="0" destOrd="0" presId="urn:microsoft.com/office/officeart/2005/8/layout/orgChart1"/>
    <dgm:cxn modelId="{801517DA-A8B2-4B9B-BBEF-0C46B917E9FA}" type="presParOf" srcId="{D4054861-11CE-472B-88CB-3C958FA77B53}" destId="{799FDBD9-899D-4D02-B1B5-5D39699B84DD}" srcOrd="0" destOrd="0" presId="urn:microsoft.com/office/officeart/2005/8/layout/orgChart1"/>
    <dgm:cxn modelId="{0285EA6F-3774-4DDC-878A-43F5DCC0ACD6}" type="presParOf" srcId="{D4054861-11CE-472B-88CB-3C958FA77B53}" destId="{68A43874-9A2F-4E8D-B9A3-FE0F2B1E8598}" srcOrd="1" destOrd="0" presId="urn:microsoft.com/office/officeart/2005/8/layout/orgChart1"/>
    <dgm:cxn modelId="{C20EECC6-50E6-4267-8C07-0145EB62D96D}" type="presParOf" srcId="{9E7BD84A-F5F2-42F1-B3AE-CD5B8435DD3B}" destId="{817795CF-A31C-4FC4-BAC1-69050C188F81}" srcOrd="1" destOrd="0" presId="urn:microsoft.com/office/officeart/2005/8/layout/orgChart1"/>
    <dgm:cxn modelId="{EF075812-048A-4481-839D-25FC0F784B96}" type="presParOf" srcId="{9E7BD84A-F5F2-42F1-B3AE-CD5B8435DD3B}" destId="{2B5FA048-8A40-47AA-A943-8B944E135C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4F680-F538-4356-B28F-C3714848C721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41699-4A38-42FB-98FB-AA346A2D410A}" type="slidenum">
              <a:rPr lang="ar-SA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6CB66-7A75-43C6-87A4-042D5592102C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86EB1-D2F3-4057-BF07-74D505B61761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A7A39-1D3A-491E-A730-22F59466AF87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15E41-F15C-46E0-A53C-7BC8EEE89668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D5FE8-9EAC-4F04-A0EE-E7782102A97A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E6E47-66E9-462A-949B-29CAC6851F6E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A1AF-39A6-46B3-99E7-DE89984BBC62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269D8-85C6-4DA2-AE43-53D2D17217DE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6EEAC-5D5F-418E-9907-1812A7E2230F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E6F8C-81F9-41C8-B213-01D7595F3580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E6C68-AADA-40F8-9EAA-B7B4847B2B9D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1EEAA-1777-4922-9757-FB496A161B59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EFE1-0722-4379-BA9F-01606F41C656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55E7-C766-4D06-805C-367707BA912B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59062-92DF-4244-8FA0-D6E33F25EFB0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27CA5-BA87-4687-9E2B-732F97DDE4F4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B0EB3-B1D1-483C-A076-C56F37449880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1E36F-7C8D-45E0-863F-C4BBF8BC4B3C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37FC-051E-4C4B-BB47-B219B8799546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39ED8-569C-4254-90C4-FB0FE39A01FD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91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324663-526B-45CD-B187-55454EEDD1DD}" type="datetimeFigureOut">
              <a:rPr lang="en-GB"/>
              <a:pPr>
                <a:defRPr/>
              </a:pPr>
              <a:t>20/11/2013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Health and Safety at Work for KRG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GB"/>
              <a:t> Page </a:t>
            </a:r>
            <a:fld id="{3CF06183-8FC1-4079-9DAC-BF26793BE9FE}" type="slidenum">
              <a:rPr lang="ar-SA"/>
              <a:pPr/>
              <a:t>‹#›</a:t>
            </a:fld>
            <a:endParaRPr lang="en-GB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19925" y="0"/>
            <a:ext cx="212407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workplace-fire-safety-your-responsibilities" TargetMode="Externa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smtClean="0">
                <a:cs typeface="Ali_K_Samik" pitchFamily="2" charset="-78"/>
              </a:rPr>
              <a:t>تةندروستى و سةلامةتى ثيشةيى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>
              <a:lnSpc>
                <a:spcPct val="80000"/>
              </a:lnSpc>
            </a:pPr>
            <a:r>
              <a:rPr lang="ar-IQ" sz="2800" smtClean="0">
                <a:solidFill>
                  <a:srgbClr val="898989"/>
                </a:solidFill>
                <a:cs typeface="Ali_K_Samik" pitchFamily="2" charset="-78"/>
              </a:rPr>
              <a:t>دكتؤر جؤن كرؤس</a:t>
            </a:r>
            <a:endParaRPr lang="en-GB" sz="2800" smtClean="0">
              <a:solidFill>
                <a:srgbClr val="898989"/>
              </a:solidFill>
              <a:cs typeface="Ali_K_Samik" pitchFamily="2" charset="-78"/>
            </a:endParaRPr>
          </a:p>
          <a:p>
            <a:pPr rtl="1">
              <a:lnSpc>
                <a:spcPct val="80000"/>
              </a:lnSpc>
            </a:pPr>
            <a:r>
              <a:rPr lang="ar-IQ" sz="2800" smtClean="0">
                <a:solidFill>
                  <a:srgbClr val="898989"/>
                </a:solidFill>
                <a:cs typeface="Ali_K_Samik" pitchFamily="2" charset="-78"/>
              </a:rPr>
              <a:t>سةنتةرى بةرِيَوةبردنى كةلتورى</a:t>
            </a:r>
            <a:endParaRPr lang="en-GB" sz="2800" smtClean="0">
              <a:solidFill>
                <a:srgbClr val="898989"/>
              </a:solidFill>
              <a:cs typeface="Ali_K_Samik" pitchFamily="2" charset="-78"/>
            </a:endParaRPr>
          </a:p>
          <a:p>
            <a:pPr rtl="1">
              <a:lnSpc>
                <a:spcPct val="80000"/>
              </a:lnSpc>
            </a:pPr>
            <a:r>
              <a:rPr lang="ar-IQ" sz="2800" smtClean="0">
                <a:solidFill>
                  <a:srgbClr val="898989"/>
                </a:solidFill>
                <a:cs typeface="Ali_K_Samik" pitchFamily="2" charset="-78"/>
              </a:rPr>
              <a:t>لةلايةن ثةيمانطةى مةشق و تةكنةلؤذى ئةوروثي</a:t>
            </a:r>
            <a:endParaRPr lang="en-GB" sz="2800" smtClean="0">
              <a:solidFill>
                <a:srgbClr val="898989"/>
              </a:solidFill>
              <a:cs typeface="Ali_K_Samik" pitchFamily="2" charset="-78"/>
            </a:endParaRPr>
          </a:p>
          <a:p>
            <a:pPr>
              <a:lnSpc>
                <a:spcPct val="80000"/>
              </a:lnSpc>
            </a:pPr>
            <a:r>
              <a:rPr lang="ar-IQ" sz="2800" smtClean="0">
                <a:solidFill>
                  <a:srgbClr val="898989"/>
                </a:solidFill>
                <a:cs typeface="Ali_K_Samik" pitchFamily="2" charset="-78"/>
              </a:rPr>
              <a:t>حكومةتى هةريَمى كوردستانةوة جىَ بةجيَ دةكريَت</a:t>
            </a:r>
            <a:endParaRPr lang="en-GB" sz="2800" smtClean="0">
              <a:solidFill>
                <a:srgbClr val="898989"/>
              </a:solidFill>
              <a:cs typeface="Ali_K_Sami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lang="ar-IQ" smtClean="0">
                <a:cs typeface="Ali_K_Samik" pitchFamily="2" charset="-78"/>
              </a:rPr>
              <a:t>بةرثرسياريةتى ياسايى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80000"/>
              </a:lnSpc>
            </a:pPr>
            <a:r>
              <a:rPr lang="ar-IQ" sz="3000" smtClean="0">
                <a:cs typeface="Ali_K_Samik" pitchFamily="2" charset="-78"/>
              </a:rPr>
              <a:t> ياسا لةبارةى سةلامةتى و تةمدروستيةوة ضى دةلَيَت؟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ياساكانى سةلامةتى و تةندروستى ثيَويست بةوة دةكةن كة ريَكخراوة و دامةزراوةكان ئةو مةترسيانة بةرِيَوةببةن كة لة ريَطةى كارةكانيانةوة دروست دةبن.</a:t>
            </a:r>
            <a:endParaRPr lang="en-GB" sz="2600" smtClean="0">
              <a:cs typeface="Ali_K_Samik" pitchFamily="2" charset="-78"/>
            </a:endParaRPr>
          </a:p>
          <a:p>
            <a:pPr lvl="2" algn="r" rtl="1">
              <a:lnSpc>
                <a:spcPct val="80000"/>
              </a:lnSpc>
            </a:pPr>
            <a:r>
              <a:rPr lang="ar-IQ" sz="2200" smtClean="0">
                <a:cs typeface="Ali_K_Samik" pitchFamily="2" charset="-78"/>
              </a:rPr>
              <a:t>مةترسى بؤ سةر كارمةندان</a:t>
            </a:r>
            <a:endParaRPr lang="en-GB" sz="2200" smtClean="0">
              <a:cs typeface="Ali_K_Samik" pitchFamily="2" charset="-78"/>
            </a:endParaRPr>
          </a:p>
          <a:p>
            <a:pPr lvl="2" algn="r" rtl="1">
              <a:lnSpc>
                <a:spcPct val="80000"/>
              </a:lnSpc>
            </a:pPr>
            <a:r>
              <a:rPr lang="ar-IQ" sz="2200" smtClean="0">
                <a:cs typeface="Ali_K_Samik" pitchFamily="2" charset="-78"/>
              </a:rPr>
              <a:t>مةترسى بؤ سةر كةسانى تر</a:t>
            </a:r>
            <a:endParaRPr lang="en-GB" sz="22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3000" smtClean="0">
                <a:cs typeface="Ali_K_Samik" pitchFamily="2" charset="-78"/>
              </a:rPr>
              <a:t>ياساى تاوانى: دةكريَت ليَكؤلَينةوة لةطةلَ دامةزراوةكان بكريَت و دادطايى بكريَن ئةطةر دةركةوت كة سةرثيَضى ريَكاريةكانى تةندروستى و سةلامةتيان كردووة. </a:t>
            </a:r>
            <a:endParaRPr lang="en-GB" sz="30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3000" smtClean="0">
                <a:cs typeface="Ali_K_Samik" pitchFamily="2" charset="-78"/>
              </a:rPr>
              <a:t>ياساى مةدةنى: ئةو كةسانةى كة زيانيان بةردةكةويَت دةتوانن داواى ياسايى بؤ ئةو برينانة يان ئةو كوشتنانة تؤماربكةن كة لة ئةنجامى ضالآكى كارةوة روودةدةن.</a:t>
            </a:r>
            <a:r>
              <a:rPr lang="en-GB" sz="3000" smtClean="0">
                <a:cs typeface="Ali_K_Samik" pitchFamily="2" charset="-78"/>
              </a:rPr>
              <a:t> </a:t>
            </a:r>
          </a:p>
          <a:p>
            <a:pPr algn="r" rtl="1">
              <a:lnSpc>
                <a:spcPct val="80000"/>
              </a:lnSpc>
            </a:pPr>
            <a:r>
              <a:rPr lang="ar-IQ" smtClean="0">
                <a:cs typeface="Ali_K_Samik" pitchFamily="2" charset="-78"/>
              </a:rPr>
              <a:t>شكست هيَنان لة ئةركى ضاوديَريَكردن</a:t>
            </a: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lang="ar-IQ" smtClean="0">
                <a:cs typeface="Ali_K_Samik" pitchFamily="2" charset="-78"/>
              </a:rPr>
              <a:t>ثرسة داراييةكان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تيَضووةكانى رووداويَك لة سةر كاردا ضةندة؟</a:t>
            </a:r>
            <a:endParaRPr lang="en-GB" sz="30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 تيَضووة راستةخؤكان: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 تيَضووى ضاوديَرى تةندروستى و مؤلَةتى بة مووضةى نةخؤشى و لة دةستدانى كاتى كاركردن.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 تيَضووى زيان كةوتن بة ئامرازةكان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en-GB" sz="2600" smtClean="0">
                <a:cs typeface="Ali_K_Samik" pitchFamily="2" charset="-78"/>
              </a:rPr>
              <a:t> </a:t>
            </a:r>
            <a:r>
              <a:rPr lang="ar-IQ" sz="2600" smtClean="0">
                <a:cs typeface="Ali_K_Samik" pitchFamily="2" charset="-78"/>
              </a:rPr>
              <a:t>تيَووى قةرةبووكردنةوة/ ثيَبذاردن.</a:t>
            </a:r>
            <a:endParaRPr lang="en-GB" sz="26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 تيَووة نارِاستةوخؤكان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لة دةستانى ورةى كارمةندان (كاريةطةرى بة سةر ئاستى بةرهةمهيَنانةوة هةية)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زيان كةوتن بة ويَناكردنى طشتى و نيازثاكى و ثةيوةنديةكانى كار</a:t>
            </a:r>
            <a:endParaRPr lang="en-GB" sz="26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زيان بةهؤى </a:t>
            </a:r>
            <a:r>
              <a:rPr lang="ar-IQ" sz="3000" smtClean="0">
                <a:solidFill>
                  <a:srgbClr val="FF0000"/>
                </a:solidFill>
                <a:cs typeface="Ali_K_Samik" pitchFamily="2" charset="-78"/>
              </a:rPr>
              <a:t>كةمتةرخةمى يةوة.</a:t>
            </a:r>
            <a:endParaRPr lang="en-GB" sz="3000" b="1" smtClean="0">
              <a:solidFill>
                <a:srgbClr val="FF0000"/>
              </a:solidFill>
              <a:cs typeface="Ali_K_Samik" pitchFamily="2" charset="-78"/>
            </a:endParaRPr>
          </a:p>
          <a:p>
            <a:pPr lvl="1">
              <a:lnSpc>
                <a:spcPct val="90000"/>
              </a:lnSpc>
            </a:pPr>
            <a:endParaRPr lang="en-GB" sz="2600" smtClean="0">
              <a:cs typeface="Ali_K_Sami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650" cy="1143000"/>
          </a:xfrm>
        </p:spPr>
        <p:txBody>
          <a:bodyPr/>
          <a:lstStyle/>
          <a:p>
            <a:r>
              <a:rPr lang="ar-IQ" smtClean="0">
                <a:cs typeface="Ali_K_Samik" pitchFamily="2" charset="-78"/>
              </a:rPr>
              <a:t>رؤلَى بةرِيَوةبةر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smtClean="0">
                <a:cs typeface="Ali_K_Samik" pitchFamily="2" charset="-78"/>
              </a:rPr>
              <a:t>بةرِيَوةبةران بةرثرسن لة لة بةرِيَوةبردنى كارةكان بة شيَوةيةكى سةلامةت لةذيَر كؤنترِؤلَى خؤيان.</a:t>
            </a:r>
            <a:endParaRPr lang="en-GB" smtClean="0">
              <a:cs typeface="Ali_K_Samik" pitchFamily="2" charset="-78"/>
            </a:endParaRPr>
          </a:p>
          <a:p>
            <a:pPr lvl="1" algn="r" rtl="1"/>
            <a:r>
              <a:rPr lang="ar-IQ" smtClean="0">
                <a:cs typeface="Ali_K_Samik" pitchFamily="2" charset="-78"/>
              </a:rPr>
              <a:t>بةرثرس ماناى ئةوةية كة ثيَويستة راستةوخؤ</a:t>
            </a:r>
            <a:r>
              <a:rPr lang="ar-IQ" b="1" smtClean="0">
                <a:cs typeface="Ali_K_Samik" pitchFamily="2" charset="-78"/>
              </a:rPr>
              <a:t> وةلآمدانةوةيان </a:t>
            </a:r>
            <a:r>
              <a:rPr lang="ar-IQ" smtClean="0">
                <a:cs typeface="Ali_K_Samik" pitchFamily="2" charset="-78"/>
              </a:rPr>
              <a:t>هةبيَت بؤ ضاككردنةوةى بارودؤخة نا سةلامةتةكان</a:t>
            </a:r>
            <a:r>
              <a:rPr lang="ar-IQ" b="1" smtClean="0">
                <a:cs typeface="Ali_K_Samik" pitchFamily="2" charset="-78"/>
              </a:rPr>
              <a:t>.</a:t>
            </a:r>
            <a:endParaRPr lang="en-GB" b="1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بةرِيَوةبةران </a:t>
            </a:r>
            <a:r>
              <a:rPr lang="ar-IQ" b="1" smtClean="0">
                <a:cs typeface="Ali_K_Samik" pitchFamily="2" charset="-78"/>
              </a:rPr>
              <a:t>ليَثرسراون</a:t>
            </a:r>
            <a:r>
              <a:rPr lang="ar-IQ" smtClean="0">
                <a:cs typeface="Ali_K_Samik" pitchFamily="2" charset="-78"/>
              </a:rPr>
              <a:t> لة بةرامبةر هةر رووداويَك يان هةر بارودؤخيَكى ناتةندروست كة لةذيَر كؤنترِؤلَى ئةواندا بيَت.</a:t>
            </a:r>
            <a:endParaRPr lang="en-GB" smtClean="0">
              <a:cs typeface="Ali_K_Samik" pitchFamily="2" charset="-78"/>
            </a:endParaRPr>
          </a:p>
          <a:p>
            <a:pPr lvl="1" algn="r" rtl="1"/>
            <a:r>
              <a:rPr lang="ar-IQ" smtClean="0">
                <a:cs typeface="Ali_K_Samik" pitchFamily="2" charset="-78"/>
              </a:rPr>
              <a:t>ليَثرسراون ماناى ئةوةية كة لة رووى ياسايى و داراييةوة ليَثيَضينةوةيان لةطةلَ دةكريَت و بةرثرسيار دةبن ئةطةر شتيَكى هةلَة رووبدات، واتة رةنطة ثيَويست بيَت بة جؤريَك لة جؤرةكان ئةو زيانةيان ثيَبذميَردريَتةوة.</a:t>
            </a: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>
            <a:normAutofit/>
          </a:bodyPr>
          <a:lstStyle/>
          <a:p>
            <a:r>
              <a:rPr lang="ar-IQ" sz="4000" smtClean="0">
                <a:cs typeface="Ali_K_Samik" pitchFamily="2" charset="-78"/>
              </a:rPr>
              <a:t>ئةركة تايبةتةكانى بةرِيَوةبةران (نمونةكان)</a:t>
            </a:r>
            <a:endParaRPr lang="en-GB" sz="4000" smtClean="0">
              <a:cs typeface="Ali_K_Samik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032250"/>
          </a:xfrm>
        </p:spPr>
        <p:txBody>
          <a:bodyPr>
            <a:normAutofit/>
          </a:bodyPr>
          <a:lstStyle/>
          <a:p>
            <a:pPr algn="r" rtl="1">
              <a:lnSpc>
                <a:spcPct val="80000"/>
              </a:lnSpc>
            </a:pPr>
            <a:r>
              <a:rPr lang="ar-IQ" sz="2700" smtClean="0">
                <a:cs typeface="Ali_K_Samik" pitchFamily="2" charset="-78"/>
              </a:rPr>
              <a:t>جيَبةجيَكردنى ريَسا تةندروست و سةلامةتةكان.</a:t>
            </a:r>
            <a:endParaRPr lang="en-GB" sz="27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2700" smtClean="0">
                <a:cs typeface="Ali_K_Samik" pitchFamily="2" charset="-78"/>
              </a:rPr>
              <a:t> دلَنياكردنةوةى كة ثرؤسة سةلامةتةكانى كاركردن تيَطةيشتراون و ثةيرِةوكراون</a:t>
            </a:r>
            <a:endParaRPr lang="en-GB" sz="27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2700" smtClean="0">
                <a:cs typeface="Ali_K_Samik" pitchFamily="2" charset="-78"/>
              </a:rPr>
              <a:t>دلَنياكردنةوةى ئةوةى كة ثيَويستيةكانى سةلامةتى، </a:t>
            </a:r>
            <a:r>
              <a:rPr lang="en-US" sz="2700" smtClean="0">
                <a:cs typeface="Ali_K_Samik" pitchFamily="2" charset="-78"/>
              </a:rPr>
              <a:t>PPE</a:t>
            </a:r>
            <a:r>
              <a:rPr lang="ar-IQ" sz="2700" smtClean="0">
                <a:cs typeface="Ali_K_Samik" pitchFamily="2" charset="-78"/>
              </a:rPr>
              <a:t> ئامادةن بؤ كاتى ثيَويست.</a:t>
            </a:r>
            <a:endParaRPr lang="en-GB" sz="27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2700" smtClean="0">
                <a:cs typeface="Ali_K_Samik" pitchFamily="2" charset="-78"/>
              </a:rPr>
              <a:t>دلَنياى ئةوة بكةوة كة كارمةندان بة تةواوى مةشقيان بؤ كراوة بؤ كارةكة</a:t>
            </a:r>
            <a:endParaRPr lang="en-GB" sz="27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2700" smtClean="0">
                <a:cs typeface="Ali_K_Samik" pitchFamily="2" charset="-78"/>
              </a:rPr>
              <a:t>دلَنياى ئةوة بكةوة كة مةترسيةكان دةستنيشانكراون و رووداوةكان راثؤرت دةكريَن.</a:t>
            </a:r>
            <a:endParaRPr lang="en-GB" sz="27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2700" smtClean="0">
                <a:cs typeface="Ali_K_Samik" pitchFamily="2" charset="-78"/>
              </a:rPr>
              <a:t>دلَنياى ئةوة بكةوة كة ضالآكيةكانى كار مةترسى نا ثيَويست بؤ فةرمانبةران و ميوانان و خةلَكى طشتى دروست ناكات.</a:t>
            </a:r>
            <a:endParaRPr lang="en-GB" sz="2700" smtClean="0">
              <a:cs typeface="Ali_K_Samik" pitchFamily="2" charset="-78"/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609600" y="5300663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IQ" sz="2400">
                <a:cs typeface="Ali_K_Samik" pitchFamily="2" charset="-78"/>
              </a:rPr>
              <a:t>بةرِيَوةبةران بةرثرسيارن لة هةر رووداويَك كة بة شيَوةيةكى </a:t>
            </a:r>
            <a:r>
              <a:rPr lang="ar-IQ" sz="2400" b="1">
                <a:cs typeface="Ali_K_Samik" pitchFamily="2" charset="-78"/>
              </a:rPr>
              <a:t>ثاساودار ثيَشبينى بكريَت</a:t>
            </a:r>
            <a:endParaRPr lang="en-GB" sz="2400" b="1">
              <a:cs typeface="Ali_K_Sami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>
            <a:normAutofit/>
          </a:bodyPr>
          <a:lstStyle/>
          <a:p>
            <a:r>
              <a:rPr lang="ar-IQ" sz="4000" smtClean="0">
                <a:cs typeface="Ali_K_Samik" pitchFamily="2" charset="-78"/>
              </a:rPr>
              <a:t>ماناى ضى ية كة دةلَيَين ” بة شيَوةيةكى مانادار ثيَشبينيكراو“</a:t>
            </a:r>
            <a:endParaRPr lang="en-US" sz="4000" smtClean="0">
              <a:cs typeface="Ali_K_Samik" pitchFamily="2" charset="-78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smtClean="0">
                <a:cs typeface="Ali_K_Samik" pitchFamily="2" charset="-78"/>
              </a:rPr>
              <a:t>هةستى باو: هةر كةسيَك بيبينيت دةزانيَت كة مةترسيدارة</a:t>
            </a:r>
            <a:endParaRPr lang="en-US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زانينى شارةزايانة: ئةطةر مامةلَة لةطةلَ ماددة ذةهراويةكان دةكةيت، ثيَويستة زانين تةواوت هةبيَـت كة ضؤن بة شيَوةيةكى سةلامةت كاريان لةطةلَ بكةيت. </a:t>
            </a:r>
            <a:endParaRPr lang="en-US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بنةما ستانداردةكانى كاركردن لة كةرتيَك لة ئاستى نيَودةولَةتى وةكو يةكن</a:t>
            </a:r>
            <a:endParaRPr lang="en-US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ريَكاريةكانى حكومةت (ثيَويستة خاوةن كار يان بةرِيَوةبةر شارةزاى ئةوانة بيَت).</a:t>
            </a:r>
            <a:endParaRPr lang="en-US" smtClean="0">
              <a:cs typeface="Ali_K_Sami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288" cy="1143000"/>
          </a:xfrm>
        </p:spPr>
        <p:txBody>
          <a:bodyPr>
            <a:normAutofit/>
          </a:bodyPr>
          <a:lstStyle/>
          <a:p>
            <a:r>
              <a:rPr lang="ar-IQ" sz="4000" smtClean="0">
                <a:cs typeface="Ali_K_Samik" pitchFamily="2" charset="-78"/>
              </a:rPr>
              <a:t>ثيَداضوونةوة (ثرسيارة راست / هةلَةكان)</a:t>
            </a:r>
            <a:endParaRPr lang="en-GB" sz="4000" smtClean="0">
              <a:cs typeface="Ali_K_Samik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>
            <a:normAutofit/>
          </a:bodyPr>
          <a:lstStyle/>
          <a:p>
            <a:pPr algn="r" rtl="1">
              <a:lnSpc>
                <a:spcPct val="80000"/>
              </a:lnSpc>
            </a:pPr>
            <a:r>
              <a:rPr lang="ar-IQ" sz="3000" smtClean="0">
                <a:cs typeface="Ali_K_Samik" pitchFamily="2" charset="-78"/>
              </a:rPr>
              <a:t>ئةطةر كارمةنديَك ثيَى لة وايةريَكى سةر زةوى بئالَيَت، تةنها كةس كة جيَطاى طلةيي ليَكردن بيَت ئةوة خؤيةتى ئةويش بة هؤكارى ئةوةى كة كةمتةرخةم بووة.</a:t>
            </a:r>
            <a:endParaRPr lang="en-GB" sz="30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3000" smtClean="0">
                <a:cs typeface="Ali_K_Samik" pitchFamily="2" charset="-78"/>
              </a:rPr>
              <a:t>ثيَويستة كار تةنها بةو كةسانة بسثيَردريَت كارامةيى و ئةزموونيان هةية بؤ ئةنجامدانى ئةو كارة.</a:t>
            </a:r>
            <a:endParaRPr lang="en-GB" sz="30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3000" smtClean="0">
                <a:cs typeface="Ali_K_Samik" pitchFamily="2" charset="-78"/>
              </a:rPr>
              <a:t>ئةطةر كارمةنديَك ثيَشيَلى ريَساكانى سةلامةتى بكات و رووداويَك ئةنجامبدات، ئةوا خاوةن كار طلةيى ليضكراو نية لة رووى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ئةخلاقى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ياسايى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دارايى</a:t>
            </a:r>
            <a:endParaRPr lang="en-GB" sz="26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3000" smtClean="0">
                <a:cs typeface="Ali_K_Samik" pitchFamily="2" charset="-78"/>
              </a:rPr>
              <a:t>ئةطةر كارمةنديَك خراث مامةلَة لةطةلَ كارمةنديَكى تر بكات ئةوا كؤمثانيا يان خاوةن كار بةرثرسيارة.</a:t>
            </a:r>
            <a:endParaRPr lang="en-GB" sz="3000" smtClean="0">
              <a:cs typeface="Ali_K_Sami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cap="none" smtClean="0">
                <a:cs typeface="Ali_K_Samik" pitchFamily="2" charset="-78"/>
              </a:rPr>
              <a:t>بةشى دووةم: هةلَسةنطاندنى مةترسيةكان</a:t>
            </a:r>
            <a:endParaRPr lang="en-GB" cap="none" smtClean="0">
              <a:cs typeface="Ali_K_Samik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مةترسى </a:t>
            </a:r>
            <a:r>
              <a:rPr lang="en-US" smtClean="0">
                <a:cs typeface="Ali_K_Samik" pitchFamily="2" charset="-78"/>
              </a:rPr>
              <a:t>(HAZARD)</a:t>
            </a:r>
            <a:r>
              <a:rPr lang="ar-IQ" smtClean="0">
                <a:cs typeface="Ali_K_Samik" pitchFamily="2" charset="-78"/>
              </a:rPr>
              <a:t>ضى ية؟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مةترسى شتيَكة كة دةكريَت زيان بطةيةنيَت.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ثةرِينةوة لة شةقام، ضةقؤيةكى تيذ، سةرزةمينيَكى خليسك، كارةبا، هةلَطرتنى شتى قورس، (زياتر)</a:t>
            </a:r>
            <a:endParaRPr lang="en-GB" sz="26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رووداوة مةترسيدارةكان: شتيَكن كة دةبنة هؤى نانةوةى زيان.</a:t>
            </a:r>
            <a:endParaRPr lang="en-GB" sz="30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ئةطةرى مةترسى </a:t>
            </a:r>
            <a:r>
              <a:rPr lang="en-US" sz="3000" smtClean="0">
                <a:cs typeface="Ali_K_Samik" pitchFamily="2" charset="-78"/>
              </a:rPr>
              <a:t>Risk</a:t>
            </a:r>
            <a:r>
              <a:rPr lang="ar-IQ" sz="3000" smtClean="0">
                <a:cs typeface="Ali_K_Samik" pitchFamily="2" charset="-78"/>
              </a:rPr>
              <a:t>: واتة ئةطةرى روودانى مةترسيةك و دةرئةنجامى ئةو رووداوة.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بؤ نمونة: ئةطةرى ئةوة هةية كة كةسيَكى طةورة لة ئامادةكردنى ضايةكدا شوينيَكى خؤى بسووتيَنيَت. ئةو ئةطةرة ضةندة؟ دةرئةنجامى ئةو سووتانة ض برِيَكة؟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ئةى ئةطةر ئةو كةسةى كة ضايةكة ئامادة دةكات مندالَيَكى 3 سالآن بيَت؟</a:t>
            </a:r>
            <a:r>
              <a:rPr lang="en-GB" sz="2600" smtClean="0">
                <a:cs typeface="Ali_K_Samik" pitchFamily="2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>
            <a:normAutofit/>
          </a:bodyPr>
          <a:lstStyle/>
          <a:p>
            <a:pPr rtl="1"/>
            <a:r>
              <a:rPr lang="ar-IQ" sz="4000" smtClean="0">
                <a:cs typeface="Ali_K_Samik" pitchFamily="2" charset="-78"/>
              </a:rPr>
              <a:t>راهيَنان مةترسيةكان لة (مالَ) دياريبكة</a:t>
            </a:r>
            <a:endParaRPr lang="en-GB" sz="4000" smtClean="0">
              <a:cs typeface="Ali_K_Samik" pitchFamily="2" charset="-78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smtClean="0">
                <a:cs typeface="Ali_K_Samik" pitchFamily="2" charset="-78"/>
              </a:rPr>
              <a:t>ويَنة بةكاربهيَنة و بةسةر بةشداربوواندا دابةشيان بكة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بة كؤمةلَ سىَ مةترسى مومكن بؤ هةر يةك لة ذوورةكان دةستنيشان بكة.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كامة ذوور مةترسيدارترين ذوورة لة مالَدا؟</a:t>
            </a:r>
            <a:endParaRPr lang="en-GB" smtClean="0">
              <a:cs typeface="Ali_K_Samik" pitchFamily="2" charset="-78"/>
            </a:endParaRPr>
          </a:p>
          <a:p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r-IQ" sz="4000">
                <a:latin typeface="Calibri" pitchFamily="34" charset="0"/>
                <a:cs typeface="Ali_K_Samik" pitchFamily="2" charset="-78"/>
              </a:rPr>
              <a:t>دة هؤكارى باوى بريندارى لة كاردا</a:t>
            </a:r>
            <a:endParaRPr lang="en-GB" sz="4000">
              <a:latin typeface="Calibri" pitchFamily="34" charset="0"/>
              <a:cs typeface="Ali_K_Samik" pitchFamily="2" charset="-78"/>
            </a:endParaRPr>
          </a:p>
        </p:txBody>
      </p:sp>
      <p:sp>
        <p:nvSpPr>
          <p:cNvPr id="31753" name="Content Placeholder 2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ar-IQ" b="1">
                <a:latin typeface="Calibri" pitchFamily="34" charset="0"/>
                <a:cs typeface="Ali_K_Samik" pitchFamily="2" charset="-78"/>
              </a:rPr>
              <a:t>برينةكانى زياد هةولَدان و خؤ ماندوو كردن</a:t>
            </a:r>
            <a:r>
              <a:rPr lang="ar-IQ">
                <a:latin typeface="Calibri" pitchFamily="34" charset="0"/>
                <a:cs typeface="Ali_K_Samik" pitchFamily="2" charset="-78"/>
              </a:rPr>
              <a:t>: تايبةت بة راكيَشان و بةرزكردنةوة و ثالَدان و راطرتن و هةلَطرتن و، هتد.</a:t>
            </a:r>
          </a:p>
          <a:p>
            <a:pPr marL="342900" indent="-34290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ar-IQ" b="1">
                <a:latin typeface="Calibri" pitchFamily="34" charset="0"/>
                <a:cs typeface="Ali_K_Samik" pitchFamily="2" charset="-78"/>
              </a:rPr>
              <a:t>خزين/ ساتمة كردن</a:t>
            </a:r>
            <a:r>
              <a:rPr lang="ar-IQ">
                <a:latin typeface="Calibri" pitchFamily="34" charset="0"/>
                <a:cs typeface="Ali_K_Samik" pitchFamily="2" charset="-78"/>
              </a:rPr>
              <a:t>: بريتية لة هؤكارى يةكةم بؤ برينة مةترسيدارةكان لة شويَنى كار.</a:t>
            </a:r>
          </a:p>
          <a:p>
            <a:pPr marL="342900" indent="-34290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ar-IQ" b="1">
                <a:latin typeface="Calibri" pitchFamily="34" charset="0"/>
                <a:cs typeface="Ali_K_Samik" pitchFamily="2" charset="-78"/>
              </a:rPr>
              <a:t>كةوتنة خوارةوة لة شويَنى بةرز</a:t>
            </a:r>
            <a:r>
              <a:rPr lang="ar-IQ">
                <a:latin typeface="Calibri" pitchFamily="34" charset="0"/>
                <a:cs typeface="Ali_K_Samik" pitchFamily="2" charset="-78"/>
              </a:rPr>
              <a:t>: ئمةش هؤكارى سةرةكية بؤ مردن.</a:t>
            </a:r>
          </a:p>
          <a:p>
            <a:pPr marL="342900" indent="-34290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ar-IQ" b="1">
                <a:latin typeface="Calibri" pitchFamily="34" charset="0"/>
                <a:cs typeface="Ali_K_Samik" pitchFamily="2" charset="-78"/>
              </a:rPr>
              <a:t>ئةو برينانةى كة لة ريَطةى كاردانةوة تووش دةبن</a:t>
            </a:r>
            <a:r>
              <a:rPr lang="ar-IQ">
                <a:latin typeface="Calibri" pitchFamily="34" charset="0"/>
                <a:cs typeface="Ali_K_Samik" pitchFamily="2" charset="-78"/>
              </a:rPr>
              <a:t>: ئةو برينانةى كة لة ريَطةى خليسك و ساتمةكردن بةبىَ بةربوونةوة تووش دةبن.</a:t>
            </a:r>
          </a:p>
          <a:p>
            <a:pPr marL="342900" indent="-34290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ar-IQ" b="1">
                <a:latin typeface="Calibri" pitchFamily="34" charset="0"/>
                <a:cs typeface="Ali_K_Samik" pitchFamily="2" charset="-78"/>
              </a:rPr>
              <a:t>برينى ئةو شتانةى كة بةردةبنةوة</a:t>
            </a:r>
            <a:r>
              <a:rPr lang="ar-IQ">
                <a:latin typeface="Calibri" pitchFamily="34" charset="0"/>
                <a:cs typeface="Ali_K_Samik" pitchFamily="2" charset="-78"/>
              </a:rPr>
              <a:t>: وةك بةربوونةوةى شتةكان لة سةر رةفةكانةوة و كةوتنى بة كةسيَك</a:t>
            </a:r>
          </a:p>
          <a:p>
            <a:pPr marL="342900" indent="-34290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ar-IQ" b="1">
                <a:latin typeface="Calibri" pitchFamily="34" charset="0"/>
                <a:cs typeface="Ali_K_Samik" pitchFamily="2" charset="-78"/>
              </a:rPr>
              <a:t>خؤكيَشان بة شتةكاندا</a:t>
            </a:r>
            <a:r>
              <a:rPr lang="ar-IQ">
                <a:latin typeface="Calibri" pitchFamily="34" charset="0"/>
                <a:cs typeface="Ali_K_Samik" pitchFamily="2" charset="-78"/>
              </a:rPr>
              <a:t>: ديوار و دةرطا و كابينى فيلةكان و شووشةى ثةنجةرةكان  و ميَز و كورسى و هتد</a:t>
            </a:r>
          </a:p>
          <a:p>
            <a:pPr marL="342900" indent="-34290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ar-IQ" b="1">
                <a:latin typeface="Calibri" pitchFamily="34" charset="0"/>
                <a:cs typeface="Ali_K_Samik" pitchFamily="2" charset="-78"/>
              </a:rPr>
              <a:t>رووداوةكانى ئوتومبيَلَ</a:t>
            </a:r>
            <a:r>
              <a:rPr lang="ar-IQ">
                <a:latin typeface="Calibri" pitchFamily="34" charset="0"/>
                <a:cs typeface="Ali_K_Samik" pitchFamily="2" charset="-78"/>
              </a:rPr>
              <a:t>: ليخورِيَنى ئوتومبيَلَ لة كاردا و تةنانةت لة شويَنى ثارك كردندا.</a:t>
            </a:r>
          </a:p>
          <a:p>
            <a:pPr marL="342900" indent="-34290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ar-IQ" b="1">
                <a:latin typeface="Calibri" pitchFamily="34" charset="0"/>
                <a:cs typeface="Ali_K_Samik" pitchFamily="2" charset="-78"/>
              </a:rPr>
              <a:t>تيَكئالآن لةطةلَ ئاميَرةكاندا-</a:t>
            </a:r>
            <a:r>
              <a:rPr lang="ar-IQ">
                <a:latin typeface="Calibri" pitchFamily="34" charset="0"/>
                <a:cs typeface="Ali_K_Samik" pitchFamily="2" charset="-78"/>
              </a:rPr>
              <a:t> كاتيَك كة جل و بةرطت لة ئاميَرةكاندا دةئالَيَت.</a:t>
            </a:r>
          </a:p>
          <a:p>
            <a:pPr marL="342900" indent="-34290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ar-IQ" b="1">
                <a:latin typeface="Calibri" pitchFamily="34" charset="0"/>
                <a:cs typeface="Ali_K_Samik" pitchFamily="2" charset="-78"/>
              </a:rPr>
              <a:t>برينةكانى جوولَةى دووبارة بووةوة</a:t>
            </a:r>
            <a:r>
              <a:rPr lang="ar-IQ">
                <a:latin typeface="Calibri" pitchFamily="34" charset="0"/>
                <a:cs typeface="Ali_K_Samik" pitchFamily="2" charset="-78"/>
              </a:rPr>
              <a:t>: وةكو تايثكردن و بةكارهيَ،انى كؤمثيوتةر رةنطة ببيَتة هؤى ئازارى ثشت و كيَشةى ضاو و هةلَئاوسانى دةستةكان.</a:t>
            </a:r>
          </a:p>
          <a:p>
            <a:pPr marL="342900" indent="-34290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ar-IQ">
                <a:latin typeface="Calibri" pitchFamily="34" charset="0"/>
                <a:cs typeface="Ali_K_Samik" pitchFamily="2" charset="-78"/>
              </a:rPr>
              <a:t>كردارة توندوتيذةكانى سةر شويَنى كار: توندوتيذى لة ريَطةى طرذى كاردن لة ئؤفيس دروست دةبيَت دةبيَتة هؤى برينى مةترسيدار.</a:t>
            </a:r>
            <a:endParaRPr lang="en-GB">
              <a:latin typeface="Calibri" pitchFamily="34" charset="0"/>
              <a:cs typeface="Ali_K_Samik" pitchFamily="2" charset="-78"/>
            </a:endParaRPr>
          </a:p>
        </p:txBody>
      </p:sp>
      <p:sp>
        <p:nvSpPr>
          <p:cNvPr id="31754" name="TextBox 3"/>
          <p:cNvSpPr txBox="1">
            <a:spLocks noChangeArrowheads="1"/>
          </p:cNvSpPr>
          <p:nvPr/>
        </p:nvSpPr>
        <p:spPr bwMode="auto">
          <a:xfrm>
            <a:off x="827088" y="6308725"/>
            <a:ext cx="7345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GB" sz="1400">
                <a:latin typeface="Calibri" pitchFamily="34" charset="0"/>
              </a:rPr>
              <a:t>Source: http://arbill1.web11.hubspot.com/arbill-safety-blog/bid/160371/Workplace-Accidents-10-Most-Common-Workplace-Injuries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r>
              <a:rPr lang="ar-IQ" smtClean="0">
                <a:cs typeface="Ali_K_Samik" pitchFamily="2" charset="-78"/>
              </a:rPr>
              <a:t>ئامانجةكانى ئةو كؤرسة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smtClean="0">
                <a:cs typeface="Ali_K_Samik" pitchFamily="2" charset="-78"/>
              </a:rPr>
              <a:t>بؤ دابينكردنى زانيارى طشتى لةبارةى سياسةتةكانى تايبةت بة ثاراستنى تةندروستى و سةلامةتى و ذينطة </a:t>
            </a:r>
            <a:r>
              <a:rPr lang="en-US" smtClean="0">
                <a:cs typeface="Ali_K_Samik" pitchFamily="2" charset="-78"/>
              </a:rPr>
              <a:t>HSE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بؤ دابينكردنى توانا بؤ راهيَنةران بؤ ئةوةى بتوانن مةشقى بنةما بنةرِةتيةكانى </a:t>
            </a:r>
            <a:r>
              <a:rPr lang="en-US" smtClean="0">
                <a:cs typeface="Ali_K_Samik" pitchFamily="2" charset="-78"/>
              </a:rPr>
              <a:t>HSE</a:t>
            </a:r>
            <a:r>
              <a:rPr lang="ar-IQ" smtClean="0">
                <a:cs typeface="Ali_K_Samik" pitchFamily="2" charset="-78"/>
              </a:rPr>
              <a:t> لة وةزارةتةكانيان بدةنةوة.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بؤ دابينكردنى بناغةى ثيَويست بؤ دامةزراندنى سياسةت و سيستةمى </a:t>
            </a:r>
            <a:r>
              <a:rPr lang="en-US" smtClean="0">
                <a:cs typeface="Ali_K_Samik" pitchFamily="2" charset="-78"/>
              </a:rPr>
              <a:t>HSE</a:t>
            </a:r>
            <a:r>
              <a:rPr lang="ar-IQ" smtClean="0">
                <a:cs typeface="Ali_K_Samik" pitchFamily="2" charset="-78"/>
              </a:rPr>
              <a:t> لة هةر وةزارةتيَكدا.</a:t>
            </a: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>
            <a:normAutofit/>
          </a:bodyPr>
          <a:lstStyle/>
          <a:p>
            <a:r>
              <a:rPr lang="ar-IQ" sz="4000" smtClean="0">
                <a:cs typeface="Ali_K_Samik" pitchFamily="2" charset="-78"/>
              </a:rPr>
              <a:t>هؤكارة باوةكانى رووداو (ظيديؤكان)</a:t>
            </a:r>
            <a:endParaRPr lang="en-US" sz="4000" smtClean="0">
              <a:cs typeface="Ali_K_Samik" pitchFamily="2" charset="-78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smtClean="0">
                <a:cs typeface="Ali_K_Samik" pitchFamily="2" charset="-78"/>
              </a:rPr>
              <a:t>طةمذةيى/ سةركيَشى</a:t>
            </a:r>
            <a:endParaRPr lang="en-US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نةزانى: ئةنجامدانى كاريَك كة شايستة نيت بؤ ئةنجامدانى</a:t>
            </a:r>
            <a:endParaRPr lang="en-US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كةمتةرخةمى/ كاركردنى خيَرا/ كاركردن لة كاتى ماندوو بوون</a:t>
            </a:r>
            <a:endParaRPr lang="en-US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خةريكبوون بة شتى لاةوةكى</a:t>
            </a:r>
            <a:endParaRPr lang="en-US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ثلانرِيَذى لاواز/ ئةو رووداوانةى كة خةريكة روو دةدةن </a:t>
            </a:r>
            <a:endParaRPr lang="en-US" smtClean="0">
              <a:cs typeface="Ali_K_Samik" pitchFamily="2" charset="-78"/>
            </a:endParaRPr>
          </a:p>
          <a:p>
            <a:endParaRPr lang="en-US" smtClean="0">
              <a:cs typeface="Ali_K_Sami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r-IQ" sz="4400">
                <a:latin typeface="Calibri" pitchFamily="34" charset="0"/>
                <a:cs typeface="Ali_K_Samik" pitchFamily="2" charset="-78"/>
              </a:rPr>
              <a:t>هةلَسةنطاندنى ئةطةرى مةترسيةكان: 6 هةنطاو</a:t>
            </a:r>
            <a:endParaRPr lang="en-GB" sz="4400">
              <a:latin typeface="Calibri" pitchFamily="34" charset="0"/>
              <a:cs typeface="Ali_K_Samik" pitchFamily="2" charset="-78"/>
            </a:endParaRPr>
          </a:p>
        </p:txBody>
      </p:sp>
      <p:sp>
        <p:nvSpPr>
          <p:cNvPr id="33797" name="Content Placeholder 2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ar-IQ" sz="3200">
                <a:latin typeface="Calibri" pitchFamily="34" charset="0"/>
                <a:cs typeface="Ali_K_Samik" pitchFamily="2" charset="-78"/>
              </a:rPr>
              <a:t>ئةركةكانى كاريَك ليست بكة</a:t>
            </a:r>
            <a:endParaRPr lang="en-GB" sz="32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ar-IQ" sz="3200">
                <a:latin typeface="Calibri" pitchFamily="34" charset="0"/>
                <a:cs typeface="Ali_K_Samik" pitchFamily="2" charset="-78"/>
              </a:rPr>
              <a:t> مةترسيةكان دياري بكة</a:t>
            </a:r>
            <a:endParaRPr lang="en-GB" sz="32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ar-IQ" sz="3200">
                <a:latin typeface="Calibri" pitchFamily="34" charset="0"/>
                <a:cs typeface="Ali_K_Samik" pitchFamily="2" charset="-78"/>
              </a:rPr>
              <a:t> ئةطةرى مةترسيةكان هةلَبسةنطيَنة</a:t>
            </a:r>
            <a:endParaRPr lang="en-GB" sz="32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ar-IQ" sz="3200">
                <a:latin typeface="Calibri" pitchFamily="34" charset="0"/>
                <a:cs typeface="Ali_K_Samik" pitchFamily="2" charset="-78"/>
              </a:rPr>
              <a:t>ثيَ,انةى مةترسيةكان بكة</a:t>
            </a:r>
            <a:endParaRPr lang="en-GB" sz="32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ar-IQ" sz="3200">
                <a:latin typeface="Calibri" pitchFamily="34" charset="0"/>
                <a:cs typeface="Ali_K_Samik" pitchFamily="2" charset="-78"/>
              </a:rPr>
              <a:t> دةرئةنجامةكان تؤمار بكة</a:t>
            </a:r>
            <a:endParaRPr lang="en-GB" sz="32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ar-IQ" sz="3200">
                <a:latin typeface="Calibri" pitchFamily="34" charset="0"/>
                <a:cs typeface="Ali_K_Samik" pitchFamily="2" charset="-78"/>
              </a:rPr>
              <a:t>ثيَداضوونةوة بؤ ئةو دةرئةنجامانة بكة</a:t>
            </a:r>
            <a:endParaRPr lang="en-GB" sz="3200">
              <a:latin typeface="Calibri" pitchFamily="34" charset="0"/>
              <a:cs typeface="Ali_K_Sami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7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r-IQ" sz="4400">
                <a:latin typeface="Calibri" pitchFamily="34" charset="0"/>
                <a:cs typeface="Ali_K_Samik" pitchFamily="2" charset="-78"/>
              </a:rPr>
              <a:t>ليستى ئةركةكانى كارةكة ئامادة بكة</a:t>
            </a:r>
            <a:endParaRPr lang="en-GB" sz="4400">
              <a:latin typeface="Calibri" pitchFamily="34" charset="0"/>
              <a:cs typeface="Ali_K_Samik" pitchFamily="2" charset="-78"/>
            </a:endParaRPr>
          </a:p>
        </p:txBody>
      </p:sp>
      <p:sp>
        <p:nvSpPr>
          <p:cNvPr id="34848" name="Content Placeholder 2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ar-IQ" sz="2400">
                <a:latin typeface="Calibri" pitchFamily="34" charset="0"/>
                <a:cs typeface="Ali_K_Samik" pitchFamily="2" charset="-78"/>
              </a:rPr>
              <a:t>ئةو ضالآكيانةى كة دةكريَن ضين؟ ثيَويستة ئةو ضالآكيانة بزانين بؤ ئةوةى بتوانين هةلَسةنطاندن بؤ ئةطةرى مةترسيةكانى هةر يةكةيان بكةين.</a:t>
            </a:r>
            <a:endParaRPr lang="en-GB" sz="24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ar-IQ" sz="2400">
                <a:latin typeface="Calibri" pitchFamily="34" charset="0"/>
                <a:cs typeface="Ali_K_Samik" pitchFamily="2" charset="-78"/>
              </a:rPr>
              <a:t>ثيَويستة شويَنةكانى ئةو ضالآكيانة و ئةو كةسانةى كة بةشدارن تياياندا و ئةو مادة و كةلوثةلانةى كة لةو ضالآكيانةدا بةكاردةهيَنريَن بزانين ضي.</a:t>
            </a:r>
            <a:endParaRPr lang="en-GB" sz="2400">
              <a:latin typeface="Calibri" pitchFamily="34" charset="0"/>
              <a:cs typeface="Ali_K_Samik" pitchFamily="2" charset="-78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None/>
            </a:pPr>
            <a:endParaRPr lang="en-GB" sz="2400">
              <a:latin typeface="Calibri" pitchFamily="34" charset="0"/>
              <a:cs typeface="Ali_K_Samik" pitchFamily="2" charset="-78"/>
            </a:endParaRPr>
          </a:p>
        </p:txBody>
      </p:sp>
      <p:graphicFrame>
        <p:nvGraphicFramePr>
          <p:cNvPr id="32803" name="Group 35"/>
          <p:cNvGraphicFramePr>
            <a:graphicFrameLocks noGrp="1"/>
          </p:cNvGraphicFramePr>
          <p:nvPr/>
        </p:nvGraphicFramePr>
        <p:xfrm>
          <a:off x="971550" y="3573463"/>
          <a:ext cx="7272338" cy="3397250"/>
        </p:xfrm>
        <a:graphic>
          <a:graphicData uri="http://schemas.openxmlformats.org/drawingml/2006/table">
            <a:tbl>
              <a:tblPr/>
              <a:tblGrid>
                <a:gridCol w="1817688"/>
                <a:gridCol w="1819275"/>
                <a:gridCol w="1817687"/>
                <a:gridCol w="1817688"/>
              </a:tblGrid>
              <a:tr h="7842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شويَن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خةلَك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ئاميَر و بابةتةكان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ضالآكيةكان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طةراج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كارمةندى ميكانيكى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 </a:t>
                      </a: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 و شوفيَرةكان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ئامرازى قورس، بةرزكةرةوة و رؤن و سووتةمةنى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ضاككردنةوةى ئوتومبيَلَ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 ناندين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ضيَشتليَنةر و بةردةستةكان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فرن و طاسو ضةقؤ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 ئامادةكردنى خواردن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كؤطا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كارمةندان و ميوانان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بةرزكةرةوةى ضةتالَى و شتة كؤطاكراوةكان و رةفةكان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طواستنةوةى شتة  قورسةكان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5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r-IQ" sz="4400">
                <a:latin typeface="Calibri" pitchFamily="34" charset="0"/>
                <a:cs typeface="Ali_K_Samik" pitchFamily="2" charset="-78"/>
              </a:rPr>
              <a:t>ئةطةرةكانى مةترشى دةستنيشان بكة</a:t>
            </a:r>
            <a:endParaRPr lang="en-GB" sz="4400">
              <a:latin typeface="Calibri" pitchFamily="34" charset="0"/>
              <a:cs typeface="Ali_K_Samik" pitchFamily="2" charset="-78"/>
            </a:endParaRPr>
          </a:p>
        </p:txBody>
      </p:sp>
      <p:sp>
        <p:nvSpPr>
          <p:cNvPr id="35866" name="Content Placeholder 2"/>
          <p:cNvSpPr>
            <a:spLocks/>
          </p:cNvSpPr>
          <p:nvPr/>
        </p:nvSpPr>
        <p:spPr bwMode="auto">
          <a:xfrm>
            <a:off x="323850" y="1268413"/>
            <a:ext cx="64674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ar-IQ" sz="2800">
                <a:latin typeface="Calibri" pitchFamily="34" charset="0"/>
                <a:cs typeface="Ali_K_Samik" pitchFamily="2" charset="-78"/>
              </a:rPr>
              <a:t>نزيكةى هةموو ضالآكيةك ئةطةرى مةترسى تيَداية:</a:t>
            </a:r>
            <a:endParaRPr lang="en-GB" sz="2800">
              <a:latin typeface="Calibri" pitchFamily="34" charset="0"/>
              <a:cs typeface="Ali_K_Samik" pitchFamily="2" charset="-78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ar-IQ" sz="2400">
                <a:latin typeface="Calibri" pitchFamily="34" charset="0"/>
                <a:cs typeface="Ali_K_Samik" pitchFamily="2" charset="-78"/>
              </a:rPr>
              <a:t>بةرزكردنةوةى قورسايى  و ئامادةكردنى ضاى و رؤيشتن بة سةر شويَنيَكى ثاككراوة و هتد.</a:t>
            </a:r>
            <a:endParaRPr lang="en-GB" sz="24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ar-IQ" sz="2800">
                <a:latin typeface="Calibri" pitchFamily="34" charset="0"/>
                <a:cs typeface="Ali_K_Samik" pitchFamily="2" charset="-78"/>
              </a:rPr>
              <a:t> ئةوانةى كاريطةرى ئةو مةترسيانةيان لةسةرة كيَن؟</a:t>
            </a:r>
            <a:endParaRPr lang="en-GB" sz="2800">
              <a:latin typeface="Calibri" pitchFamily="34" charset="0"/>
              <a:cs typeface="Ali_K_Samik" pitchFamily="2" charset="-78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ar-IQ" sz="2400">
                <a:latin typeface="Calibri" pitchFamily="34" charset="0"/>
                <a:cs typeface="Ali_K_Samik" pitchFamily="2" charset="-78"/>
              </a:rPr>
              <a:t>تةنها كريَكاران و هةروةها كةسانى تريش</a:t>
            </a:r>
            <a:endParaRPr lang="en-GB" sz="24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ar-IQ" sz="2800">
                <a:latin typeface="Calibri" pitchFamily="34" charset="0"/>
                <a:cs typeface="Ali_K_Samik" pitchFamily="2" charset="-78"/>
              </a:rPr>
              <a:t>مةترسيةكان ضين لةو ويَنانةى كة بةسةرتان دا دابةشكراون؟</a:t>
            </a:r>
            <a:endParaRPr lang="en-GB" sz="2800">
              <a:latin typeface="Calibri" pitchFamily="34" charset="0"/>
              <a:cs typeface="Ali_K_Samik" pitchFamily="2" charset="-78"/>
            </a:endParaRPr>
          </a:p>
        </p:txBody>
      </p:sp>
      <p:pic>
        <p:nvPicPr>
          <p:cNvPr id="35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508500"/>
            <a:ext cx="6180137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816" name="Group 24"/>
          <p:cNvGraphicFramePr>
            <a:graphicFrameLocks noGrp="1"/>
          </p:cNvGraphicFramePr>
          <p:nvPr/>
        </p:nvGraphicFramePr>
        <p:xfrm>
          <a:off x="6672263" y="1052513"/>
          <a:ext cx="2460625" cy="5500687"/>
        </p:xfrm>
        <a:graphic>
          <a:graphicData uri="http://schemas.openxmlformats.org/drawingml/2006/table">
            <a:tbl>
              <a:tblPr/>
              <a:tblGrid>
                <a:gridCol w="2460625"/>
              </a:tblGrid>
              <a:tr h="3873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شةش جؤرى مةترسى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ميكانيكى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(طواستنةوةى ئاميَرةكان)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فيزيكى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(خزين و بةربوونةوة)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كيميايى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(بةربوون و رذانى ذةهراوى، طازةكان)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540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ذينطةيي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(دووكةلَى ئوتومبيَل و ئاميَرةكانى ئؤفيس(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540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بايةلؤذى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(بةكتريا لة ثاشماوةى ناندين)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540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ريَكخراوةيى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(طرذى كار و ئيشى زؤر و هتد)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1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r-IQ" sz="4400">
                <a:latin typeface="Calibri" pitchFamily="34" charset="0"/>
                <a:cs typeface="Ali_K_Samik" pitchFamily="2" charset="-78"/>
              </a:rPr>
              <a:t>هةلَسةنطاندنى ئةطةرى روودانى مةترسى</a:t>
            </a:r>
            <a:endParaRPr lang="en-GB" sz="4400">
              <a:latin typeface="Calibri" pitchFamily="34" charset="0"/>
              <a:cs typeface="Ali_K_Samik" pitchFamily="2" charset="-78"/>
            </a:endParaRPr>
          </a:p>
        </p:txBody>
      </p:sp>
      <p:sp>
        <p:nvSpPr>
          <p:cNvPr id="36892" name="Content Placeholder 2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2800">
                <a:latin typeface="Calibri" pitchFamily="34" charset="0"/>
                <a:cs typeface="Ali_K_Samik" pitchFamily="2" charset="-78"/>
              </a:rPr>
              <a:t> ضةندة ريَي تيَدةضيَت كة مةترسيةك رووبدات؟</a:t>
            </a:r>
            <a:endParaRPr lang="en-GB" sz="28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2800">
                <a:latin typeface="Calibri" pitchFamily="34" charset="0"/>
                <a:cs typeface="Ali_K_Samik" pitchFamily="2" charset="-78"/>
              </a:rPr>
              <a:t>دةرئةنجامةكانى روودانى ئةو مةترسية ضين</a:t>
            </a:r>
            <a:endParaRPr lang="en-GB" sz="2800">
              <a:latin typeface="Calibri" pitchFamily="34" charset="0"/>
              <a:cs typeface="Ali_K_Samik" pitchFamily="2" charset="-78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2800">
              <a:latin typeface="Calibri" pitchFamily="34" charset="0"/>
              <a:cs typeface="Ali_K_Samik" pitchFamily="2" charset="-78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2800">
              <a:latin typeface="Calibri" pitchFamily="34" charset="0"/>
              <a:cs typeface="Ali_K_Samik" pitchFamily="2" charset="-78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2800">
              <a:latin typeface="Calibri" pitchFamily="34" charset="0"/>
              <a:cs typeface="Ali_K_Samik" pitchFamily="2" charset="-78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2800">
              <a:latin typeface="Calibri" pitchFamily="34" charset="0"/>
              <a:cs typeface="Ali_K_Samik" pitchFamily="2" charset="-78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2800">
              <a:latin typeface="Calibri" pitchFamily="34" charset="0"/>
              <a:cs typeface="Ali_K_Samik" pitchFamily="2" charset="-78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2800">
              <a:latin typeface="Calibri" pitchFamily="34" charset="0"/>
              <a:cs typeface="Ali_K_Samik" pitchFamily="2" charset="-78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28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2800">
                <a:latin typeface="Calibri" pitchFamily="34" charset="0"/>
                <a:cs typeface="Ali_K_Samik" pitchFamily="2" charset="-78"/>
              </a:rPr>
              <a:t>نمونةكان: هةمان ئةو ويَنانةى كة ثيَشتووتر دابةشكرابوون بةكار بهيَنة.</a:t>
            </a:r>
            <a:endParaRPr lang="en-GB" sz="2800">
              <a:latin typeface="Calibri" pitchFamily="34" charset="0"/>
              <a:cs typeface="Ali_K_Samik" pitchFamily="2" charset="-78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GB" sz="2800">
              <a:latin typeface="Calibri" pitchFamily="34" charset="0"/>
              <a:cs typeface="Ali_K_Samik" pitchFamily="2" charset="-78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2800">
              <a:latin typeface="Calibri" pitchFamily="34" charset="0"/>
              <a:cs typeface="Ali_K_Samik" pitchFamily="2" charset="-78"/>
            </a:endParaRPr>
          </a:p>
        </p:txBody>
      </p:sp>
      <p:graphicFrame>
        <p:nvGraphicFramePr>
          <p:cNvPr id="36916" name="Group 52"/>
          <p:cNvGraphicFramePr>
            <a:graphicFrameLocks noGrp="1"/>
          </p:cNvGraphicFramePr>
          <p:nvPr/>
        </p:nvGraphicFramePr>
        <p:xfrm>
          <a:off x="1258888" y="2924175"/>
          <a:ext cx="7056437" cy="3302000"/>
        </p:xfrm>
        <a:graphic>
          <a:graphicData uri="http://schemas.openxmlformats.org/drawingml/2006/table">
            <a:tbl>
              <a:tblPr/>
              <a:tblGrid>
                <a:gridCol w="3529012"/>
                <a:gridCol w="35274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ئةطةرى روودان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دةرئةنجامةكان (سةختى زيانةكان)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1. </a:t>
                      </a: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 دةطمةن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1. </a:t>
                      </a: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 برينيَكى سووك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2. </a:t>
                      </a: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  ريَى تيَناضيَت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2. </a:t>
                      </a: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 برينيَكة كةم كة ثيَويستى بة فرياطوزارى سةرةتايى دةبيَت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3. </a:t>
                      </a: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 رةنطة رووبدات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3.  </a:t>
                      </a: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 برينيَكى مامناوةند كة هةنديَك كاتى كاركردن لة دةست دةضيَت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4. </a:t>
                      </a: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 ريَي تيَدةضيَت ناو بةناو رووبدات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4. </a:t>
                      </a: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برينيَكى طةروة كة ثيَويستى بة كةوتن لة نةخؤشخانة دةبيَت.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5. </a:t>
                      </a: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 ئةطةرى روودانى بة شيَوةيةكى دووبارة بووةوة زؤرة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5. </a:t>
                      </a: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كارةساتبار- واتة يان دةبيَـة هؤى مردن يان كةمئةندامى.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3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r-IQ" sz="4400">
                <a:latin typeface="Calibri" pitchFamily="34" charset="0"/>
                <a:cs typeface="Ali_K_Samik" pitchFamily="2" charset="-78"/>
              </a:rPr>
              <a:t>ثيَوانةكردنى ئةطةرى مةترسيةكان</a:t>
            </a:r>
            <a:endParaRPr lang="en-GB" sz="4400">
              <a:latin typeface="Calibri" pitchFamily="34" charset="0"/>
              <a:cs typeface="Ali_K_Samik" pitchFamily="2" charset="-78"/>
            </a:endParaRPr>
          </a:p>
        </p:txBody>
      </p:sp>
      <p:sp>
        <p:nvSpPr>
          <p:cNvPr id="37914" name="Content Placeholder 2"/>
          <p:cNvSpPr>
            <a:spLocks/>
          </p:cNvSpPr>
          <p:nvPr/>
        </p:nvSpPr>
        <p:spPr bwMode="auto">
          <a:xfrm>
            <a:off x="457200" y="126841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>
              <a:spcBef>
                <a:spcPct val="20000"/>
              </a:spcBef>
              <a:buFont typeface="Arial" charset="0"/>
              <a:buChar char="–"/>
            </a:pPr>
            <a:r>
              <a:rPr lang="ar-IQ" sz="2000">
                <a:latin typeface="Calibri" pitchFamily="34" charset="0"/>
                <a:cs typeface="Ali_K_Samik" pitchFamily="2" charset="-78"/>
              </a:rPr>
              <a:t>ذمارةى ئةطةرى روودان جاران ذمارةى سةختى دةرئةنجامةكان</a:t>
            </a:r>
            <a:endParaRPr lang="en-GB" sz="2000">
              <a:latin typeface="Calibri" pitchFamily="34" charset="0"/>
              <a:cs typeface="Ali_K_Samik" pitchFamily="2" charset="-78"/>
            </a:endParaRPr>
          </a:p>
        </p:txBody>
      </p:sp>
      <p:pic>
        <p:nvPicPr>
          <p:cNvPr id="37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3" y="2133600"/>
            <a:ext cx="629761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70" name="Group 30"/>
          <p:cNvGraphicFramePr>
            <a:graphicFrameLocks noGrp="1"/>
          </p:cNvGraphicFramePr>
          <p:nvPr/>
        </p:nvGraphicFramePr>
        <p:xfrm>
          <a:off x="6356350" y="1927225"/>
          <a:ext cx="2392363" cy="4502150"/>
        </p:xfrm>
        <a:graphic>
          <a:graphicData uri="http://schemas.openxmlformats.org/drawingml/2006/table">
            <a:tbl>
              <a:tblPr/>
              <a:tblGrid>
                <a:gridCol w="1195388"/>
                <a:gridCol w="1196975"/>
              </a:tblGrid>
              <a:tr h="4937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ئةنجام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كارى ثيَويست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1-4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هيض كاريَك ثيَويست نية بكريَت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5-6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بة زوويى ئةطةر مةترسيةكة كةمبكةوة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8-12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بةزووترين كات هةنطاو بنىَ بؤ كةمكردنةوةى مةترسيةكة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15 </a:t>
                      </a: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 و بة سةرةوة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li_K_Samik" pitchFamily="2" charset="-78"/>
                        </a:rPr>
                        <a:t>دةست لة كارةكة هةلَبطرة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li_K_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cap="none" smtClean="0">
                <a:cs typeface="Ali_K_Samik" pitchFamily="2" charset="-78"/>
              </a:rPr>
              <a:t> بةشى سيَيةم: كؤنترِؤلَكردنى ئةطةرى مةترسيةكان</a:t>
            </a:r>
            <a:endParaRPr lang="en-GB" cap="none" smtClean="0">
              <a:cs typeface="Ali_K_Samik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IQ" sz="4000" smtClean="0">
                <a:cs typeface="Ali_K_Samik" pitchFamily="2" charset="-78"/>
              </a:rPr>
              <a:t>كؤنترِؤلَكردنى ئةطةرى روودان و سةشختى زيانةكانى مةترسيةك</a:t>
            </a:r>
            <a:endParaRPr lang="en-GB" sz="4000" smtClean="0">
              <a:cs typeface="Ali_K_Samik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1063" cy="4525963"/>
          </a:xfrm>
        </p:spPr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لة ئوتومبيَلَدا ض ئاميَريَكى ميكانيكى هةية كة هةم ئةطةرى روودان و هةم زيانةكانى رووداويش كةم دةكاتةوة</a:t>
            </a:r>
            <a:endParaRPr lang="en-GB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ض شتيَك تةنها ريَذةى زيانةكانى رووداو كةمدةكاتةوة</a:t>
            </a:r>
            <a:endParaRPr lang="en-GB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ضى شتيَك تةنها ئةطةرى روودان كةمدةكاتةوة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163" y="1600200"/>
            <a:ext cx="3322637" cy="4525963"/>
          </a:xfrm>
        </p:spPr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بريَك</a:t>
            </a:r>
            <a:endParaRPr lang="en-GB" smtClean="0">
              <a:cs typeface="Ali_K_Samik" pitchFamily="2" charset="-78"/>
            </a:endParaRPr>
          </a:p>
          <a:p>
            <a:pPr>
              <a:lnSpc>
                <a:spcPct val="90000"/>
              </a:lnSpc>
            </a:pPr>
            <a:endParaRPr lang="en-GB" smtClean="0">
              <a:cs typeface="Ali_K_Samik" pitchFamily="2" charset="-78"/>
            </a:endParaRPr>
          </a:p>
          <a:p>
            <a:pPr>
              <a:lnSpc>
                <a:spcPct val="90000"/>
              </a:lnSpc>
            </a:pPr>
            <a:endParaRPr lang="en-GB" smtClean="0">
              <a:cs typeface="Ali_K_Samik" pitchFamily="2" charset="-78"/>
            </a:endParaRPr>
          </a:p>
          <a:p>
            <a:pPr>
              <a:lnSpc>
                <a:spcPct val="90000"/>
              </a:lnSpc>
            </a:pPr>
            <a:endParaRPr lang="en-GB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ثشتيَنى سةلامةتى، ئايةر باط و دةعامي</a:t>
            </a:r>
            <a:endParaRPr lang="en-GB" smtClean="0">
              <a:cs typeface="Ali_K_Samik" pitchFamily="2" charset="-78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ستيَرن و لايتى بةرز</a:t>
            </a:r>
            <a:endParaRPr lang="en-GB" smtClean="0">
              <a:cs typeface="Ali_K_Samik" pitchFamily="2" charset="-78"/>
            </a:endParaRPr>
          </a:p>
          <a:p>
            <a:pPr>
              <a:lnSpc>
                <a:spcPct val="90000"/>
              </a:lnSpc>
            </a:pP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lang="ar-IQ" sz="2800" b="1" smtClean="0">
                <a:cs typeface="Ali_K_Samik" pitchFamily="2" charset="-78"/>
              </a:rPr>
              <a:t> بةشى سيَيةم: كؤنترِؤلَكردنى ئةطةرى مةترسيةكان</a:t>
            </a:r>
            <a:endParaRPr lang="en-GB" sz="2800" b="1" smtClean="0">
              <a:cs typeface="Ali_K_Samik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525963"/>
          </a:xfrm>
        </p:spPr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ئامانج بريتية لة كةمكردنةوةى روودانى مةترسيةك و كةمكردنةوةى دةرئةنجامةكانى ئةطةر روويدا يان هةردووكيان بةيةكةوة.</a:t>
            </a:r>
            <a:endParaRPr lang="en-GB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ثلةبةندى هةرِةمى كؤنترِؤلَكردن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لةناوبردن: ئايا دةتوانريَت مةتؤسيةكة نةهيَلَريَت و لةناوببريَت؟</a:t>
            </a: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كةمكردنةوة: ئايا دةتوانريَت مةترسيةكة كةمبكريَتةوة؟</a:t>
            </a: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 ئةندازةكردن: ئايا دةتوانريَت ئةو مةترسية دابخريَت و بلؤك بكريَت؟</a:t>
            </a: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سيستةمى سةلامةتى كار: مةشق.</a:t>
            </a: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ثيَداويسيتةكانى سةلامةتى كةسى </a:t>
            </a:r>
            <a:r>
              <a:rPr lang="en-US" smtClean="0">
                <a:cs typeface="Ali_K_Samik" pitchFamily="2" charset="-78"/>
              </a:rPr>
              <a:t>PPE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7667625" y="3357563"/>
            <a:ext cx="11525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IQ" sz="2800">
                <a:latin typeface="Calibri" pitchFamily="34" charset="0"/>
                <a:cs typeface="Ali_K_Samik" pitchFamily="2" charset="-78"/>
              </a:rPr>
              <a:t>زياتر</a:t>
            </a:r>
            <a:endParaRPr lang="en-GB" sz="2000">
              <a:latin typeface="Calibri" pitchFamily="34" charset="0"/>
              <a:cs typeface="Ali_K_Samik" pitchFamily="2" charset="-78"/>
            </a:endParaRPr>
          </a:p>
          <a:p>
            <a:pPr algn="ctr"/>
            <a:r>
              <a:rPr lang="ar-IQ" sz="2000">
                <a:latin typeface="Calibri" pitchFamily="34" charset="0"/>
                <a:cs typeface="Ali_K_Samik" pitchFamily="2" charset="-78"/>
              </a:rPr>
              <a:t>كاريطةرن</a:t>
            </a:r>
            <a:endParaRPr lang="en-GB" sz="2000">
              <a:latin typeface="Calibri" pitchFamily="34" charset="0"/>
              <a:cs typeface="Ali_K_Samik" pitchFamily="2" charset="-78"/>
            </a:endParaRP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7667625" y="5300663"/>
            <a:ext cx="11525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IQ" sz="3200">
                <a:latin typeface="Calibri" pitchFamily="34" charset="0"/>
                <a:cs typeface="Ali_K_Samik" pitchFamily="2" charset="-78"/>
              </a:rPr>
              <a:t>كةمتر </a:t>
            </a:r>
            <a:endParaRPr lang="en-GB" sz="3200">
              <a:latin typeface="Calibri" pitchFamily="34" charset="0"/>
              <a:cs typeface="Ali_K_Samik" pitchFamily="2" charset="-78"/>
            </a:endParaRPr>
          </a:p>
          <a:p>
            <a:pPr algn="ctr"/>
            <a:r>
              <a:rPr lang="ar-IQ" sz="2000">
                <a:latin typeface="Calibri" pitchFamily="34" charset="0"/>
                <a:cs typeface="Ali_K_Samik" pitchFamily="2" charset="-78"/>
              </a:rPr>
              <a:t>كاريطةرن</a:t>
            </a:r>
            <a:endParaRPr lang="en-GB" sz="2000">
              <a:latin typeface="Calibri" pitchFamily="34" charset="0"/>
              <a:cs typeface="Ali_K_Samik" pitchFamily="2" charset="-78"/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7956550" y="4219575"/>
            <a:ext cx="647700" cy="1041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ar-IQ" sz="4400">
                <a:latin typeface="Calibri" pitchFamily="34" charset="0"/>
                <a:cs typeface="Ali_K_Samik" pitchFamily="2" charset="-78"/>
              </a:rPr>
              <a:t>نمونةى كؤنترِؤلَكردنى ئةطةرى مةترسى</a:t>
            </a:r>
            <a:endParaRPr lang="en-GB" sz="4400">
              <a:latin typeface="Calibri" pitchFamily="34" charset="0"/>
              <a:cs typeface="Ali_K_Samik" pitchFamily="2" charset="-78"/>
            </a:endParaRPr>
          </a:p>
        </p:txBody>
      </p:sp>
      <p:sp>
        <p:nvSpPr>
          <p:cNvPr id="41991" name="Content Placeholder 2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3200">
                <a:latin typeface="Calibri" pitchFamily="34" charset="0"/>
                <a:cs typeface="Ali_K_Samik" pitchFamily="2" charset="-78"/>
              </a:rPr>
              <a:t>بةرفراوانكردنى شةقام لة سةر شةقاميَكى خيَراى دةرةكى</a:t>
            </a:r>
            <a:endParaRPr lang="en-GB" sz="32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3200">
                <a:latin typeface="Calibri" pitchFamily="34" charset="0"/>
                <a:cs typeface="Ali_K_Samik" pitchFamily="2" charset="-78"/>
              </a:rPr>
              <a:t>مةترسيةكان: مومكنة ئوتومبيَلَةكان خؤيان بة كريَكارةكان بكيَشن</a:t>
            </a:r>
            <a:endParaRPr lang="en-GB" sz="32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3200">
                <a:latin typeface="Calibri" pitchFamily="34" charset="0"/>
                <a:cs typeface="Ali_K_Samik" pitchFamily="2" charset="-78"/>
              </a:rPr>
              <a:t>دةتوانريَت ئةو مةترسية بةتةواوى نةهيَلريَت؟</a:t>
            </a:r>
            <a:endParaRPr lang="en-GB" sz="32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3200">
                <a:latin typeface="Calibri" pitchFamily="34" charset="0"/>
                <a:cs typeface="Ali_K_Samik" pitchFamily="2" charset="-78"/>
              </a:rPr>
              <a:t>دةتوانريَت كةمبكريَتةوة؟</a:t>
            </a:r>
            <a:endParaRPr lang="en-GB" sz="32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3200">
                <a:latin typeface="Calibri" pitchFamily="34" charset="0"/>
                <a:cs typeface="Ali_K_Samik" pitchFamily="2" charset="-78"/>
              </a:rPr>
              <a:t>ئايا دةتوانين ئةندازيارى بؤ ئةنجام بدةين؟</a:t>
            </a:r>
            <a:endParaRPr lang="en-GB" sz="32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3200">
                <a:latin typeface="Calibri" pitchFamily="34" charset="0"/>
                <a:cs typeface="Ali_K_Samik" pitchFamily="2" charset="-78"/>
              </a:rPr>
              <a:t>ئايا دةتوانين سيستةميَكى سةلامةت دابنيَين؟</a:t>
            </a:r>
            <a:endParaRPr lang="en-GB" sz="32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3200">
                <a:latin typeface="Calibri" pitchFamily="34" charset="0"/>
                <a:cs typeface="Ali_K_Samik" pitchFamily="2" charset="-78"/>
              </a:rPr>
              <a:t> ثيَويستة كريَكاران ض جؤرة </a:t>
            </a:r>
            <a:r>
              <a:rPr lang="en-US" sz="3200">
                <a:latin typeface="Calibri" pitchFamily="34" charset="0"/>
                <a:cs typeface="Ali_K_Samik" pitchFamily="2" charset="-78"/>
              </a:rPr>
              <a:t>PPE</a:t>
            </a:r>
            <a:r>
              <a:rPr lang="ar-IQ" sz="3200">
                <a:latin typeface="Calibri" pitchFamily="34" charset="0"/>
                <a:cs typeface="Ali_K_Samik" pitchFamily="2" charset="-78"/>
              </a:rPr>
              <a:t> يَكيان هةبيَـت؟</a:t>
            </a:r>
            <a:endParaRPr lang="en-GB" sz="3200">
              <a:latin typeface="Calibri" pitchFamily="34" charset="0"/>
              <a:cs typeface="Ali_K_Sami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cap="none" smtClean="0">
                <a:cs typeface="Ali_K_Samik" pitchFamily="2" charset="-78"/>
              </a:rPr>
              <a:t>بةشى 1: بؤ ضى تةندروستى و سةلامةتى </a:t>
            </a:r>
            <a:br>
              <a:rPr lang="ar-IQ" cap="none" smtClean="0">
                <a:cs typeface="Ali_K_Samik" pitchFamily="2" charset="-78"/>
              </a:rPr>
            </a:br>
            <a:r>
              <a:rPr lang="ar-IQ" cap="none" smtClean="0">
                <a:cs typeface="Ali_K_Samik" pitchFamily="2" charset="-78"/>
              </a:rPr>
              <a:t>طرنطة.</a:t>
            </a:r>
            <a:endParaRPr lang="en-GB" cap="none" smtClean="0">
              <a:cs typeface="Ali_K_Samik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/>
          </a:p>
        </p:txBody>
      </p:sp>
      <p:pic>
        <p:nvPicPr>
          <p:cNvPr id="15363" name="Picture 2" descr="D:\CCS\HSE courses SMTS\images\bangladesh fac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97425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D:\CCS\HSE courses SMTS\images\bangladesh arr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597025"/>
            <a:ext cx="51435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itle 1"/>
          <p:cNvSpPr>
            <a:spLocks/>
          </p:cNvSpPr>
          <p:nvPr/>
        </p:nvSpPr>
        <p:spPr bwMode="auto">
          <a:xfrm>
            <a:off x="457200" y="3143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r-IQ" sz="4400">
                <a:latin typeface="Calibri" pitchFamily="34" charset="0"/>
                <a:cs typeface="Ali_K_Samik" pitchFamily="2" charset="-78"/>
              </a:rPr>
              <a:t>وةلآمةكانى كؤنترِؤلَكردنى ئةطةرى مةترسيةكة</a:t>
            </a:r>
            <a:endParaRPr lang="en-GB" sz="4400">
              <a:latin typeface="Calibri" pitchFamily="34" charset="0"/>
              <a:cs typeface="Ali_K_Samik" pitchFamily="2" charset="-78"/>
            </a:endParaRPr>
          </a:p>
        </p:txBody>
      </p:sp>
      <p:sp>
        <p:nvSpPr>
          <p:cNvPr id="43015" name="Content Placeholder 2"/>
          <p:cNvSpPr>
            <a:spLocks/>
          </p:cNvSpPr>
          <p:nvPr/>
        </p:nvSpPr>
        <p:spPr bwMode="auto">
          <a:xfrm>
            <a:off x="457200" y="1381125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2400">
                <a:latin typeface="Calibri" pitchFamily="34" charset="0"/>
                <a:cs typeface="Ali_K_Samik" pitchFamily="2" charset="-78"/>
              </a:rPr>
              <a:t>بةرفراوانكردنى شةقام لة سةر شةقاميَكى خيَراى دةرةكى</a:t>
            </a:r>
            <a:endParaRPr lang="en-GB" sz="24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2400">
                <a:latin typeface="Calibri" pitchFamily="34" charset="0"/>
                <a:cs typeface="Ali_K_Samik" pitchFamily="2" charset="-78"/>
              </a:rPr>
              <a:t>مةترسيةكان: مومكنة ئوتومبيَلَةكان خؤيان بة كريَكارةكان بكيَشن</a:t>
            </a:r>
            <a:endParaRPr lang="en-GB" sz="24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2400">
                <a:latin typeface="Calibri" pitchFamily="34" charset="0"/>
                <a:cs typeface="Ali_K_Samik" pitchFamily="2" charset="-78"/>
              </a:rPr>
              <a:t>دةتوانريَت ئةو مةترسية بةتةواوى نةهيَلريَت؟ دةتوانريَـ ريَطاكة دابخريَت؟</a:t>
            </a:r>
            <a:endParaRPr lang="en-GB" sz="24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2400">
                <a:latin typeface="Calibri" pitchFamily="34" charset="0"/>
                <a:cs typeface="Ali_K_Samik" pitchFamily="2" charset="-78"/>
              </a:rPr>
              <a:t>دةتوانريَت كةمبكريَتةوة؟ دةتوانريَت خيَرايى كةمبكريَتةوة؟ </a:t>
            </a:r>
            <a:endParaRPr lang="en-GB" sz="24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2400">
                <a:latin typeface="Calibri" pitchFamily="34" charset="0"/>
                <a:cs typeface="Ali_K_Samik" pitchFamily="2" charset="-78"/>
              </a:rPr>
              <a:t>ئايا دةتوانين ئةندازيارى بؤ ئةنجام بدةين؟ دةتوانريَت بةربةستى كؤنكريتى دابنريَت؟</a:t>
            </a:r>
            <a:endParaRPr lang="en-GB" sz="24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2400">
                <a:latin typeface="Calibri" pitchFamily="34" charset="0"/>
                <a:cs typeface="Ali_K_Samik" pitchFamily="2" charset="-78"/>
              </a:rPr>
              <a:t>ئايا دةتوانين سيستةميَكى سةلامةت دابنيَين؟ دةتوانريَت وا بكةين كة كريَكارانة نةضنة ناو زؤنى هاتووضؤوة و كةسيَك دابنيَين ضاوديَرى ترافيك بكات؟</a:t>
            </a:r>
            <a:endParaRPr lang="en-GB" sz="24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2400">
                <a:latin typeface="Calibri" pitchFamily="34" charset="0"/>
                <a:cs typeface="Ali_K_Samik" pitchFamily="2" charset="-78"/>
              </a:rPr>
              <a:t> ثيَويستة كريَكاران ض جؤرة </a:t>
            </a:r>
            <a:r>
              <a:rPr lang="en-US" sz="2400">
                <a:latin typeface="Calibri" pitchFamily="34" charset="0"/>
                <a:cs typeface="Ali_K_Samik" pitchFamily="2" charset="-78"/>
              </a:rPr>
              <a:t>PPE</a:t>
            </a:r>
            <a:r>
              <a:rPr lang="ar-IQ" sz="2400">
                <a:latin typeface="Calibri" pitchFamily="34" charset="0"/>
                <a:cs typeface="Ali_K_Samik" pitchFamily="2" charset="-78"/>
              </a:rPr>
              <a:t> يَكيان هةبيَـت؟ يةلةكى رةنط بريقةدار و ثووتى كار و كلآوى ثاريَزطارى و دةستةوانةيان لة دةستدابيَت.</a:t>
            </a:r>
            <a:endParaRPr lang="en-GB" sz="24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r-IQ" sz="4400">
                <a:latin typeface="Calibri" pitchFamily="34" charset="0"/>
                <a:cs typeface="Ali_K_Samik" pitchFamily="2" charset="-78"/>
              </a:rPr>
              <a:t>تا ض رادةيةك ئةطةرى مةترسيةكان كؤنترِؤلَ بكريَن</a:t>
            </a:r>
            <a:endParaRPr lang="en-GB" sz="4400">
              <a:latin typeface="Calibri" pitchFamily="34" charset="0"/>
              <a:cs typeface="Ali_K_Samik" pitchFamily="2" charset="-78"/>
            </a:endParaRPr>
          </a:p>
        </p:txBody>
      </p:sp>
      <p:sp>
        <p:nvSpPr>
          <p:cNvPr id="44037" name="Content Placeholder 2"/>
          <p:cNvSpPr>
            <a:spLocks/>
          </p:cNvSpPr>
          <p:nvPr/>
        </p:nvSpPr>
        <p:spPr bwMode="auto">
          <a:xfrm>
            <a:off x="457200" y="1412875"/>
            <a:ext cx="8229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3000">
                <a:latin typeface="Calibri" pitchFamily="34" charset="0"/>
                <a:cs typeface="Ali_K_Samik" pitchFamily="2" charset="-78"/>
              </a:rPr>
              <a:t>ئايا دةتوانريَت هةموو مةترسيةكان بة تةواوى نةهيَلَريَن؟</a:t>
            </a:r>
            <a:endParaRPr lang="en-GB" sz="30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3000">
                <a:latin typeface="Calibri" pitchFamily="34" charset="0"/>
                <a:cs typeface="Ali_K_Samik" pitchFamily="2" charset="-78"/>
              </a:rPr>
              <a:t>”تا ئةو رادةيةى كة لة رووى ثراكتيكةيوة مانادارة“</a:t>
            </a:r>
            <a:endParaRPr lang="en-GB" sz="3000">
              <a:latin typeface="Calibri" pitchFamily="34" charset="0"/>
              <a:cs typeface="Ali_K_Samik" pitchFamily="2" charset="-78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ar-IQ" sz="2600">
                <a:latin typeface="Calibri" pitchFamily="34" charset="0"/>
                <a:cs typeface="Ali_K_Samik" pitchFamily="2" charset="-78"/>
              </a:rPr>
              <a:t> بة شيَوةيةكى نمونةيى ئةطةر بكريَت ئةطةرى مةترسيةكان بؤ ئاستى ثيَ,انةى 6 و 7 كةمبكريَنةوة.</a:t>
            </a:r>
            <a:endParaRPr lang="en-GB" sz="26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3000">
                <a:latin typeface="Calibri" pitchFamily="34" charset="0"/>
                <a:cs typeface="Ali_K_Samik" pitchFamily="2" charset="-78"/>
              </a:rPr>
              <a:t> بةراورد بكة:</a:t>
            </a:r>
            <a:endParaRPr lang="en-GB" sz="30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3000">
                <a:latin typeface="Calibri" pitchFamily="34" charset="0"/>
                <a:cs typeface="Ali_K_Samik" pitchFamily="2" charset="-78"/>
              </a:rPr>
              <a:t>رةنطة بة لاثةرِةيةك دةستى خؤت ببرِيت. ثيَويستة ضى بكةيت؟</a:t>
            </a:r>
            <a:endParaRPr lang="en-GB" sz="30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3000">
                <a:latin typeface="Calibri" pitchFamily="34" charset="0"/>
                <a:cs typeface="Ali_K_Samik" pitchFamily="2" charset="-78"/>
              </a:rPr>
              <a:t>تؤ شتى قور لة كاردا دةطوازيتةوة؟</a:t>
            </a:r>
            <a:endParaRPr lang="en-GB" sz="30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ar-IQ" sz="3000">
                <a:latin typeface="Calibri" pitchFamily="34" charset="0"/>
                <a:cs typeface="Ali_K_Samik" pitchFamily="2" charset="-78"/>
              </a:rPr>
              <a:t>تر كار لةطةلَ مادةى كيميايى طرطرتوو دةكةيت كة رةنطة برذيَتة ذينطةوة.</a:t>
            </a:r>
            <a:endParaRPr lang="en-GB" sz="3000">
              <a:latin typeface="Calibri" pitchFamily="34" charset="0"/>
              <a:cs typeface="Ali_K_Samik" pitchFamily="2" charset="-78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3000">
              <a:latin typeface="Calibri" pitchFamily="34" charset="0"/>
              <a:cs typeface="Ali_K_Sami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itle 3"/>
          <p:cNvSpPr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ar-IQ" sz="4000" b="1">
                <a:latin typeface="Calibri" pitchFamily="34" charset="0"/>
                <a:cs typeface="Ali_K_Samik" pitchFamily="2" charset="-78"/>
              </a:rPr>
              <a:t>بةشى ضوارةم: دةستنيشانكردنى مةترسيةكان</a:t>
            </a:r>
            <a:endParaRPr lang="en-GB" sz="4000" b="1">
              <a:latin typeface="Calibri" pitchFamily="34" charset="0"/>
              <a:cs typeface="Ali_K_Sami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ماددة كيمياييةكان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126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algn="r" rtl="1"/>
            <a:r>
              <a:rPr lang="ar-IQ" sz="3000" smtClean="0">
                <a:cs typeface="Ali_K_Samik" pitchFamily="2" charset="-78"/>
              </a:rPr>
              <a:t>ثؤلينكردن</a:t>
            </a:r>
            <a:endParaRPr lang="en-GB" sz="3000" smtClean="0">
              <a:cs typeface="Ali_K_Samik" pitchFamily="2" charset="-78"/>
            </a:endParaRPr>
          </a:p>
          <a:p>
            <a:pPr lvl="1" algn="r" rtl="1"/>
            <a:r>
              <a:rPr lang="ar-IQ" sz="2600" smtClean="0">
                <a:cs typeface="Ali_K_Samik" pitchFamily="2" charset="-78"/>
              </a:rPr>
              <a:t>ذةهراويةكان: برِيَكى كةم دةبيَـتة هؤى مردن يان نةخؤشى مةترسيدار</a:t>
            </a:r>
            <a:endParaRPr lang="en-GB" sz="2600" smtClean="0">
              <a:cs typeface="Ali_K_Samik" pitchFamily="2" charset="-78"/>
            </a:endParaRPr>
          </a:p>
          <a:p>
            <a:pPr lvl="1" algn="r" rtl="1"/>
            <a:r>
              <a:rPr lang="ar-IQ" sz="2600" smtClean="0">
                <a:cs typeface="Ali_K_Samik" pitchFamily="2" charset="-78"/>
              </a:rPr>
              <a:t>زيانبةخش: برِيَكى زؤر </a:t>
            </a:r>
            <a:r>
              <a:rPr lang="ar-IQ" b="1" smtClean="0">
                <a:cs typeface="Ali_K_Samik" pitchFamily="2" charset="-78"/>
              </a:rPr>
              <a:t>بةشى ضوارةم: دةستنيشانكردنى مةترسيةكان</a:t>
            </a:r>
            <a:endParaRPr lang="en-GB" sz="2600" smtClean="0">
              <a:cs typeface="Ali_K_Samik" pitchFamily="2" charset="-78"/>
            </a:endParaRPr>
          </a:p>
          <a:p>
            <a:pPr lvl="1" algn="r" rtl="1"/>
            <a:r>
              <a:rPr lang="ar-IQ" sz="2600" smtClean="0">
                <a:cs typeface="Ali_K_Samik" pitchFamily="2" charset="-78"/>
              </a:rPr>
              <a:t>شيكةرةوة- لة كاتى بةركةوتنى طوشتى مرؤظ تيَكدةدات</a:t>
            </a:r>
            <a:endParaRPr lang="en-GB" sz="2600" smtClean="0">
              <a:cs typeface="Ali_K_Samik" pitchFamily="2" charset="-78"/>
            </a:endParaRPr>
          </a:p>
          <a:p>
            <a:pPr lvl="1" algn="r" rtl="1"/>
            <a:r>
              <a:rPr lang="ar-IQ" sz="2600" smtClean="0">
                <a:cs typeface="Ali_K_Samik" pitchFamily="2" charset="-78"/>
              </a:rPr>
              <a:t>برذيَنةرةوة- دةبيَتة هؤى هةلَئاوسان و سوور بوونةوة لة ثيَست و ضاو و سيةكان</a:t>
            </a:r>
            <a:endParaRPr lang="en-GB" sz="2600" smtClean="0">
              <a:cs typeface="Ali_K_Samik" pitchFamily="2" charset="-78"/>
            </a:endParaRPr>
          </a:p>
          <a:p>
            <a:pPr algn="r" rtl="1"/>
            <a:r>
              <a:rPr lang="ar-IQ" sz="3000" smtClean="0">
                <a:cs typeface="Ali_K_Samik" pitchFamily="2" charset="-78"/>
              </a:rPr>
              <a:t>ريَطةكانى ضوونة ذوورةوةى ئةو مادانة بؤ لةشى مرؤظ</a:t>
            </a:r>
            <a:endParaRPr lang="en-GB" sz="3000" smtClean="0">
              <a:cs typeface="Ali_K_Samik" pitchFamily="2" charset="-78"/>
            </a:endParaRPr>
          </a:p>
          <a:p>
            <a:pPr lvl="1" algn="r" rtl="1"/>
            <a:r>
              <a:rPr lang="ar-IQ" sz="2600" smtClean="0">
                <a:cs typeface="Ali_K_Samik" pitchFamily="2" charset="-78"/>
              </a:rPr>
              <a:t>لة ريَطةى هةلَمذين و قووتدان و مذين و كوتانةوة</a:t>
            </a:r>
            <a:endParaRPr lang="en-GB" sz="2600" smtClean="0">
              <a:cs typeface="Ali_K_Samik" pitchFamily="2" charset="-78"/>
            </a:endParaRPr>
          </a:p>
          <a:p>
            <a:pPr algn="r" rtl="1"/>
            <a:r>
              <a:rPr lang="ar-IQ" sz="3000" smtClean="0">
                <a:cs typeface="Ali_K_Samik" pitchFamily="2" charset="-78"/>
              </a:rPr>
              <a:t>كاريطةرية توندةكان يةكسةرةن</a:t>
            </a:r>
            <a:endParaRPr lang="en-GB" sz="3000" smtClean="0">
              <a:cs typeface="Ali_K_Samik" pitchFamily="2" charset="-78"/>
            </a:endParaRPr>
          </a:p>
          <a:p>
            <a:pPr algn="r" rtl="1"/>
            <a:r>
              <a:rPr lang="ar-IQ" sz="3000" smtClean="0">
                <a:cs typeface="Ali_K_Samik" pitchFamily="2" charset="-78"/>
              </a:rPr>
              <a:t>كاريطةرة دريَذخايةنةكان مةودا دريَذن</a:t>
            </a:r>
            <a:endParaRPr lang="en-GB" sz="30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ماددة كيمياييةكان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136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>
              <a:lnSpc>
                <a:spcPct val="80000"/>
              </a:lnSpc>
            </a:pPr>
            <a:r>
              <a:rPr lang="ar-IQ" sz="3000" smtClean="0">
                <a:cs typeface="Ali_K_Samik" pitchFamily="2" charset="-78"/>
              </a:rPr>
              <a:t>هةلَسةنطاندنى ئةطةرى مةترسيةكان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بابةتة مةترسيةكان دةستنيشان بكة و كاريطةريشيان لة سةر كىَ هةية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ثيَوانةى مةترسية تةندرووستيةكان بكة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كؤنترِلَكاريةكان جىَ بةجىَ بكة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تؤماريان بكة و هةلَيان بسةنطيَنة</a:t>
            </a:r>
            <a:endParaRPr lang="en-GB" sz="26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3000" smtClean="0">
                <a:cs typeface="Ali_K_Samik" pitchFamily="2" charset="-78"/>
              </a:rPr>
              <a:t>كؤنترِؤلَكارية مةمكنةكان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لةناوبردن يان جيَطرةوة (بؤ نمونة كةم مةترسيدارتر)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ثرسةكة بطؤرِة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بةركةوتن كةمبكةرةوة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قةثاتيان بكة و دةرويان بدة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فيلتةر و هةوادةرضةكان</a:t>
            </a:r>
            <a:endParaRPr lang="en-GB" sz="26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مةترسيةكانى ئؤفيس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146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/>
            <a:r>
              <a:rPr lang="ar-IQ" smtClean="0">
                <a:cs typeface="Ali_K_Samik" pitchFamily="2" charset="-78"/>
              </a:rPr>
              <a:t>سكرينة ثيشاندةرةكان (دةبنة هؤى كيَشة بؤ ضاو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ئيَشى ثشت لة ريَطةى كورسيةكانةوة دروست دةبن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”شيَواوى رووى سةرةوةى دةستةكان“ بة هؤكارى تايثكردنى كؤمثيوتةرى </a:t>
            </a: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مةترسية كارةباييةكان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157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/>
            <a:r>
              <a:rPr lang="ar-IQ" smtClean="0">
                <a:cs typeface="Ali_K_Samik" pitchFamily="2" charset="-78"/>
              </a:rPr>
              <a:t>ليَدانى كارةبايى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سووتان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ئاطركةوتنةوة و تةقينةوة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ضةمانةوةى كارةبايى</a:t>
            </a:r>
            <a:r>
              <a:rPr lang="en-GB" smtClean="0">
                <a:cs typeface="Ali_K_Samik" pitchFamily="2" charset="-78"/>
              </a:rPr>
              <a:t> </a:t>
            </a:r>
          </a:p>
          <a:p>
            <a:pPr algn="r" rtl="1"/>
            <a:r>
              <a:rPr lang="ar-IQ" smtClean="0">
                <a:cs typeface="Ali_K_Samik" pitchFamily="2" charset="-78"/>
              </a:rPr>
              <a:t>هةنديَك كاريطةرى لاوةكى وةك بةربوونةوة لةكاتى ليَدانى كارةبا</a:t>
            </a:r>
            <a:endParaRPr lang="en-GB" smtClean="0">
              <a:cs typeface="Ali_K_Samik" pitchFamily="2" charset="-78"/>
            </a:endParaRPr>
          </a:p>
          <a:p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z="4000" smtClean="0">
                <a:cs typeface="Ali_K_Samik" pitchFamily="2" charset="-78"/>
              </a:rPr>
              <a:t>ريَوشويَنةكانى كؤنترِؤلَكردنى مةترسيةكانى كارةبا</a:t>
            </a:r>
            <a:endParaRPr lang="en-GB" sz="4000" smtClean="0">
              <a:cs typeface="Ali_K_Samik" pitchFamily="2" charset="-78"/>
            </a:endParaRPr>
          </a:p>
        </p:txBody>
      </p:sp>
      <p:sp>
        <p:nvSpPr>
          <p:cNvPr id="1167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ar-IQ" sz="2500" smtClean="0">
                <a:cs typeface="Ali_K_Samik" pitchFamily="2" charset="-78"/>
              </a:rPr>
              <a:t>دةستنيشانكردن و طونجاويةتى: دلَنياى ئةوة بكةوة كة ئاميَرةكة طونجاوة بؤ كارةكة و ئةو شويَنةى كة تيَيدا بة كارديَت</a:t>
            </a:r>
            <a:endParaRPr lang="en-GB" sz="25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2500" smtClean="0">
                <a:cs typeface="Ali_K_Samik" pitchFamily="2" charset="-78"/>
              </a:rPr>
              <a:t>فيوز و سيَركت: بيانثاريَزة لة بارطرانى زؤر</a:t>
            </a:r>
            <a:endParaRPr lang="en-GB" sz="25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2500" smtClean="0">
                <a:cs typeface="Ali_K_Samik" pitchFamily="2" charset="-78"/>
              </a:rPr>
              <a:t>طةياندن بة زةوى: دلَنياى ئةوة بكةوة كة تةوذمى كارةبا رووبضيَتة زةوى لة برى ئةوةى بة ئؤثةرةيتةرةكةدا برِوات.</a:t>
            </a:r>
            <a:endParaRPr lang="en-GB" sz="25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2500" smtClean="0">
                <a:cs typeface="Ali_K_Samik" pitchFamily="2" charset="-78"/>
              </a:rPr>
              <a:t>جياكردنةوة (عزل): بةر لةوةى كارى ضاككردنةوة ئةنجامبدةيت وايةرى ئاميَرةكة لة كارةبادا دةربكيَشة. بةر لةوةى كار لة وايةرى كارةبا بكةيت تةزووى كارةبا بكوذيَنةوة.</a:t>
            </a:r>
            <a:endParaRPr lang="en-GB" sz="25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2800" smtClean="0">
                <a:cs typeface="Ali_K_Samik" pitchFamily="2" charset="-78"/>
              </a:rPr>
              <a:t>سيستةمة بؤ ظؤلَتيةى نزم بطؤرِة</a:t>
            </a:r>
            <a:endParaRPr lang="en-GB" sz="28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2800" smtClean="0">
                <a:cs typeface="Ali_K_Samik" pitchFamily="2" charset="-78"/>
              </a:rPr>
              <a:t>دووبار جياكردنةوة (عزل)</a:t>
            </a:r>
            <a:endParaRPr lang="en-GB" sz="28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ثشكنين و ضاككردنةوة</a:t>
            </a:r>
            <a:endParaRPr lang="en-GB" sz="26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مةشق: دلَنياى ئةوة بكةوة كة تةنها كةسانى شارةزا كار لة سيستةمى كارةبايى بكةن.</a:t>
            </a:r>
            <a:endParaRPr lang="en-GB" sz="25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مةترسيةكانى ئاطر كةوتنةوة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177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ئاطركةوتنةوة ثيَويستة بة سىَ شتة: سووتةمةنى و ئؤكسجين و طةرما</a:t>
            </a:r>
            <a:endParaRPr lang="en-GB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هؤكارةكانى ئاطر كةوتنةوة: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ئاميَرة كارةباييةكان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كارة طةرمةكان (بؤ نمونة لةحيم)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ئاميَرةكانى ضيَشتليَنان و طةرمكردنةوة و دووكةلَ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طةرمى ميكانيكى (ليَكخشان)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بة سةلامةتى كؤطانةكردنى شلةمةنى و طازة طرِطرتووةكا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ئاطرتيَبةردانى بة ئةنقةست</a:t>
            </a:r>
            <a:endParaRPr lang="en-GB" smtClean="0">
              <a:cs typeface="Ali_K_Samik" pitchFamily="2" charset="-78"/>
            </a:endParaRPr>
          </a:p>
          <a:p>
            <a:pPr lvl="1">
              <a:lnSpc>
                <a:spcPct val="90000"/>
              </a:lnSpc>
            </a:pP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كؤنترِؤلَكردنى مةترسيةكانى ئاطركةوتنةوة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187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IQ" sz="2700" smtClean="0">
                <a:cs typeface="Ali_K_Samik" pitchFamily="2" charset="-78"/>
              </a:rPr>
              <a:t>ريَطةطرتن لة ئاطر: دوورخستنةوةى ئاطر و كارةبا لة شتة طرِطرتووةكان</a:t>
            </a:r>
            <a:endParaRPr lang="en-GB" sz="27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2700" smtClean="0">
                <a:cs typeface="Ali_K_Samik" pitchFamily="2" charset="-78"/>
              </a:rPr>
              <a:t>ريَطةطرتن لة ثةرِينةوةى ئاطر لة ريَطةى بةكارهيَنانى دةرطا و ديوارة بةربةرستةكانى ئاطر</a:t>
            </a:r>
            <a:endParaRPr lang="en-GB" sz="27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2700" smtClean="0">
                <a:cs typeface="Ali_K_Samik" pitchFamily="2" charset="-78"/>
              </a:rPr>
              <a:t>سيستةمى زةنطى ئاطاداركردنةوة و دياريكردنى ريَطةى قورتاربوون </a:t>
            </a:r>
            <a:endParaRPr lang="en-GB" sz="27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2700" smtClean="0">
                <a:cs typeface="Ali_K_Samik" pitchFamily="2" charset="-78"/>
              </a:rPr>
              <a:t>ئاميَرةكانى ئاطر كوذاندنةوة</a:t>
            </a:r>
            <a:endParaRPr lang="en-GB" sz="27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400" smtClean="0">
                <a:cs typeface="Ali_K_Samik" pitchFamily="2" charset="-78"/>
              </a:rPr>
              <a:t>ئاو و دوانةكسيدى كاربؤن (لابردنى طةرمى)</a:t>
            </a:r>
            <a:endParaRPr lang="en-GB" sz="24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400" smtClean="0">
                <a:cs typeface="Ali_K_Samik" pitchFamily="2" charset="-78"/>
              </a:rPr>
              <a:t>فؤم و ثاودةرى وشك مادةى كيميايى تةرِ و ثةتووى ئاطركؤذيَنةوة (بؤ ريَطةطرتن لة ئؤكسجين)</a:t>
            </a:r>
            <a:endParaRPr lang="en-GB" sz="24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2700" smtClean="0">
                <a:cs typeface="Ali_K_Samik" pitchFamily="2" charset="-78"/>
              </a:rPr>
              <a:t>ثيَويستة كارمةندان لة سةر ضؤنيةتى بةكارهيَ،انى ئاميَرةكان مةشقيان بؤ بكريَت، بةلآم تةنها ئاطرة بضووكةكان.</a:t>
            </a:r>
            <a:endParaRPr lang="en-GB" sz="27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2700" smtClean="0">
                <a:cs typeface="Ali_K_Samik" pitchFamily="2" charset="-78"/>
              </a:rPr>
              <a:t>بؤ ئاطركةوتنةوةى طةورة ثيَويستة ضؤلَكردنى ئةو شويَنة يةكةم شت بيَت كة ئةنجامبدريَت</a:t>
            </a:r>
            <a:endParaRPr lang="en-GB" sz="2700" smtClean="0">
              <a:cs typeface="Ali_K_Samik" pitchFamily="2" charset="-78"/>
            </a:endParaRPr>
          </a:p>
          <a:p>
            <a:pPr>
              <a:lnSpc>
                <a:spcPct val="90000"/>
              </a:lnSpc>
            </a:pPr>
            <a:endParaRPr lang="en-GB" sz="27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8688" y="260350"/>
            <a:ext cx="28479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46063"/>
            <a:ext cx="29051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860800"/>
            <a:ext cx="31877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913" y="4221163"/>
            <a:ext cx="30353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3725" y="2347913"/>
            <a:ext cx="2876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مةترسيةكانى كارى دةستى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198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/>
            <a:r>
              <a:rPr lang="ar-IQ" smtClean="0">
                <a:cs typeface="Ali_K_Samik" pitchFamily="2" charset="-78"/>
              </a:rPr>
              <a:t>دةكريَت لة ريَطةى جولةيةكى نةشياو يان جوولةيةكى بةردةوام دووبارة بووةوة دروست بن</a:t>
            </a:r>
            <a:endParaRPr lang="en-GB" smtClean="0">
              <a:cs typeface="Ali_K_Samik" pitchFamily="2" charset="-78"/>
            </a:endParaRPr>
          </a:p>
          <a:p>
            <a:pPr lvl="1" algn="r" rtl="1"/>
            <a:r>
              <a:rPr lang="ar-IQ" smtClean="0">
                <a:cs typeface="Ali_K_Samik" pitchFamily="2" charset="-78"/>
              </a:rPr>
              <a:t>ئيَشى ثشت</a:t>
            </a:r>
            <a:endParaRPr lang="en-GB" smtClean="0">
              <a:cs typeface="Ali_K_Samik" pitchFamily="2" charset="-78"/>
            </a:endParaRPr>
          </a:p>
          <a:p>
            <a:pPr lvl="1" algn="r" rtl="1"/>
            <a:r>
              <a:rPr lang="ar-IQ" smtClean="0">
                <a:cs typeface="Ali_K_Samik" pitchFamily="2" charset="-78"/>
              </a:rPr>
              <a:t>ثضرِانى ذيَ بةيةكبةستةر و جومطة و ماسولَكةكان</a:t>
            </a:r>
            <a:endParaRPr lang="en-GB" smtClean="0">
              <a:cs typeface="Ali_K_Samik" pitchFamily="2" charset="-78"/>
            </a:endParaRPr>
          </a:p>
          <a:p>
            <a:pPr lvl="1" algn="r" rtl="1"/>
            <a:r>
              <a:rPr lang="ar-IQ" smtClean="0">
                <a:cs typeface="Ali_K_Samik" pitchFamily="2" charset="-78"/>
              </a:rPr>
              <a:t>درِانى ثةردةى هةناوى (فتق)</a:t>
            </a:r>
            <a:endParaRPr lang="en-GB" smtClean="0">
              <a:cs typeface="Ali_K_Samik" pitchFamily="2" charset="-78"/>
            </a:endParaRPr>
          </a:p>
          <a:p>
            <a:pPr lvl="1" algn="r" rtl="1"/>
            <a:r>
              <a:rPr lang="ar-IQ" smtClean="0">
                <a:cs typeface="Ali_K_Samik" pitchFamily="2" charset="-78"/>
              </a:rPr>
              <a:t>برِين و سووتان بريندارى لة ريَطةى شتة بةربووةوةكانةوة.</a:t>
            </a:r>
            <a:endParaRPr lang="en-GB" smtClean="0">
              <a:cs typeface="Ali_K_Samik" pitchFamily="2" charset="-78"/>
            </a:endParaRPr>
          </a:p>
          <a:p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كؤنترِؤلَكردنى مةترسيةكانى كارى دةستى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208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IQ" sz="2700" smtClean="0">
                <a:cs typeface="Ali_K_Samik" pitchFamily="2" charset="-78"/>
              </a:rPr>
              <a:t>هةلَسةنطاندنى ئةطةرى مةترسيةكان جةخت  لة سةر ضوار فاكتةر دةكاتةوة: </a:t>
            </a:r>
            <a:endParaRPr lang="en-GB" sz="27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400" smtClean="0">
                <a:cs typeface="Ali_K_Samik" pitchFamily="2" charset="-78"/>
              </a:rPr>
              <a:t>ئةركةكة: دةبيَت ضى ئةنجام بدريَت؟</a:t>
            </a:r>
            <a:endParaRPr lang="en-GB" sz="24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400" smtClean="0">
                <a:cs typeface="Ali_K_Samik" pitchFamily="2" charset="-78"/>
              </a:rPr>
              <a:t>بارةكة: شيَوة و كيَشى تةنةكة.</a:t>
            </a:r>
            <a:endParaRPr lang="en-GB" sz="24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400" smtClean="0">
                <a:cs typeface="Ali_K_Samik" pitchFamily="2" charset="-78"/>
              </a:rPr>
              <a:t>ذينطةى دةوروبةر: ئايا سةر زةمينةكة خلسكة يان يان هاورِيَكة؟ ئايا رووناكى تةواو هةية لةو شويَنة؟</a:t>
            </a:r>
            <a:endParaRPr lang="en-GB" sz="24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400" smtClean="0">
                <a:cs typeface="Ali_K_Samik" pitchFamily="2" charset="-78"/>
              </a:rPr>
              <a:t>كةسةكة: ئايا ئةو كةسة توانا و كارامةيى هةية بؤ ئةنجامدانى ئةو كارة</a:t>
            </a:r>
            <a:endParaRPr lang="en-GB" sz="24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2700" smtClean="0">
                <a:cs typeface="Ali_K_Samik" pitchFamily="2" charset="-78"/>
              </a:rPr>
              <a:t>كةمكردنةوةى ئةطةرى مةترسيةكان</a:t>
            </a:r>
            <a:endParaRPr lang="en-GB" sz="27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400" smtClean="0">
                <a:cs typeface="Ali_K_Samik" pitchFamily="2" charset="-78"/>
              </a:rPr>
              <a:t>ئايا ئةو ضالآكية ثيَويستة؟</a:t>
            </a:r>
            <a:endParaRPr lang="en-GB" sz="24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400" smtClean="0">
                <a:cs typeface="Ali_K_Samik" pitchFamily="2" charset="-78"/>
              </a:rPr>
              <a:t>بةكارهيَنانى ياريدةدةرةكانى كارى دةستى (دةتةوةانة ن بةستانى ثشتيَنة، ثاليَتة جولآو بؤ طواستنةوة، بةرزكةرةوةى ضةتالَى، بارهةلَطرةكان).</a:t>
            </a:r>
            <a:endParaRPr lang="en-GB" sz="24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400" smtClean="0">
                <a:cs typeface="Ali_K_Samik" pitchFamily="2" charset="-78"/>
              </a:rPr>
              <a:t>دلَنياى ئةوة بكةوة كة ئةو كةسةى كارةكة دةكات تواناى ئةو كارةى هةية.</a:t>
            </a:r>
            <a:endParaRPr lang="en-GB" sz="24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ar-IQ" smtClean="0">
                <a:cs typeface="Ali_K_Samik" pitchFamily="2" charset="-78"/>
              </a:rPr>
              <a:t>مةترسيةكانى جولَةكردن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218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/>
            <a:r>
              <a:rPr lang="ar-IQ" smtClean="0">
                <a:cs typeface="Ali_K_Samik" pitchFamily="2" charset="-78"/>
              </a:rPr>
              <a:t>ساتمةكردن و خزان لة سةر رووى زةوى يةكيَكن لة باوترين هؤكارةكانى بريندارى.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كةوتنة خوارةوة لة بةرزاييةوة (بؤ نمونة لة سةر ثةيذة) يةكيَكة لة باوترين هؤكارةكانى مردن.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بةركةوتن بة ئوتومبيَلَ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بةركةوتن بة شتة جولآوةكان (بؤ نمونة شتة بةربووةوةكان).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خؤكيَشان بة شتة جيَطيرةكان (بؤ نمونة ئةو ستوونةكان)</a:t>
            </a:r>
            <a:endParaRPr lang="en-GB" smtClean="0">
              <a:cs typeface="Ali_K_Samik" pitchFamily="2" charset="-78"/>
            </a:endParaRPr>
          </a:p>
          <a:p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كؤنترِؤلَكردنى مةترسيةكانى جوولَة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2288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IQ" sz="2700" smtClean="0">
                <a:cs typeface="Ali_K_Samik" pitchFamily="2" charset="-78"/>
              </a:rPr>
              <a:t>مةيانهيَلَة، لةيةكتريان جيا بكةوة، خؤت ثةروةردة بكة</a:t>
            </a:r>
            <a:endParaRPr lang="en-GB" sz="27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2700" smtClean="0">
                <a:cs typeface="Ali_K_Samik" pitchFamily="2" charset="-78"/>
              </a:rPr>
              <a:t>هةلَسةنطاندنى ئةطةرى مةترسيةكان:</a:t>
            </a:r>
            <a:r>
              <a:rPr lang="en-GB" sz="2700" smtClean="0">
                <a:cs typeface="Ali_K_Samik" pitchFamily="2" charset="-78"/>
              </a:rPr>
              <a:t> </a:t>
            </a:r>
          </a:p>
          <a:p>
            <a:pPr lvl="1" algn="r" rtl="1">
              <a:lnSpc>
                <a:spcPct val="90000"/>
              </a:lnSpc>
            </a:pPr>
            <a:r>
              <a:rPr lang="ar-IQ" sz="2400" smtClean="0">
                <a:cs typeface="Ali_K_Samik" pitchFamily="2" charset="-78"/>
              </a:rPr>
              <a:t>ضاوديَرى جولةى ئاسايى و جولَة نائاسايية مومكنةكان بكة.</a:t>
            </a:r>
            <a:endParaRPr lang="en-GB" sz="24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400" smtClean="0">
                <a:cs typeface="Ali_K_Samik" pitchFamily="2" charset="-78"/>
              </a:rPr>
              <a:t>شويَنة مةترسيدارةكان دياريبكة.</a:t>
            </a:r>
            <a:endParaRPr lang="en-GB" sz="24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400" smtClean="0">
                <a:cs typeface="Ali_K_Samik" pitchFamily="2" charset="-78"/>
              </a:rPr>
              <a:t>رةضاوى كةش و هةوا بكة ( بؤ نمونة، باران و بةفر)</a:t>
            </a:r>
            <a:endParaRPr lang="en-GB" sz="24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2700" smtClean="0">
                <a:cs typeface="Ali_K_Samik" pitchFamily="2" charset="-78"/>
              </a:rPr>
              <a:t>رووةكان زبر بكة بؤ روونةدانى خزين.</a:t>
            </a:r>
            <a:endParaRPr lang="en-GB" sz="27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2700" smtClean="0">
                <a:cs typeface="Ali_K_Samik" pitchFamily="2" charset="-78"/>
              </a:rPr>
              <a:t>شويَنى ثيادة و ئوتومبيَلَ لة يةك جيا بكةرةوة</a:t>
            </a:r>
            <a:endParaRPr lang="en-GB" sz="27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400" smtClean="0">
                <a:cs typeface="Ali_K_Samik" pitchFamily="2" charset="-78"/>
              </a:rPr>
              <a:t>بة كارهيَنانى ثةرذين و شؤستة</a:t>
            </a:r>
            <a:endParaRPr lang="en-GB" sz="24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2700" smtClean="0">
                <a:cs typeface="Ali_K_Samik" pitchFamily="2" charset="-78"/>
              </a:rPr>
              <a:t>هيَماكان بؤ ئاماذةدان بة مةترسيةكان (بؤ نمونة، شتة بةربووةوةكان، سةرزةمينة خليسكةكان، هتد).</a:t>
            </a:r>
            <a:endParaRPr lang="en-GB" sz="27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مةترسيةكانى ذاوةذاو و لةرزة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2390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/>
            <a:r>
              <a:rPr lang="ar-IQ" smtClean="0">
                <a:cs typeface="Ali_K_Samik" pitchFamily="2" charset="-78"/>
              </a:rPr>
              <a:t>كاركردن بة ئاميَرى قورس رةنطة ذاوةرذاو لةرزةلةرز بةرهةمبهيَنيَت.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كاريطةرة دريَذخايةنةكانى ئةمة رةنطة ببيَتة هؤى كةرِبوون يان زيان كةوتن بة دةمار و بةستةرةكان.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كؤنترِؤلَكاريةكان</a:t>
            </a:r>
            <a:endParaRPr lang="en-GB" smtClean="0">
              <a:cs typeface="Ali_K_Samik" pitchFamily="2" charset="-78"/>
            </a:endParaRPr>
          </a:p>
          <a:p>
            <a:pPr lvl="1" algn="r" rtl="1"/>
            <a:r>
              <a:rPr lang="ar-IQ" smtClean="0">
                <a:cs typeface="Ali_K_Samik" pitchFamily="2" charset="-78"/>
              </a:rPr>
              <a:t>بةركةوتن بة ريَذة يان كات كةمبكةرةوة</a:t>
            </a:r>
            <a:endParaRPr lang="en-GB" smtClean="0">
              <a:cs typeface="Ali_K_Samik" pitchFamily="2" charset="-78"/>
            </a:endParaRPr>
          </a:p>
          <a:p>
            <a:pPr lvl="1" algn="r" rtl="1"/>
            <a:r>
              <a:rPr lang="ar-IQ" smtClean="0">
                <a:cs typeface="Ali_K_Samik" pitchFamily="2" charset="-78"/>
              </a:rPr>
              <a:t>بةكارهيَنانى ئاميَرةكانى كةمكردنةوةى ذاوةذاو و لةرزين.</a:t>
            </a:r>
            <a:endParaRPr lang="en-GB" smtClean="0">
              <a:cs typeface="Ali_K_Samik" pitchFamily="2" charset="-78"/>
            </a:endParaRPr>
          </a:p>
          <a:p>
            <a:pPr lvl="1" algn="r" rtl="1"/>
            <a:r>
              <a:rPr lang="ar-IQ" smtClean="0">
                <a:cs typeface="Ali_K_Samik" pitchFamily="2" charset="-78"/>
              </a:rPr>
              <a:t>لة حالَةتى ذاوةذاو ثاريَزةرى طويضكةكان بةكار بهيَنة.</a:t>
            </a: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ar-IQ" smtClean="0">
                <a:cs typeface="Ali_K_Samik" pitchFamily="2" charset="-78"/>
              </a:rPr>
              <a:t>ثلةى طةرمى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2493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رةنطة طةرمى زؤر ببيَتة هؤى: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وشكبوونى ئاوى لةش، كرذبوونى ماسولكةكان، ليَدانى طةرمى، سووتان.</a:t>
            </a:r>
            <a:endParaRPr lang="en-GB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سةرماى زؤريش بة هةوان شيَوة دةبيَتة هؤى: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تيَزانى سةرما لة لةش، رةقهةلآتن، مةترسى خليسكانى لة سةر زةوى و سووتان بة هؤى سارديةوة. </a:t>
            </a:r>
            <a:endParaRPr lang="en-GB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كؤنترِؤلَكاريةكان: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ثلةى طةرمى ريَكبخة ئةطةر مومكن بوو (لة ذوورةوة)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بةكارهيَنانى ثؤشاكى طونجاو.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كارة لاوةكيةكانت لة ميانةى طةرم و ساردةكان رابطرة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ثشووى زؤر وةربطرة يان كاركردن بة نؤرة ئةنجام بدة </a:t>
            </a:r>
            <a:endParaRPr lang="en-GB" smtClean="0">
              <a:cs typeface="Ali_K_Samik" pitchFamily="2" charset="-78"/>
            </a:endParaRPr>
          </a:p>
          <a:p>
            <a:pPr lvl="1">
              <a:lnSpc>
                <a:spcPct val="90000"/>
              </a:lnSpc>
            </a:pP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مةسترسيةكانى ئوتومبيَلَ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259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ئوتومبيَلَةكان لة شويَنى كاردا لةناويشياندا بارهةلطر و بةرزكةرةوةكان و هةروةها لة شويَنى ثارك كردنى ئوتومبيَلَيشدا</a:t>
            </a:r>
            <a:endParaRPr lang="en-GB" sz="30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ثيَويستة ذينطةى شويَنى كاركردن بة شيَوةيةكى وا دابرِيَذريَت كة شويَنى ثيادة و ئوتومبيَلَ جياكرابيَتةوة.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شيَوازةكانى هاتووضؤ، ريَطةكانى ثيادة، بةربةستةكان، دياريكردنى خيَرايى، هيَماكان</a:t>
            </a:r>
            <a:endParaRPr lang="en-GB" sz="26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ثيَويستة ئوتومبيَلَةكان طونجاو بن و ضاككردنةوةى تةواويان بؤ بكريَت و ثشكنينيان بؤ ئةنجامدرابيَت.</a:t>
            </a:r>
            <a:endParaRPr lang="en-GB" sz="30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ثيَويستة شوفيَرةكان مؤلَةتى ثيَويستيان هةبيَت. ثيَويستة ريَنماييان لةبارةى ضؤنيةتى كاركردن و شويَنى كاركردنيان ثيَبدريَت.</a:t>
            </a:r>
            <a:endParaRPr lang="en-GB" sz="3000" smtClean="0">
              <a:cs typeface="Ali_K_Samik" pitchFamily="2" charset="-78"/>
            </a:endParaRPr>
          </a:p>
          <a:p>
            <a:pPr lvl="1">
              <a:lnSpc>
                <a:spcPct val="90000"/>
              </a:lnSpc>
            </a:pPr>
            <a:endParaRPr lang="en-GB" sz="26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ar-IQ" smtClean="0">
                <a:cs typeface="Ali_K_Samik" pitchFamily="2" charset="-78"/>
              </a:rPr>
              <a:t>كاركردن لة شويَنى بةرزدا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2697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كةوتنة خوارةوة لة شويَنة بةرزةكاندا باوترين هؤكارى مردنة.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بة هةمان شيَوة هؤكارى ثةككةوتن شكانى ئيَسكةكانى لةشى مرؤظيشن.</a:t>
            </a:r>
            <a:endParaRPr lang="en-GB" sz="26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ميكانيزمةكانى كؤنترؤلَكردن: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وا بكة كار لة شويَنى بةرز نةكةيت ئةطةر ثي,يست نةبوو.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ئاميَى طونجاو بةكاربهيَنة: وةك ئةسكةلة و بةرزكةرةوة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كاتيَك كة ثةيذة بةكاردةهيَنيت، دلَنياى ئةوة بكةوة كة دانانةكةيان جيَطيرة و نزيكة لةو ضويَ،ةى كة كارةكةى تيَدا ئةنجام دةدةيت.</a:t>
            </a:r>
            <a:endParaRPr lang="en-GB" sz="26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مةشقى تايبةت و بةكارهيَنانى بةستةرةوةكان.</a:t>
            </a:r>
            <a:endParaRPr lang="en-GB" sz="3000" smtClean="0">
              <a:cs typeface="Ali_K_Samik" pitchFamily="2" charset="-78"/>
            </a:endParaRPr>
          </a:p>
          <a:p>
            <a:pPr>
              <a:lnSpc>
                <a:spcPct val="90000"/>
              </a:lnSpc>
            </a:pPr>
            <a:endParaRPr lang="en-GB" sz="30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ar-IQ" smtClean="0">
                <a:cs typeface="Ali_K_Samik" pitchFamily="2" charset="-78"/>
              </a:rPr>
              <a:t>طرذى و فشارى كار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2800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طرذة دةبيَتة هؤى نةخؤشى دةروونى و جةستةيى</a:t>
            </a:r>
            <a:endParaRPr lang="en-GB" sz="30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دةكريَت ئةمةش لة ريَطةى داواكارى زؤر و ثةيوةندى لاواز لة وشيَنى كاردا و بةرثرسياريةتى نا روون و طؤرِانكاريةوة بيَتة بةرهةم.</a:t>
            </a:r>
            <a:endParaRPr lang="en-GB" sz="30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كؤنترِؤلَكاريةكان: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ثيَويستة برِى داواكارى كاركردن ثاساودار بيَت.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سياسةتى روون لة بارةى ثةيوةنديةكانى كار و رةوشتة ئاكاريةكان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رؤلَ و بةرثرسياريةتى روون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روونكردنةوةى طؤرِانكاريةكان و وةرطرتنةوةى زانيارية ثيَدراوةكان لةسةريان</a:t>
            </a:r>
            <a:endParaRPr lang="en-GB" sz="26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خؤشطوزةرانى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2902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هةموو ريَكخراوةكانى كاركردن بةرثرسيارن لة دابينكردنى خؤشطوزةرانية بنةرِةتيةكان بؤ كارمةندانيان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بوونى ئاوى ثاك بؤ خواردنةوة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دابينكردنى تةواليَت و دةستشؤيى ثاك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شويَنى خؤ طؤرِين و شوشتنى كةلوثةلةكان ئةطةر ثيَويست بوو ( بؤ نمونة بؤ كارمةندانى ميكانيكى)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لؤكةر و شويَنةكانى ترى كؤطاكردن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شويَنةكانى نان خواردن و ثشوو وةرطرتن</a:t>
            </a:r>
            <a:endParaRPr lang="en-GB" smtClean="0">
              <a:cs typeface="Ali_K_Samik" pitchFamily="2" charset="-78"/>
            </a:endParaRPr>
          </a:p>
          <a:p>
            <a:pPr lvl="2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شويَنى ثشووةكان، شويَنى ثاكوتةميزى نانخواردن، ثيَداويستيةكانى طةرمكردنةوةى خواردن، قاوة، هتد.</a:t>
            </a: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48488" cy="981075"/>
          </a:xfrm>
        </p:spPr>
        <p:txBody>
          <a:bodyPr/>
          <a:lstStyle/>
          <a:p>
            <a:pPr rtl="1"/>
            <a:r>
              <a:rPr lang="ar-IQ" sz="4000" smtClean="0">
                <a:cs typeface="Ali_K_Samik" pitchFamily="2" charset="-78"/>
              </a:rPr>
              <a:t>نمونةيةكى ميَذوويى: ويلايةتة يةكطرتووةكان</a:t>
            </a:r>
            <a:endParaRPr lang="en-GB" sz="4000" smtClean="0">
              <a:cs typeface="Ali_K_Samik" pitchFamily="2" charset="-78"/>
            </a:endParaRPr>
          </a:p>
        </p:txBody>
      </p:sp>
      <p:pic>
        <p:nvPicPr>
          <p:cNvPr id="1741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765175"/>
            <a:ext cx="6342062" cy="5913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3"/>
          <p:cNvSpPr>
            <a:spLocks noGrp="1"/>
          </p:cNvSpPr>
          <p:nvPr>
            <p:ph type="title" idx="4294967295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/>
          <a:p>
            <a:pPr algn="r" rtl="1"/>
            <a:r>
              <a:rPr lang="ar-IQ" b="1" smtClean="0">
                <a:cs typeface="Ali_K_Samik" pitchFamily="2" charset="-78"/>
              </a:rPr>
              <a:t>بةشى ثيَنجةم: دارِشتنى سياسةتيَكى سةلامةتى</a:t>
            </a:r>
            <a:endParaRPr lang="en-GB" b="1" smtClean="0">
              <a:cs typeface="Ali_K_Samik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722313" y="2906713"/>
            <a:ext cx="7772400" cy="1500187"/>
          </a:xfrm>
        </p:spPr>
        <p:txBody>
          <a:bodyPr rtlCol="0" anchor="b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دةسثيَكردن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310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 algn="r" rtl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ar-IQ" smtClean="0">
                <a:cs typeface="Ali_K_Samik" pitchFamily="2" charset="-78"/>
              </a:rPr>
              <a:t>ثيَويستة سياسةتيَكى سةلامةتى روون هةبيَت</a:t>
            </a:r>
            <a:endParaRPr lang="en-GB" smtClean="0">
              <a:cs typeface="Ali_K_Samik" pitchFamily="2" charset="-78"/>
            </a:endParaRPr>
          </a:p>
          <a:p>
            <a:pPr marL="514350" indent="-514350" algn="r" rtl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ar-IQ" smtClean="0">
                <a:cs typeface="Ali_K_Samik" pitchFamily="2" charset="-78"/>
              </a:rPr>
              <a:t>كىَ بةرثرسيارة لة سةلامةتى؟</a:t>
            </a:r>
            <a:endParaRPr lang="en-GB" smtClean="0">
              <a:cs typeface="Ali_K_Samik" pitchFamily="2" charset="-78"/>
            </a:endParaRPr>
          </a:p>
          <a:p>
            <a:pPr marL="914400" lvl="1" indent="-514350" algn="r" rtl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ar-IQ" smtClean="0">
                <a:cs typeface="Ali_K_Samik" pitchFamily="2" charset="-78"/>
              </a:rPr>
              <a:t>بةرثرسياريةتى طشتى</a:t>
            </a:r>
            <a:endParaRPr lang="en-GB" smtClean="0">
              <a:cs typeface="Ali_K_Samik" pitchFamily="2" charset="-78"/>
            </a:endParaRPr>
          </a:p>
          <a:p>
            <a:pPr marL="914400" lvl="1" indent="-514350" algn="r" rtl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ar-IQ" smtClean="0">
                <a:cs typeface="Ali_K_Samik" pitchFamily="2" charset="-78"/>
              </a:rPr>
              <a:t>بةرثرسياريةتى رؤذانة</a:t>
            </a:r>
            <a:endParaRPr lang="en-GB" smtClean="0">
              <a:cs typeface="Ali_K_Samik" pitchFamily="2" charset="-78"/>
            </a:endParaRPr>
          </a:p>
          <a:p>
            <a:pPr marL="514350" indent="-514350" algn="r" rtl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ar-IQ" smtClean="0">
                <a:cs typeface="Ali_K_Samik" pitchFamily="2" charset="-78"/>
              </a:rPr>
              <a:t>هةلَسةنطاندنى ئةطةرى مةترسيةكان لة لايةن هةموو بةرِيَوةبةرانةوة</a:t>
            </a:r>
            <a:endParaRPr lang="en-GB" smtClean="0">
              <a:cs typeface="Ali_K_Samik" pitchFamily="2" charset="-78"/>
            </a:endParaRPr>
          </a:p>
          <a:p>
            <a:pPr marL="914400" lvl="1" indent="-514350" algn="r" rtl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ar-IQ" smtClean="0">
                <a:cs typeface="Ali_K_Samik" pitchFamily="2" charset="-78"/>
              </a:rPr>
              <a:t>بوونى شارةزاى </a:t>
            </a:r>
            <a:r>
              <a:rPr lang="en-US" smtClean="0">
                <a:cs typeface="Ali_K_Samik" pitchFamily="2" charset="-78"/>
              </a:rPr>
              <a:t>HSE</a:t>
            </a:r>
            <a:r>
              <a:rPr lang="ar-IQ" smtClean="0">
                <a:cs typeface="Ali_K_Samik" pitchFamily="2" charset="-78"/>
              </a:rPr>
              <a:t> بة تايبةت لة شويَنة مةترسيدارةكان</a:t>
            </a:r>
            <a:endParaRPr lang="en-GB" smtClean="0">
              <a:cs typeface="Ali_K_Samik" pitchFamily="2" charset="-78"/>
            </a:endParaRPr>
          </a:p>
          <a:p>
            <a:pPr marL="514350" indent="-514350" algn="r" rtl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ar-IQ" smtClean="0">
                <a:cs typeface="Ali_K_Samik" pitchFamily="2" charset="-78"/>
              </a:rPr>
              <a:t>ثلان دابرِي!ة، ئةنجامى بدة، ثيَداضوونةوة بؤ بكة و هةموارى بكة.</a:t>
            </a:r>
            <a:endParaRPr lang="en-GB" smtClean="0">
              <a:cs typeface="Ali_K_Samik" pitchFamily="2" charset="-78"/>
            </a:endParaRPr>
          </a:p>
          <a:p>
            <a:pPr marL="914400" lvl="1" indent="-514350" algn="r" rtl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ar-IQ" smtClean="0">
                <a:cs typeface="Ali_K_Samik" pitchFamily="2" charset="-78"/>
              </a:rPr>
              <a:t>ثلان بؤ ئةوة دابرِيَذة كة ثيَويستة ئةنجامبدريَت، ئةنجامى بدة، ثيَداضوونةوىى بؤ بكة بؤ ئةوةى دلَنيابيت لةوةى كة كارى خؤى دةكات.</a:t>
            </a: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سياسةتى سةلامةتى- دةربرِينى طشتى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320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ar-IQ" smtClean="0">
                <a:cs typeface="Ali_K_Samik" pitchFamily="2" charset="-78"/>
              </a:rPr>
              <a:t>بؤ ريَطةطرتن لة رووداوةكان و حالَةتةكانى نةخؤش كةوتن بة هؤى كارةوة و هةروةها دابينكردنى كؤنترِؤلَكارى تةواو بؤ مةترسيةكانى كار بؤ سةر تةندروستى و سةلامةتى </a:t>
            </a:r>
            <a:endParaRPr lang="en-GB" smtClean="0">
              <a:cs typeface="Ali_K_Samik" pitchFamily="2" charset="-78"/>
            </a:endParaRPr>
          </a:p>
          <a:p>
            <a:pPr lvl="1" algn="r" rtl="1"/>
            <a:r>
              <a:rPr lang="ar-IQ" smtClean="0">
                <a:cs typeface="Ali_K_Samik" pitchFamily="2" charset="-78"/>
              </a:rPr>
              <a:t>كىَ بةرثرسيارة؟</a:t>
            </a:r>
            <a:endParaRPr lang="en-GB" smtClean="0">
              <a:cs typeface="Ali_K_Samik" pitchFamily="2" charset="-78"/>
            </a:endParaRPr>
          </a:p>
          <a:p>
            <a:pPr lvl="1" algn="r" rtl="1"/>
            <a:r>
              <a:rPr lang="ar-IQ" smtClean="0">
                <a:cs typeface="Ali_K_Samik" pitchFamily="2" charset="-78"/>
              </a:rPr>
              <a:t>ض جؤرة كاريَك ئةنجامدراوة لةو بارةيةوة؟</a:t>
            </a: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ar-IQ" smtClean="0">
                <a:cs typeface="Ali_K_Samik" pitchFamily="2" charset="-78"/>
              </a:rPr>
              <a:t>سياسةتى سةلامةتى- مةشقثيَكردن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3312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/>
            <a:r>
              <a:rPr lang="ar-IQ" smtClean="0">
                <a:latin typeface="Arial" charset="0"/>
                <a:cs typeface="Ali_K_Samik" pitchFamily="2" charset="-78"/>
              </a:rPr>
              <a:t>بؤ دابينكردنى مةشقى تةواو تاوةكو دلَنيابيت لةوةى كة كارمةندان كارةكانى خؤيان بة باشى دةزانن ئةنجام بدةن.</a:t>
            </a:r>
            <a:endParaRPr lang="en-GB" smtClean="0">
              <a:latin typeface="Arial" charset="0"/>
              <a:cs typeface="Ali_K_Samik" pitchFamily="2" charset="-78"/>
            </a:endParaRPr>
          </a:p>
          <a:p>
            <a:pPr lvl="1" algn="r" rtl="1"/>
            <a:r>
              <a:rPr lang="ar-IQ" smtClean="0">
                <a:latin typeface="Arial" charset="0"/>
                <a:cs typeface="Ali_K_Samik" pitchFamily="2" charset="-78"/>
              </a:rPr>
              <a:t>كىَ بةرثرسيارة؟</a:t>
            </a:r>
            <a:endParaRPr lang="en-GB" smtClean="0">
              <a:latin typeface="Arial" charset="0"/>
              <a:cs typeface="Ali_K_Samik" pitchFamily="2" charset="-78"/>
            </a:endParaRPr>
          </a:p>
          <a:p>
            <a:pPr lvl="1" algn="r" rtl="1"/>
            <a:r>
              <a:rPr lang="ar-IQ" smtClean="0">
                <a:latin typeface="Arial" charset="0"/>
                <a:cs typeface="Ali_K_Samik" pitchFamily="2" charset="-78"/>
              </a:rPr>
              <a:t>ض كاريك لةو بارةيةوة ئةنجامدراوة؟</a:t>
            </a:r>
            <a:endParaRPr lang="en-GB" smtClean="0">
              <a:latin typeface="Arial" charset="0"/>
              <a:cs typeface="Ali_K_Samik" pitchFamily="2" charset="-78"/>
            </a:endParaRPr>
          </a:p>
          <a:p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سياسةتى سةلامةتى- بةشداريثيَكردن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341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/>
            <a:r>
              <a:rPr lang="ar-IQ" smtClean="0">
                <a:latin typeface="Arial" charset="0"/>
                <a:cs typeface="Ali_K_Samik" pitchFamily="2" charset="-78"/>
              </a:rPr>
              <a:t>بؤ ئةوةى بةشدارى بة كارمةندان بكةيت و لةبارةى بارودؤخى سةلامةتى رؤذ بة رؤذ راويَذيان ثيَبكةيت و ئامامؤذططارى و سةرثةرشتيان لةبارةى ثرسةكانى سةلامةتى ثيَشكةش بكةيت</a:t>
            </a:r>
            <a:endParaRPr lang="en-GB" smtClean="0">
              <a:latin typeface="Arial" charset="0"/>
              <a:cs typeface="Ali_K_Samik" pitchFamily="2" charset="-78"/>
            </a:endParaRPr>
          </a:p>
          <a:p>
            <a:pPr lvl="1" algn="r" rtl="1"/>
            <a:r>
              <a:rPr lang="ar-IQ" smtClean="0">
                <a:latin typeface="Arial" charset="0"/>
                <a:cs typeface="Ali_K_Samik" pitchFamily="2" charset="-78"/>
              </a:rPr>
              <a:t>كىَ بةرثرسيارة؟</a:t>
            </a:r>
            <a:endParaRPr lang="en-GB" smtClean="0">
              <a:latin typeface="Arial" charset="0"/>
              <a:cs typeface="Ali_K_Samik" pitchFamily="2" charset="-78"/>
            </a:endParaRPr>
          </a:p>
          <a:p>
            <a:pPr lvl="1" algn="r" rtl="1"/>
            <a:r>
              <a:rPr lang="ar-IQ" smtClean="0">
                <a:latin typeface="Arial" charset="0"/>
                <a:cs typeface="Ali_K_Samik" pitchFamily="2" charset="-78"/>
              </a:rPr>
              <a:t>ض كاريك لةو بارةيةوة ئةنجامدراوة؟</a:t>
            </a:r>
            <a:endParaRPr lang="en-GB" smtClean="0">
              <a:latin typeface="Arial" charset="0"/>
              <a:cs typeface="Ali_K_Samik" pitchFamily="2" charset="-78"/>
            </a:endParaRPr>
          </a:p>
          <a:p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/>
            <a:r>
              <a:rPr lang="ar-IQ" smtClean="0">
                <a:latin typeface="Arial" charset="0"/>
                <a:cs typeface="Ali_K_Samik" pitchFamily="2" charset="-78"/>
              </a:rPr>
              <a:t>بؤ جيَبةجيَكردنى ريَكاريةكانى حالَةتى تةنطةتاوى- ضؤلَكردن لة كاتى ئاطر كةوتنةوة و رووداوة طةورةكانى تر.</a:t>
            </a:r>
            <a:endParaRPr lang="en-GB" smtClean="0">
              <a:latin typeface="Arial" charset="0"/>
              <a:cs typeface="Ali_K_Samik" pitchFamily="2" charset="-78"/>
            </a:endParaRPr>
          </a:p>
          <a:p>
            <a:pPr lvl="1" algn="r" rtl="1"/>
            <a:r>
              <a:rPr lang="ar-IQ" sz="2000" smtClean="0">
                <a:latin typeface="Arial" charset="0"/>
                <a:cs typeface="Ali_K_Samik" pitchFamily="2" charset="-78"/>
              </a:rPr>
              <a:t>دةتوانريَت ئةو لينكةى خوارةوة يارمةتيدةرت بيَت لة دؤزينةوةى ضؤنيةتى هةلَسةنطاندنى ئةطةرى مةترسيةكانى ئاطركةوتنةوة </a:t>
            </a:r>
          </a:p>
          <a:p>
            <a:pPr lvl="1" algn="r" rtl="1"/>
            <a:r>
              <a:rPr lang="en-GB" sz="2000" smtClean="0">
                <a:latin typeface="Arial" charset="0"/>
                <a:cs typeface="Ali_K_Samik" pitchFamily="2" charset="-78"/>
              </a:rPr>
              <a:t> </a:t>
            </a:r>
            <a:r>
              <a:rPr lang="en-GB" sz="2000" smtClean="0">
                <a:latin typeface="Arial" charset="0"/>
                <a:cs typeface="Ali_K_Samik" pitchFamily="2" charset="-78"/>
                <a:hlinkClick r:id="rId2"/>
              </a:rPr>
              <a:t>https://www.gov.uk/workplace-fire-safety-your-responsibilities</a:t>
            </a:r>
            <a:endParaRPr lang="en-GB" sz="2000" smtClean="0">
              <a:latin typeface="Arial" charset="0"/>
              <a:cs typeface="Ali_K_Samik" pitchFamily="2" charset="-78"/>
            </a:endParaRPr>
          </a:p>
          <a:p>
            <a:pPr lvl="1" algn="r" rtl="1"/>
            <a:r>
              <a:rPr lang="ar-IQ" smtClean="0">
                <a:latin typeface="Arial" charset="0"/>
                <a:cs typeface="Ali_K_Samik" pitchFamily="2" charset="-78"/>
              </a:rPr>
              <a:t>كىَ بةرثرسيارة؟</a:t>
            </a:r>
            <a:endParaRPr lang="en-GB" smtClean="0">
              <a:latin typeface="Arial" charset="0"/>
              <a:cs typeface="Ali_K_Samik" pitchFamily="2" charset="-78"/>
            </a:endParaRPr>
          </a:p>
          <a:p>
            <a:pPr lvl="1" algn="r" rtl="1"/>
            <a:r>
              <a:rPr lang="ar-IQ" smtClean="0">
                <a:latin typeface="Arial" charset="0"/>
                <a:cs typeface="Ali_K_Samik" pitchFamily="2" charset="-78"/>
              </a:rPr>
              <a:t>ض كاريك لةو بارةيةوة ئةنجامدراوة؟</a:t>
            </a:r>
            <a:endParaRPr lang="en-GB" smtClean="0">
              <a:latin typeface="Arial" charset="0"/>
              <a:cs typeface="Ali_K_Samik" pitchFamily="2" charset="-78"/>
            </a:endParaRPr>
          </a:p>
          <a:p>
            <a:pPr lvl="2" algn="r" rtl="1"/>
            <a:r>
              <a:rPr lang="ar-IQ" smtClean="0">
                <a:latin typeface="Arial" charset="0"/>
                <a:cs typeface="Ali_K_Samik" pitchFamily="2" charset="-78"/>
              </a:rPr>
              <a:t>ثلانى ضؤلَكردن</a:t>
            </a:r>
            <a:endParaRPr lang="en-GB" smtClean="0">
              <a:latin typeface="Arial" charset="0"/>
              <a:cs typeface="Ali_K_Samik" pitchFamily="2" charset="-78"/>
            </a:endParaRPr>
          </a:p>
          <a:p>
            <a:pPr lvl="2" algn="r" rtl="1"/>
            <a:r>
              <a:rPr lang="ar-IQ" smtClean="0">
                <a:latin typeface="Arial" charset="0"/>
                <a:cs typeface="Ali_K_Samik" pitchFamily="2" charset="-78"/>
              </a:rPr>
              <a:t>شويَنةكانى كؤبوونةوة</a:t>
            </a:r>
            <a:endParaRPr lang="en-GB" smtClean="0">
              <a:latin typeface="Arial" charset="0"/>
              <a:cs typeface="Ali_K_Samik" pitchFamily="2" charset="-78"/>
            </a:endParaRPr>
          </a:p>
          <a:p>
            <a:endParaRPr lang="en-GB" smtClean="0">
              <a:cs typeface="Ali_K_Samik" pitchFamily="2" charset="-78"/>
            </a:endParaRPr>
          </a:p>
        </p:txBody>
      </p:sp>
      <p:sp>
        <p:nvSpPr>
          <p:cNvPr id="13517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سياسةتى سةلامةتى-ريَكاريةكانى تةنطةتاوى</a:t>
            </a: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سياسةتى سةلامةتى – ئاميَرةكان و كؤطاكردنيان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361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ar-IQ" smtClean="0">
                <a:latin typeface="Arial" charset="0"/>
                <a:cs typeface="Ali_K_Samik" pitchFamily="2" charset="-78"/>
              </a:rPr>
              <a:t>بؤ مةبةستى ثاريَزطاريكردن لة بارودؤخيَكى سةلامةت و تةندروست بؤ كاركردن، ئاميَر و ئامراز و مةكينةكان دابين بكة و دلَنياى كؤطاكردنيَكى سةرلامةت/ بةكارهيَنانيَكى سةلامةتى ماددةكان بكةوة.</a:t>
            </a:r>
            <a:endParaRPr lang="en-GB" smtClean="0">
              <a:latin typeface="Arial" charset="0"/>
              <a:cs typeface="Ali_K_Samik" pitchFamily="2" charset="-78"/>
            </a:endParaRPr>
          </a:p>
          <a:p>
            <a:pPr lvl="1" algn="r" rtl="1"/>
            <a:r>
              <a:rPr lang="ar-IQ" smtClean="0">
                <a:latin typeface="Arial" charset="0"/>
                <a:cs typeface="Ali_K_Samik" pitchFamily="2" charset="-78"/>
              </a:rPr>
              <a:t>كىَ بةرثرسيارة؟</a:t>
            </a:r>
            <a:endParaRPr lang="en-GB" smtClean="0">
              <a:latin typeface="Arial" charset="0"/>
              <a:cs typeface="Ali_K_Samik" pitchFamily="2" charset="-78"/>
            </a:endParaRPr>
          </a:p>
          <a:p>
            <a:pPr lvl="1" algn="r" rtl="1"/>
            <a:r>
              <a:rPr lang="ar-IQ" smtClean="0">
                <a:latin typeface="Arial" charset="0"/>
                <a:cs typeface="Ali_K_Samik" pitchFamily="2" charset="-78"/>
              </a:rPr>
              <a:t>ض كاريك لةو بارةيةوة ئةنجامدراوة؟</a:t>
            </a:r>
            <a:endParaRPr lang="en-GB" smtClean="0">
              <a:latin typeface="Arial" charset="0"/>
              <a:cs typeface="Ali_K_Samik" pitchFamily="2" charset="-78"/>
            </a:endParaRPr>
          </a:p>
          <a:p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ar-IQ" smtClean="0">
                <a:cs typeface="Ali_K_Samik" pitchFamily="2" charset="-78"/>
              </a:rPr>
              <a:t>سياسةتى سةلامةتى - هةلَواسينةكان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3721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/>
            <a:r>
              <a:rPr lang="ar-IQ" smtClean="0">
                <a:latin typeface="Arial" charset="0"/>
                <a:cs typeface="Ali_K_Samik" pitchFamily="2" charset="-78"/>
              </a:rPr>
              <a:t>ثؤستةرى ياساكانى سةلامةتى و تةندروستى هةلَبواسريَت بؤ ثيَدانى زانيارى لة سةر ثيَداويستةكانى سةلامةتى: هيَماكانى ئاطاداركردنةوة، </a:t>
            </a:r>
            <a:r>
              <a:rPr lang="en-US" smtClean="0">
                <a:latin typeface="Arial" charset="0"/>
                <a:cs typeface="Ali_K_Samik" pitchFamily="2" charset="-78"/>
              </a:rPr>
              <a:t>PPE</a:t>
            </a:r>
            <a:endParaRPr lang="en-GB" smtClean="0">
              <a:latin typeface="Arial" charset="0"/>
              <a:cs typeface="Ali_K_Samik" pitchFamily="2" charset="-78"/>
            </a:endParaRPr>
          </a:p>
          <a:p>
            <a:pPr lvl="1" algn="r" rtl="1"/>
            <a:r>
              <a:rPr lang="ar-IQ" smtClean="0">
                <a:latin typeface="Arial" charset="0"/>
                <a:cs typeface="Ali_K_Samik" pitchFamily="2" charset="-78"/>
              </a:rPr>
              <a:t>كىَ بةرثرسيارة؟</a:t>
            </a:r>
            <a:endParaRPr lang="en-GB" smtClean="0">
              <a:latin typeface="Arial" charset="0"/>
              <a:cs typeface="Ali_K_Samik" pitchFamily="2" charset="-78"/>
            </a:endParaRPr>
          </a:p>
          <a:p>
            <a:pPr lvl="1" algn="r" rtl="1"/>
            <a:r>
              <a:rPr lang="ar-IQ" smtClean="0">
                <a:latin typeface="Arial" charset="0"/>
                <a:cs typeface="Ali_K_Samik" pitchFamily="2" charset="-78"/>
              </a:rPr>
              <a:t>ض كاريك لةو بارةيةوة ئةنجامدراوة؟</a:t>
            </a:r>
            <a:endParaRPr lang="en-GB" smtClean="0">
              <a:latin typeface="Arial" charset="0"/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z="4000" smtClean="0">
                <a:cs typeface="Ali_K_Samik" pitchFamily="2" charset="-78"/>
              </a:rPr>
              <a:t>سياسةتى سةلامةتى – فرياطوزارى سةرةتايى و راثؤرتكردن</a:t>
            </a:r>
            <a:endParaRPr lang="en-GB" sz="4000" smtClean="0">
              <a:cs typeface="Ali_K_Samik" pitchFamily="2" charset="-78"/>
            </a:endParaRPr>
          </a:p>
        </p:txBody>
      </p:sp>
      <p:sp>
        <p:nvSpPr>
          <p:cNvPr id="1382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/>
            <a:r>
              <a:rPr lang="ar-IQ" smtClean="0">
                <a:latin typeface="Arial" charset="0"/>
                <a:cs typeface="Ali_K_Samik" pitchFamily="2" charset="-78"/>
              </a:rPr>
              <a:t>بؤكسى فرياطوزارى سةرةتايى و ناميلكةى رووداوةكان لة شويَنى خؤيان بن.</a:t>
            </a:r>
            <a:endParaRPr lang="en-GB" smtClean="0">
              <a:latin typeface="Arial" charset="0"/>
              <a:cs typeface="Ali_K_Samik" pitchFamily="2" charset="-78"/>
            </a:endParaRPr>
          </a:p>
          <a:p>
            <a:pPr algn="r" rtl="1"/>
            <a:r>
              <a:rPr lang="ar-IQ" smtClean="0">
                <a:latin typeface="Arial" charset="0"/>
                <a:cs typeface="Ali_K_Samik" pitchFamily="2" charset="-78"/>
              </a:rPr>
              <a:t>دةبيَـ رووداو و نةخؤشكةوتنةكان لة كاتى كاردا بؤ دةسةلآتة تايبةتمةندةكان راثؤرت بكريَن.</a:t>
            </a:r>
            <a:endParaRPr lang="en-GB" smtClean="0">
              <a:latin typeface="Arial" charset="0"/>
              <a:cs typeface="Ali_K_Samik" pitchFamily="2" charset="-78"/>
            </a:endParaRPr>
          </a:p>
          <a:p>
            <a:pPr lvl="1" algn="r" rtl="1"/>
            <a:r>
              <a:rPr lang="ar-IQ" smtClean="0">
                <a:latin typeface="Arial" charset="0"/>
                <a:cs typeface="Ali_K_Samik" pitchFamily="2" charset="-78"/>
              </a:rPr>
              <a:t>كىَ بةرثرسيارة؟</a:t>
            </a:r>
            <a:endParaRPr lang="en-GB" smtClean="0">
              <a:latin typeface="Arial" charset="0"/>
              <a:cs typeface="Ali_K_Samik" pitchFamily="2" charset="-78"/>
            </a:endParaRPr>
          </a:p>
          <a:p>
            <a:pPr lvl="1" algn="r" rtl="1"/>
            <a:r>
              <a:rPr lang="ar-IQ" smtClean="0">
                <a:latin typeface="Arial" charset="0"/>
                <a:cs typeface="Ali_K_Samik" pitchFamily="2" charset="-78"/>
              </a:rPr>
              <a:t>ض كاريك لةو بارةيةوة ئةنجامدراوة؟</a:t>
            </a:r>
            <a:endParaRPr lang="en-GB" smtClean="0">
              <a:latin typeface="Arial" charset="0"/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 idx="4294967295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/>
          <a:p>
            <a:pPr algn="r" rtl="1"/>
            <a:r>
              <a:rPr lang="ar-IQ" sz="4000" b="1" smtClean="0">
                <a:cs typeface="Ali_K_Samik" pitchFamily="2" charset="-78"/>
              </a:rPr>
              <a:t>بةشى شةشةم: جيَبةجيَكردنى سياسةتى سةلامةتى</a:t>
            </a:r>
            <a:endParaRPr lang="en-GB" sz="4000" b="1" smtClean="0">
              <a:cs typeface="Ali_K_Samik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722313" y="2906713"/>
            <a:ext cx="7772400" cy="1500187"/>
          </a:xfrm>
        </p:spPr>
        <p:txBody>
          <a:bodyPr rtlCol="0" anchor="b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01625"/>
            <a:ext cx="6859587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ليذنةى سةلامةتى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40291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 ثيَويستة هةر وةزارةتيَك ليذنةى سةلامةتى هةبيَت</a:t>
            </a:r>
            <a:r>
              <a:rPr lang="en-GB" smtClean="0">
                <a:cs typeface="Ali_K_Samik" pitchFamily="2" charset="-78"/>
              </a:rPr>
              <a:t> </a:t>
            </a: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سةرؤكى ليذنةكة لة ئاستى بةرِيَوةبةرى طشتى بيَت</a:t>
            </a:r>
            <a:endParaRPr lang="en-GB" smtClean="0">
              <a:cs typeface="Ali_K_Samik" pitchFamily="2" charset="-78"/>
            </a:endParaRPr>
          </a:p>
          <a:p>
            <a:pPr lvl="2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رةنطة بةرِيَوةبةرى طشتى كارطيَرِى بيَت.</a:t>
            </a:r>
            <a:endParaRPr lang="en-GB" smtClean="0">
              <a:cs typeface="Ali_K_Samik" pitchFamily="2" charset="-78"/>
            </a:endParaRPr>
          </a:p>
          <a:p>
            <a:pPr lv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ثيَويستة زؤربةى كارةكان بخريَنة بةردةستى بةرِيَوةبةرى سةلامةتى كة لة ذيَر دةستى بةرِيَوةبةرى طشتى كارطيَرِى كاردةكات.</a:t>
            </a:r>
            <a:endParaRPr lang="en-GB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ثيَويستة ليذنةكة لة نويَنةرانى </a:t>
            </a:r>
            <a:r>
              <a:rPr lang="en-US" smtClean="0">
                <a:cs typeface="Ali_K_Samik" pitchFamily="2" charset="-78"/>
              </a:rPr>
              <a:t>HSE</a:t>
            </a:r>
            <a:r>
              <a:rPr lang="ar-IQ" smtClean="0">
                <a:cs typeface="Ali_K_Samik" pitchFamily="2" charset="-78"/>
              </a:rPr>
              <a:t> لة هةر يةك لة بةشة سةرةكيان ثيَك بيَت.</a:t>
            </a:r>
            <a:endParaRPr lang="en-GB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( ثيَويستة لة سةر ئاستى حكومةتى هةريَمى كورستان ليذنةيةى سةلامةتى هةبيَت كة لة هةموو بةرِيَوةبةرانى </a:t>
            </a:r>
            <a:r>
              <a:rPr lang="en-US" smtClean="0">
                <a:cs typeface="Ali_K_Samik" pitchFamily="2" charset="-78"/>
              </a:rPr>
              <a:t>HSE</a:t>
            </a:r>
            <a:r>
              <a:rPr lang="ar-IQ" smtClean="0">
                <a:cs typeface="Ali_K_Samik" pitchFamily="2" charset="-78"/>
              </a:rPr>
              <a:t> ثيَك بيَـ)</a:t>
            </a: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نويَنةرانى </a:t>
            </a:r>
            <a:r>
              <a:rPr lang="en-US" smtClean="0">
                <a:cs typeface="Ali_K_Samik" pitchFamily="2" charset="-78"/>
              </a:rPr>
              <a:t>HSE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413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ar-IQ" sz="3000" smtClean="0">
                <a:cs typeface="Ali_K_Samik" pitchFamily="2" charset="-78"/>
              </a:rPr>
              <a:t>بةلايةنى كةم هةر بةشيَكى سةرةكى ثيَويستة نويَنةريَكى </a:t>
            </a:r>
            <a:r>
              <a:rPr lang="en-US" sz="3000" smtClean="0">
                <a:cs typeface="Ali_K_Samik" pitchFamily="2" charset="-78"/>
              </a:rPr>
              <a:t>HSE</a:t>
            </a:r>
            <a:r>
              <a:rPr lang="ar-IQ" sz="3000" smtClean="0">
                <a:cs typeface="Ali_K_Samik" pitchFamily="2" charset="-78"/>
              </a:rPr>
              <a:t> هةبيَت.</a:t>
            </a:r>
            <a:endParaRPr lang="en-GB" sz="3000" smtClean="0">
              <a:cs typeface="Ali_K_Samik" pitchFamily="2" charset="-78"/>
            </a:endParaRPr>
          </a:p>
          <a:p>
            <a:pPr lvl="1" algn="r" rtl="1"/>
            <a:r>
              <a:rPr lang="ar-IQ" sz="2600" smtClean="0">
                <a:cs typeface="Ali_K_Samik" pitchFamily="2" charset="-78"/>
              </a:rPr>
              <a:t>يةك دانة بؤ هةر كؤمةلَة ئوفيسيَك</a:t>
            </a:r>
            <a:endParaRPr lang="en-GB" sz="2600" smtClean="0">
              <a:cs typeface="Ali_K_Samik" pitchFamily="2" charset="-78"/>
            </a:endParaRPr>
          </a:p>
          <a:p>
            <a:pPr lvl="1" algn="r" rtl="1"/>
            <a:r>
              <a:rPr lang="ar-IQ" sz="2600" smtClean="0">
                <a:cs typeface="Ali_K_Samik" pitchFamily="2" charset="-78"/>
              </a:rPr>
              <a:t>يةكيَك بؤ سةرزةمينةكان و ضاككردنةوةكان</a:t>
            </a:r>
            <a:endParaRPr lang="en-GB" sz="2600" smtClean="0">
              <a:cs typeface="Ali_K_Samik" pitchFamily="2" charset="-78"/>
            </a:endParaRPr>
          </a:p>
          <a:p>
            <a:pPr lvl="1" algn="r" rtl="1"/>
            <a:r>
              <a:rPr lang="ar-IQ" sz="2600" smtClean="0">
                <a:cs typeface="Ali_K_Samik" pitchFamily="2" charset="-78"/>
              </a:rPr>
              <a:t>بؤ ئةو وةزارةتانةى وةك وةزارةتى كارةبا و وةزارةتةكانى خزمةتى طشتى ثيَويستة </a:t>
            </a:r>
            <a:r>
              <a:rPr lang="en-US" sz="2600" smtClean="0">
                <a:cs typeface="Ali_K_Samik" pitchFamily="2" charset="-78"/>
              </a:rPr>
              <a:t>HSE </a:t>
            </a:r>
            <a:r>
              <a:rPr lang="ar-IQ" sz="2600" smtClean="0">
                <a:cs typeface="Ali_K_Samik" pitchFamily="2" charset="-78"/>
              </a:rPr>
              <a:t> هةبيَـت بؤ ضاوديَريكردنى كارى بةلَيَندةران.</a:t>
            </a:r>
            <a:endParaRPr lang="en-GB" sz="2600" smtClean="0">
              <a:cs typeface="Ali_K_Samik" pitchFamily="2" charset="-78"/>
            </a:endParaRPr>
          </a:p>
          <a:p>
            <a:pPr algn="r" rtl="1"/>
            <a:r>
              <a:rPr lang="ar-IQ" sz="3000" smtClean="0">
                <a:cs typeface="Ali_K_Samik" pitchFamily="2" charset="-78"/>
              </a:rPr>
              <a:t>ليَهاتووييةكان: بة شيَوةيةكى نمونةيى ثيَويستة حكومةتى هةريَمى كوردستان ئامانجى بة دةستهيَنانى برِانامةكانى جؤرى </a:t>
            </a:r>
            <a:r>
              <a:rPr lang="en-GB" sz="3000" smtClean="0">
                <a:cs typeface="Ali_K_Samik" pitchFamily="2" charset="-78"/>
              </a:rPr>
              <a:t>IOSH, NEBOSH oand/or OSHA </a:t>
            </a:r>
            <a:r>
              <a:rPr lang="ar-IQ" sz="3000" smtClean="0">
                <a:cs typeface="Ali_K_Samik" pitchFamily="2" charset="-78"/>
              </a:rPr>
              <a:t> بؤ هةموو نويَنةرانى </a:t>
            </a:r>
            <a:r>
              <a:rPr lang="en-US" sz="3000" smtClean="0">
                <a:cs typeface="Ali_K_Samik" pitchFamily="2" charset="-78"/>
              </a:rPr>
              <a:t>HSE</a:t>
            </a:r>
            <a:r>
              <a:rPr lang="ar-IQ" sz="3000" smtClean="0">
                <a:cs typeface="Ali_K_Samik" pitchFamily="2" charset="-78"/>
              </a:rPr>
              <a:t>.</a:t>
            </a:r>
            <a:endParaRPr lang="en-GB" sz="30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ئةركةكان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423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>
              <a:lnSpc>
                <a:spcPct val="80000"/>
              </a:lnSpc>
            </a:pPr>
            <a:r>
              <a:rPr lang="ar-IQ" sz="3000" smtClean="0">
                <a:cs typeface="Ali_K_Samik" pitchFamily="2" charset="-78"/>
              </a:rPr>
              <a:t>بةرِيَوةبةران و نويَنةرانى </a:t>
            </a:r>
            <a:r>
              <a:rPr lang="en-US" sz="3000" smtClean="0">
                <a:cs typeface="Ali_K_Samik" pitchFamily="2" charset="-78"/>
              </a:rPr>
              <a:t>HSE</a:t>
            </a:r>
            <a:r>
              <a:rPr lang="ar-IQ" sz="3000" smtClean="0">
                <a:cs typeface="Ali_K_Samik" pitchFamily="2" charset="-78"/>
              </a:rPr>
              <a:t> بةرثرسن لة ئةنجامدانى هةلَسةنطاندنى ئةطةرى مةترسيةكان لةو شويَنانةى كة خؤيان بةرثرسن ليَيان و ثيَويستة دواى ئةنجامدانى هةلَسةنطاندنةكان ريَكاريةكانى سةلامةتى ثيَشنيار بكةن.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ثيَويستة هةر تاكة ضالآكيةك بةلايةنى كةم سالَى جاريَك ثيَداضوونةوةى بؤ بكريَتةوة.</a:t>
            </a:r>
            <a:endParaRPr lang="en-GB" sz="26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3000" smtClean="0">
                <a:cs typeface="Ali_K_Samik" pitchFamily="2" charset="-78"/>
              </a:rPr>
              <a:t>هةموو راثؤرتةكان ثيَشكةش بة بةرِيَوةبةرانى و ليذنةكانى </a:t>
            </a:r>
            <a:r>
              <a:rPr lang="en-US" sz="3000" smtClean="0">
                <a:cs typeface="Ali_K_Samik" pitchFamily="2" charset="-78"/>
              </a:rPr>
              <a:t>HSE</a:t>
            </a:r>
            <a:r>
              <a:rPr lang="ar-IQ" sz="3000" smtClean="0">
                <a:cs typeface="Ali_K_Samik" pitchFamily="2" charset="-78"/>
              </a:rPr>
              <a:t> بكريَن و دواى ثيَداضوونةوةى لةلايةن وةزيرةوة ثيَشنيارةكانى سةلامةتى جيَ بةجىَ بكريَن.</a:t>
            </a:r>
            <a:endParaRPr lang="en-GB" sz="30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3000" smtClean="0">
                <a:cs typeface="Ali_K_Samik" pitchFamily="2" charset="-78"/>
              </a:rPr>
              <a:t>ثيَويستة هةر رووداويَك رووبدات بة شيَوةيةكى راستةوخؤ بؤ بةرِيَوةبةرى </a:t>
            </a:r>
            <a:r>
              <a:rPr lang="en-US" sz="3000" smtClean="0">
                <a:cs typeface="Ali_K_Samik" pitchFamily="2" charset="-78"/>
              </a:rPr>
              <a:t>HSE</a:t>
            </a:r>
            <a:r>
              <a:rPr lang="ar-IQ" sz="3000" smtClean="0">
                <a:cs typeface="Ali_K_Samik" pitchFamily="2" charset="-78"/>
              </a:rPr>
              <a:t> و ليذنةى سةلامةتى راثؤرت بكريَت.</a:t>
            </a:r>
            <a:r>
              <a:rPr lang="en-GB" sz="3000" smtClean="0">
                <a:cs typeface="Ali_K_Samik" pitchFamily="2" charset="-78"/>
              </a:rPr>
              <a:t> </a:t>
            </a:r>
          </a:p>
          <a:p>
            <a:pPr algn="r" rtl="1">
              <a:lnSpc>
                <a:spcPct val="80000"/>
              </a:lnSpc>
            </a:pPr>
            <a:r>
              <a:rPr lang="ar-IQ" sz="3000" smtClean="0">
                <a:cs typeface="Ali_K_Samik" pitchFamily="2" charset="-78"/>
              </a:rPr>
              <a:t>ئةنجامدانى مةشقى ثةيوةنديدار بؤ هةموو كارمةندان و/ يان ئةنجامدانى ريَكخستنةكان بؤ مةشقة برِوانامةدارةكان.</a:t>
            </a:r>
            <a:endParaRPr lang="en-GB" sz="30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ثشكنين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433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/>
            <a:r>
              <a:rPr lang="ar-IQ" smtClean="0">
                <a:cs typeface="Ali_K_Samik" pitchFamily="2" charset="-78"/>
              </a:rPr>
              <a:t>ثيَويستة لة سةر نويَنةران و بةرِيَوةبةرانى </a:t>
            </a:r>
            <a:r>
              <a:rPr lang="en-US" smtClean="0">
                <a:cs typeface="Ali_K_Samik" pitchFamily="2" charset="-78"/>
              </a:rPr>
              <a:t>HSE</a:t>
            </a:r>
            <a:r>
              <a:rPr lang="ar-IQ" smtClean="0">
                <a:cs typeface="Ali_K_Samik" pitchFamily="2" charset="-78"/>
              </a:rPr>
              <a:t> ثشكنينى رؤذانة و هةفتانة و مانطانة بؤ شويَنةكانى ذيَر بةرثرسياريةتى خؤيان ئةنجام بدةن.</a:t>
            </a:r>
            <a:endParaRPr lang="en-GB" smtClean="0">
              <a:cs typeface="Ali_K_Samik" pitchFamily="2" charset="-78"/>
            </a:endParaRPr>
          </a:p>
          <a:p>
            <a:pPr lvl="1" algn="r" rtl="1"/>
            <a:r>
              <a:rPr lang="ar-IQ" smtClean="0">
                <a:cs typeface="Ali_K_Samik" pitchFamily="2" charset="-78"/>
              </a:rPr>
              <a:t>ثيَويستة ثشكنينةكان بة ضاو بن و هةروةها ضاوثيَكةوتنيشى لةطةلَ كارمةندان تيَدابيَـت.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ئايا ريَساكانى سةلامةتى ثةيرِةوكراون؟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ئايا كارمةندان بة شيَوةيةكى تةواو مةشقيان ثيَكراوة؟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ئايا بارودؤخى نا سةلامةت بوونيان هةية؟</a:t>
            </a:r>
            <a:endParaRPr lang="en-GB" smtClean="0">
              <a:cs typeface="Ali_K_Samik" pitchFamily="2" charset="-78"/>
            </a:endParaRPr>
          </a:p>
          <a:p>
            <a:endParaRPr lang="en-GB" smtClean="0">
              <a:cs typeface="Ali_K_Samik" pitchFamily="2" charset="-78"/>
            </a:endParaRPr>
          </a:p>
          <a:p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z="4000" smtClean="0">
                <a:cs typeface="Ali_K_Samik" pitchFamily="2" charset="-78"/>
              </a:rPr>
              <a:t>بةرثرسياريةتيةكانى نويَنةرانى </a:t>
            </a:r>
            <a:r>
              <a:rPr lang="en-US" sz="4000" smtClean="0">
                <a:cs typeface="Ali_K_Samik" pitchFamily="2" charset="-78"/>
              </a:rPr>
              <a:t>HSE</a:t>
            </a:r>
            <a:r>
              <a:rPr lang="ar-IQ" sz="4000" smtClean="0">
                <a:cs typeface="Ali_K_Samik" pitchFamily="2" charset="-78"/>
              </a:rPr>
              <a:t> و هةموو بةرِيَوةبةران</a:t>
            </a:r>
            <a:endParaRPr lang="en-GB" sz="4000" smtClean="0">
              <a:cs typeface="Ali_K_Samik" pitchFamily="2" charset="-78"/>
            </a:endParaRPr>
          </a:p>
        </p:txBody>
      </p:sp>
      <p:sp>
        <p:nvSpPr>
          <p:cNvPr id="144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/>
            <a:r>
              <a:rPr lang="ar-IQ" sz="3000" smtClean="0">
                <a:cs typeface="Ali_K_Samik" pitchFamily="2" charset="-78"/>
              </a:rPr>
              <a:t>ئةطةر ئاستى مةترسيةكان بةرزبوون، ئةوا ثيَويستة نويَنةرى يان بةرِيَوةبةرى </a:t>
            </a:r>
            <a:r>
              <a:rPr lang="en-US" sz="3000" smtClean="0">
                <a:cs typeface="Ali_K_Samik" pitchFamily="2" charset="-78"/>
              </a:rPr>
              <a:t>HSE</a:t>
            </a:r>
            <a:r>
              <a:rPr lang="ar-IQ" sz="3000" smtClean="0">
                <a:cs typeface="Ali_K_Samik" pitchFamily="2" charset="-78"/>
              </a:rPr>
              <a:t> كارةكان رابطريَت تاوةكو ثيَداضوونةوةيان بؤ دةكريَت و راست دةكريَنةوة. </a:t>
            </a:r>
            <a:endParaRPr lang="en-GB" sz="3000" smtClean="0">
              <a:cs typeface="Ali_K_Samik" pitchFamily="2" charset="-78"/>
            </a:endParaRPr>
          </a:p>
          <a:p>
            <a:endParaRPr lang="en-GB" sz="3000" smtClean="0">
              <a:cs typeface="Ali_K_Samik" pitchFamily="2" charset="-78"/>
            </a:endParaRPr>
          </a:p>
          <a:p>
            <a:pPr lvl="1"/>
            <a:r>
              <a:rPr lang="ar-IQ" sz="2600" smtClean="0">
                <a:cs typeface="Ali_K_Samik" pitchFamily="2" charset="-78"/>
              </a:rPr>
              <a:t>بؤ نمون، ثاككردنةوةى سةر زةمين، بةرزكردنةوةى ئاميَرى قورس، مةكينةكان بةبىَ ثاسةوان، كارمةندان بةبىَ </a:t>
            </a:r>
            <a:r>
              <a:rPr lang="en-US" sz="2600" smtClean="0">
                <a:cs typeface="Ali_K_Samik" pitchFamily="2" charset="-78"/>
              </a:rPr>
              <a:t>PPE</a:t>
            </a:r>
            <a:endParaRPr lang="en-GB" sz="2600" smtClean="0">
              <a:cs typeface="Ali_K_Samik" pitchFamily="2" charset="-78"/>
            </a:endParaRPr>
          </a:p>
          <a:p>
            <a:r>
              <a:rPr lang="ar-IQ" sz="3000" smtClean="0">
                <a:cs typeface="Ali_K_Samik" pitchFamily="2" charset="-78"/>
              </a:rPr>
              <a:t>ئةطةر رووداويَك روويدا، ئةوا ثيَويستة نويَنةرى يان بةرِيَوةبةرى </a:t>
            </a:r>
            <a:r>
              <a:rPr lang="en-US" sz="3000" smtClean="0">
                <a:cs typeface="Ali_K_Samik" pitchFamily="2" charset="-78"/>
              </a:rPr>
              <a:t>HSE</a:t>
            </a:r>
            <a:r>
              <a:rPr lang="ar-IQ" sz="3000" smtClean="0">
                <a:cs typeface="Ali_K_Samik" pitchFamily="2" charset="-78"/>
              </a:rPr>
              <a:t> كارةكان رابطريَت تاوةكو ثيَداضوونةوةيان بؤ دةكريَت و راست دةكريَنةوة. </a:t>
            </a:r>
            <a:endParaRPr lang="en-GB" sz="3000" smtClean="0">
              <a:cs typeface="Ali_K_Samik" pitchFamily="2" charset="-78"/>
            </a:endParaRPr>
          </a:p>
          <a:p>
            <a:r>
              <a:rPr lang="ar-IQ" sz="3000" smtClean="0">
                <a:cs typeface="Ali_K_Samik" pitchFamily="2" charset="-78"/>
              </a:rPr>
              <a:t>لة هةموو حالَةتةكاندا، نويَنةران و بةرِيَوةبةرانى </a:t>
            </a:r>
            <a:r>
              <a:rPr lang="en-US" sz="3000" smtClean="0">
                <a:cs typeface="Ali_K_Samik" pitchFamily="2" charset="-78"/>
              </a:rPr>
              <a:t>HSE</a:t>
            </a:r>
            <a:r>
              <a:rPr lang="ar-IQ" sz="3000" smtClean="0">
                <a:cs typeface="Ali_K_Samik" pitchFamily="2" charset="-78"/>
              </a:rPr>
              <a:t> بةرثرسياريةتيان لة سةر شانة كة ثيَشنيار بكةن بؤ ثيادةكردنة سةلامةتةكانى كار.</a:t>
            </a:r>
            <a:endParaRPr lang="en-GB" sz="30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نةخشة</a:t>
            </a:r>
            <a:endParaRPr lang="en-GB" smtClean="0">
              <a:cs typeface="Ali_K_Samik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5412" name="TextBox 5"/>
          <p:cNvSpPr txBox="1">
            <a:spLocks noChangeArrowheads="1"/>
          </p:cNvSpPr>
          <p:nvPr/>
        </p:nvSpPr>
        <p:spPr bwMode="auto">
          <a:xfrm>
            <a:off x="4643438" y="39338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IQ" b="1">
                <a:latin typeface="Calibri" pitchFamily="34" charset="0"/>
                <a:cs typeface="Ali_K_Samik" pitchFamily="2" charset="-78"/>
              </a:rPr>
              <a:t>راثؤرت و ثيَشنيارةكان</a:t>
            </a:r>
            <a:endParaRPr lang="en-GB" b="1">
              <a:latin typeface="Calibri" pitchFamily="34" charset="0"/>
              <a:cs typeface="Ali_K_Samik" pitchFamily="2" charset="-78"/>
            </a:endParaRPr>
          </a:p>
        </p:txBody>
      </p:sp>
      <p:sp>
        <p:nvSpPr>
          <p:cNvPr id="145413" name="TextBox 6"/>
          <p:cNvSpPr txBox="1">
            <a:spLocks noChangeArrowheads="1"/>
          </p:cNvSpPr>
          <p:nvPr/>
        </p:nvSpPr>
        <p:spPr bwMode="auto">
          <a:xfrm>
            <a:off x="6588125" y="267335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IQ" b="1">
                <a:latin typeface="Calibri" pitchFamily="34" charset="0"/>
                <a:cs typeface="Ali_K_Samik" pitchFamily="2" charset="-78"/>
              </a:rPr>
              <a:t>سياسةتةكان و ثيَداضوونةوةكا</a:t>
            </a:r>
            <a:endParaRPr lang="en-GB" b="1">
              <a:latin typeface="Calibri" pitchFamily="34" charset="0"/>
              <a:cs typeface="Ali_K_Samik" pitchFamily="2" charset="-78"/>
            </a:endParaRPr>
          </a:p>
        </p:txBody>
      </p:sp>
      <p:sp>
        <p:nvSpPr>
          <p:cNvPr id="145414" name="TextBox 7"/>
          <p:cNvSpPr txBox="1">
            <a:spLocks noChangeArrowheads="1"/>
          </p:cNvSpPr>
          <p:nvPr/>
        </p:nvSpPr>
        <p:spPr bwMode="auto">
          <a:xfrm>
            <a:off x="6588125" y="1773238"/>
            <a:ext cx="2305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ar-IQ" sz="4000" b="1">
                <a:latin typeface="Calibri" pitchFamily="34" charset="0"/>
                <a:cs typeface="Ali_K_Samik" pitchFamily="2" charset="-78"/>
              </a:rPr>
              <a:t>وةزير</a:t>
            </a:r>
            <a:endParaRPr lang="en-GB" b="1">
              <a:latin typeface="Calibri" pitchFamily="34" charset="0"/>
              <a:cs typeface="Ali_K_Samik" pitchFamily="2" charset="-78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867400" y="1916113"/>
            <a:ext cx="576263" cy="565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Up Arrow 9"/>
          <p:cNvSpPr/>
          <p:nvPr/>
        </p:nvSpPr>
        <p:spPr>
          <a:xfrm>
            <a:off x="5067300" y="3068638"/>
            <a:ext cx="431800" cy="7921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7235825" y="3465513"/>
            <a:ext cx="504825" cy="900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ar-IQ" smtClean="0">
                <a:cs typeface="Ali_K_Samik" pitchFamily="2" charset="-78"/>
              </a:rPr>
              <a:t>سيستةمى زانياريةكان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4643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ثيَويستة ليذنةى سةلامةتى ئةو زانياريانةى خوارةوة كؤبكاتةوة و ثيَداضوونةوةيان بؤ بكات.</a:t>
            </a:r>
            <a:endParaRPr lang="en-GB" sz="3000" smtClean="0">
              <a:cs typeface="Ali_K_Samik" pitchFamily="2" charset="-78"/>
            </a:endParaRPr>
          </a:p>
          <a:p>
            <a:pPr lv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راثؤتى سالآنةى هةلَسةنطاندنى ئةطةرى مةترسيةكان بؤ هةموو ضالآكيةكانى وةزارةت.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راثؤرتةكان لةبارةى هةر كاريَكى نويَ يان هةر كاريَك بة شيَوةيةكى بنةرِِةتى طؤرِانى بةسةردا هاتووة.</a:t>
            </a:r>
            <a:endParaRPr lang="en-GB" sz="2600" smtClean="0">
              <a:cs typeface="Ali_K_Samik" pitchFamily="2" charset="-78"/>
            </a:endParaRPr>
          </a:p>
          <a:p>
            <a:pPr lvl="2" algn="r" rtl="1">
              <a:lnSpc>
                <a:spcPct val="90000"/>
              </a:lnSpc>
            </a:pPr>
            <a:r>
              <a:rPr lang="ar-IQ" sz="2200" smtClean="0">
                <a:cs typeface="Ali_K_Samik" pitchFamily="2" charset="-78"/>
              </a:rPr>
              <a:t>بؤ نمون، ئةطةر ئاميَريَكى نويَ دانرابوو، ئةوا ثيَويستة راثؤرت و مةشى نويَى و هتد هةبيَـت.</a:t>
            </a:r>
            <a:endParaRPr lang="en-GB" sz="22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بةدواداضوون بؤ راثؤرتةكان: ئايا ثيَشنيارةكان بة دواداضوونيان بؤ كراوة؟ ئايا سةركةوتوو بوون؟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راثؤرتةكان بؤ هةر رووداويَك.</a:t>
            </a:r>
            <a:endParaRPr lang="en-GB" sz="26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هةلَسةنطاندنى ئةطةرى مةرتسيةكان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474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/>
            <a:r>
              <a:rPr lang="ar-IQ" smtClean="0">
                <a:cs typeface="Ali_K_Samik" pitchFamily="2" charset="-78"/>
              </a:rPr>
              <a:t>سةيرى نموونة دابةشكراوةكان بكة.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دةكريَت لةلايةن وةزارةتةكةتةوة ثةيرِةو بكريَت.</a:t>
            </a: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راثؤرتى رووداوةكان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484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8229600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ar-IQ" sz="2700" smtClean="0">
                <a:cs typeface="Ali_K_Samik" pitchFamily="2" charset="-78"/>
              </a:rPr>
              <a:t>”رووداو“ بريتية لة هةر بويةريَك كة زيان بة كةسةكان يان شتةكان دةطةيةنيَت و ثيَويست بة ضارةسةرى ثزيشكى بكات يان هةر ضاككردنةوةيةك كة بةهاكةى لة 100$ زياتر بيَت.</a:t>
            </a:r>
            <a:endParaRPr lang="en-GB" sz="27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2700" smtClean="0">
                <a:cs typeface="Ali_K_Samik" pitchFamily="2" charset="-78"/>
              </a:rPr>
              <a:t>هةروةها هةر ”رووداويَك كة خةريك بوو رووبدات“ كة رةنط بوو ئةطةر وويدابا ئةو زيانةى سةرةوةى لىَ بكةوتايةوة.</a:t>
            </a:r>
            <a:r>
              <a:rPr lang="en-GB" sz="2700" smtClean="0">
                <a:cs typeface="Ali_K_Samik" pitchFamily="2" charset="-78"/>
              </a:rPr>
              <a:t>	</a:t>
            </a:r>
          </a:p>
          <a:p>
            <a:pPr algn="r" rtl="1">
              <a:lnSpc>
                <a:spcPct val="80000"/>
              </a:lnSpc>
            </a:pPr>
            <a:r>
              <a:rPr lang="ar-IQ" sz="2700" smtClean="0">
                <a:cs typeface="Ali_K_Samik" pitchFamily="2" charset="-78"/>
              </a:rPr>
              <a:t>ثيَويستة راثؤرتى رووداوةكان كورتةيةك لةبارةى ئةوةى كة روويداوة لةخؤوة بطريَت. ليستى زيانةكان. ليَكؤلَينةوةيةك لة هؤكارةكان، و ثيَشنياركردنيَكيش بؤ باشتركردن.</a:t>
            </a:r>
            <a:endParaRPr lang="en-GB" sz="27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2700" smtClean="0">
                <a:cs typeface="Ali_K_Samik" pitchFamily="2" charset="-78"/>
              </a:rPr>
              <a:t>ثيَويستة ثيَشنيارةكان ثابةندى ثلةبةندى هةرِةمى كؤنترِؤلَكردن بن: نةهيَشتن بة تةواوى، كةمكردنةوة، بةربةست، مةشق، هةلَواسينى ثؤستةر، </a:t>
            </a:r>
            <a:r>
              <a:rPr lang="en-US" sz="2700" smtClean="0">
                <a:cs typeface="Ali_K_Samik" pitchFamily="2" charset="-78"/>
              </a:rPr>
              <a:t>PPE</a:t>
            </a:r>
            <a:r>
              <a:rPr lang="ar-IQ" sz="2700" smtClean="0">
                <a:cs typeface="Ali_K_Samik" pitchFamily="2" charset="-78"/>
              </a:rPr>
              <a:t>.</a:t>
            </a:r>
            <a:endParaRPr lang="en-GB" sz="27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2700" smtClean="0">
                <a:cs typeface="Ali_K_Samik" pitchFamily="2" charset="-78"/>
              </a:rPr>
              <a:t>هاوثيَضةكان: وتةى طةواهيدةرةكان، راثؤرتة ثزيشكيةكان، هةلَسةنطاندنى زيانةكانى مولَكةكة، هتد ( بة طويَرةى سةختى زيانةكان)</a:t>
            </a:r>
            <a:endParaRPr lang="en-GB" sz="27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ئةنجامدانى ليَكؤلَينةوة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4950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>
              <a:lnSpc>
                <a:spcPct val="80000"/>
              </a:lnSpc>
            </a:pPr>
            <a:r>
              <a:rPr lang="ar-IQ" sz="2500" smtClean="0">
                <a:cs typeface="Ali_K_Samik" pitchFamily="2" charset="-78"/>
              </a:rPr>
              <a:t>ئامانج بؤ دياريكردنى طلةيي نية بةلَكو بؤ كةمكردنةوةى رووداوةكانى داهاتووة.</a:t>
            </a:r>
            <a:endParaRPr lang="en-GB" sz="25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2500" smtClean="0">
                <a:cs typeface="Ali_K_Samik" pitchFamily="2" charset="-78"/>
              </a:rPr>
              <a:t>ضاوثيَكةوتنةكان</a:t>
            </a:r>
            <a:endParaRPr lang="en-GB" sz="25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200" smtClean="0">
                <a:cs typeface="Ali_K_Samik" pitchFamily="2" charset="-78"/>
              </a:rPr>
              <a:t>بة زووترين كات ضاوثيَكةوتن لةطةلَ يةكة بة يةكةى طةواهيدةرةكان ة شويَنيَكى هيَمن بكة </a:t>
            </a:r>
            <a:endParaRPr lang="en-GB" sz="2200" smtClean="0">
              <a:cs typeface="Ali_K_Samik" pitchFamily="2" charset="-78"/>
            </a:endParaRPr>
          </a:p>
          <a:p>
            <a:pPr lvl="2" algn="r" rtl="1">
              <a:lnSpc>
                <a:spcPct val="80000"/>
              </a:lnSpc>
            </a:pPr>
            <a:r>
              <a:rPr lang="ar-IQ" sz="1900" smtClean="0">
                <a:cs typeface="Ali_K_Samik" pitchFamily="2" charset="-78"/>
              </a:rPr>
              <a:t>برِيارى ثيَش وةختة مةدة</a:t>
            </a:r>
            <a:endParaRPr lang="en-GB" sz="1900" smtClean="0">
              <a:cs typeface="Ali_K_Samik" pitchFamily="2" charset="-78"/>
            </a:endParaRPr>
          </a:p>
          <a:p>
            <a:pPr lvl="2" algn="r" rtl="1">
              <a:lnSpc>
                <a:spcPct val="80000"/>
              </a:lnSpc>
            </a:pPr>
            <a:r>
              <a:rPr lang="ar-IQ" sz="1900" smtClean="0">
                <a:cs typeface="Ali_K_Samik" pitchFamily="2" charset="-78"/>
              </a:rPr>
              <a:t>تا بكريَت بة تةواوترين شيَوة بؤضوونى هةر يةك لةو كةسانة وةربطرة</a:t>
            </a:r>
            <a:endParaRPr lang="en-GB" sz="19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2500" smtClean="0">
                <a:cs typeface="Ali_K_Samik" pitchFamily="2" charset="-78"/>
              </a:rPr>
              <a:t> بةلَطةنامةكان ( هةرشتيَك كة تؤماركرابيَت)</a:t>
            </a:r>
            <a:endParaRPr lang="en-GB" sz="25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200" smtClean="0">
                <a:cs typeface="Ali_K_Samik" pitchFamily="2" charset="-78"/>
              </a:rPr>
              <a:t> ثيَويستة ض جؤرة بةلَطةنامةيةك بةكار بهيَنيت؟</a:t>
            </a:r>
            <a:endParaRPr lang="en-GB" sz="2200" smtClean="0">
              <a:cs typeface="Ali_K_Samik" pitchFamily="2" charset="-78"/>
            </a:endParaRPr>
          </a:p>
          <a:p>
            <a:pPr lvl="2" algn="r" rtl="1">
              <a:lnSpc>
                <a:spcPct val="80000"/>
              </a:lnSpc>
            </a:pPr>
            <a:r>
              <a:rPr lang="ar-IQ" sz="1900" smtClean="0">
                <a:cs typeface="Ali_K_Samik" pitchFamily="2" charset="-78"/>
              </a:rPr>
              <a:t>سياسةتةكان، ئايا تةواون؟ و ئايا بة تةواوى ثةيرِةوييان ليَ كراوة؟</a:t>
            </a:r>
            <a:endParaRPr lang="en-GB" sz="1900" smtClean="0">
              <a:cs typeface="Ali_K_Samik" pitchFamily="2" charset="-78"/>
            </a:endParaRPr>
          </a:p>
          <a:p>
            <a:pPr lvl="2" algn="r" rtl="1">
              <a:lnSpc>
                <a:spcPct val="80000"/>
              </a:lnSpc>
            </a:pPr>
            <a:r>
              <a:rPr lang="ar-IQ" sz="1900" smtClean="0">
                <a:cs typeface="Ali_K_Samik" pitchFamily="2" charset="-78"/>
              </a:rPr>
              <a:t>هةلَسةنطاندنةكانى ثيَشووى مةترسيةكان- ئايا ثيَويستة تازة بكريَنةوة.</a:t>
            </a:r>
            <a:endParaRPr lang="en-GB" sz="1900" smtClean="0">
              <a:cs typeface="Ali_K_Samik" pitchFamily="2" charset="-78"/>
            </a:endParaRPr>
          </a:p>
          <a:p>
            <a:pPr lvl="2" algn="r" rtl="1">
              <a:lnSpc>
                <a:spcPct val="80000"/>
              </a:lnSpc>
            </a:pPr>
            <a:r>
              <a:rPr lang="ar-IQ" sz="1900" smtClean="0">
                <a:cs typeface="Ali_K_Samik" pitchFamily="2" charset="-78"/>
              </a:rPr>
              <a:t>راثؤرتى رووداوةكانى ثيَشوو كة سروشتى هاوشيَوةى ئةو رووداوةيان هةية يان لة هةمان شويَنى ئةو رووداوة روويان داوة</a:t>
            </a:r>
          </a:p>
          <a:p>
            <a:pPr lvl="2" algn="r" rtl="1">
              <a:lnSpc>
                <a:spcPct val="80000"/>
              </a:lnSpc>
            </a:pPr>
            <a:r>
              <a:rPr lang="ar-IQ" sz="1900" smtClean="0">
                <a:cs typeface="Ali_K_Samik" pitchFamily="2" charset="-78"/>
              </a:rPr>
              <a:t>راثؤرتة ثزيشكيةكان</a:t>
            </a:r>
            <a:endParaRPr lang="en-GB" sz="1900" smtClean="0">
              <a:cs typeface="Ali_K_Samik" pitchFamily="2" charset="-78"/>
            </a:endParaRPr>
          </a:p>
          <a:p>
            <a:pPr lvl="2" algn="r" rtl="1">
              <a:lnSpc>
                <a:spcPct val="80000"/>
              </a:lnSpc>
            </a:pPr>
            <a:r>
              <a:rPr lang="ar-IQ" sz="1900" smtClean="0">
                <a:cs typeface="Ali_K_Samik" pitchFamily="2" charset="-78"/>
              </a:rPr>
              <a:t>ويَنةى ظيديؤى بةردةست </a:t>
            </a:r>
            <a:r>
              <a:rPr lang="en-US" sz="1900" smtClean="0">
                <a:cs typeface="Ali_K_Samik" pitchFamily="2" charset="-78"/>
              </a:rPr>
              <a:t>CCTV</a:t>
            </a:r>
            <a:endParaRPr lang="en-GB" sz="1900" smtClean="0">
              <a:cs typeface="Ali_K_Samik" pitchFamily="2" charset="-78"/>
            </a:endParaRPr>
          </a:p>
          <a:p>
            <a:pPr lvl="2" algn="r" rtl="1">
              <a:lnSpc>
                <a:spcPct val="80000"/>
              </a:lnSpc>
            </a:pPr>
            <a:r>
              <a:rPr lang="ar-IQ" sz="1900" smtClean="0">
                <a:cs typeface="Ali_K_Samik" pitchFamily="2" charset="-78"/>
              </a:rPr>
              <a:t>هى تر، (بؤ نمونة، سكالآى تؤماركراو، هتد).</a:t>
            </a:r>
            <a:endParaRPr lang="en-GB" sz="1900" smtClean="0">
              <a:cs typeface="Ali_K_Samik" pitchFamily="2" charset="-78"/>
            </a:endParaRPr>
          </a:p>
          <a:p>
            <a:pPr lvl="2">
              <a:lnSpc>
                <a:spcPct val="80000"/>
              </a:lnSpc>
            </a:pPr>
            <a:endParaRPr lang="en-GB" sz="19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088" cy="1143000"/>
          </a:xfrm>
        </p:spPr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ضؤن ئةم طؤرِانكارية مومكن بووة؟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945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smtClean="0">
                <a:cs typeface="Ali_K_Samik" pitchFamily="2" charset="-78"/>
              </a:rPr>
              <a:t>بةكارهيَنانى ناضارى ئامرازةكانى خؤثاريَزى </a:t>
            </a:r>
            <a:r>
              <a:rPr lang="en-US" smtClean="0">
                <a:cs typeface="Ali_K_Samik" pitchFamily="2" charset="-78"/>
              </a:rPr>
              <a:t>PPE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مؤلَةتى كاركردن (بةرِيَوةبردنى سةلامةتى ثرؤسةى كار).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سياسةتى داواكراو (ثيَويست) ى سةلامةتى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ثشكنين و وردبينى بةردةوام</a:t>
            </a: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z="4000" smtClean="0">
                <a:cs typeface="Ali_K_Samik" pitchFamily="2" charset="-78"/>
              </a:rPr>
              <a:t>نمونة دابةشكراوةكان بة سةر بشداربووان</a:t>
            </a:r>
            <a:endParaRPr lang="en-GB" sz="4000" smtClean="0">
              <a:cs typeface="Ali_K_Samik" pitchFamily="2" charset="-78"/>
            </a:endParaRPr>
          </a:p>
        </p:txBody>
      </p:sp>
      <p:sp>
        <p:nvSpPr>
          <p:cNvPr id="15053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/>
            <a:r>
              <a:rPr lang="ar-IQ" smtClean="0">
                <a:cs typeface="Ali_K_Samik" pitchFamily="2" charset="-78"/>
              </a:rPr>
              <a:t>بة طرووث ”رووداو“ يَكتان ثيَدةدريَت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رؤلَبينين: كةسيَك دةبيَت بة نويَنةرى </a:t>
            </a:r>
            <a:r>
              <a:rPr lang="en-US" smtClean="0">
                <a:cs typeface="Ali_K_Samik" pitchFamily="2" charset="-78"/>
              </a:rPr>
              <a:t>HSE</a:t>
            </a:r>
            <a:r>
              <a:rPr lang="ar-IQ" smtClean="0">
                <a:cs typeface="Ali_K_Samik" pitchFamily="2" charset="-78"/>
              </a:rPr>
              <a:t> يةكيَكى تر دةبيَـ بة قوربانيةكة، يةكيَى تر دةبيَت بة طةواهيدةر، يةكيَكى تر بة دكتؤ و بةم شيَوةية هةتا دوايى.</a:t>
            </a:r>
            <a:endParaRPr lang="en-GB" smtClean="0">
              <a:cs typeface="Ali_K_Samik" pitchFamily="2" charset="-78"/>
            </a:endParaRPr>
          </a:p>
          <a:p>
            <a:pPr lvl="1" algn="r" rtl="1"/>
            <a:r>
              <a:rPr lang="ar-IQ" smtClean="0">
                <a:cs typeface="Ali_K_Samik" pitchFamily="2" charset="-78"/>
              </a:rPr>
              <a:t>وردةكاريةكانى تر خؤتان دروستى دةكةن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10 خولةكتان لة بةردةستة بؤ ثرِكردنةوةى راثؤرتةكة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لة كؤتاييدا هةر يةك لة طرووثةكان راثؤرت و ثيَشنيارةكانى خؤيان نمايش دةكةن.</a:t>
            </a: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مؤلَةتى سيستةمى كار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515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ar-IQ" sz="3000" smtClean="0">
                <a:cs typeface="Ali_K_Samik" pitchFamily="2" charset="-78"/>
              </a:rPr>
              <a:t>بؤ كاريَكى تايبةتى مةترسيدار، ثيَويستة ”مؤلَةتى كار“ ت هةبيَت.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ضى بكريَت؟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كىَ ئةنجامى بدات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ض جؤرة كارامةيى و ليَهاتووييةك ثيَويستة هةبيَت.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ئةطةرةكانى مةترسى لةو كارةدا ضين؟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ثيَويستة ض ميكانيزميَكى كؤنترِؤلَكردن بةكاربيَت؟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 ض </a:t>
            </a:r>
            <a:r>
              <a:rPr lang="en-US" sz="2600" smtClean="0">
                <a:cs typeface="Ali_K_Samik" pitchFamily="2" charset="-78"/>
              </a:rPr>
              <a:t>PPE</a:t>
            </a:r>
            <a:r>
              <a:rPr lang="ar-IQ" sz="2600" smtClean="0">
                <a:cs typeface="Ali_K_Samik" pitchFamily="2" charset="-78"/>
              </a:rPr>
              <a:t> يَك داواكراوة؟</a:t>
            </a:r>
            <a:endParaRPr lang="en-GB" sz="2600" smtClean="0">
              <a:cs typeface="Ali_K_Samik" pitchFamily="2" charset="-78"/>
            </a:endParaRPr>
          </a:p>
          <a:p>
            <a:pPr>
              <a:lnSpc>
                <a:spcPct val="80000"/>
              </a:lnSpc>
            </a:pPr>
            <a:r>
              <a:rPr lang="ar-IQ" sz="3000" smtClean="0">
                <a:cs typeface="Ali_K_Samik" pitchFamily="2" charset="-78"/>
              </a:rPr>
              <a:t>ثيَويستة كريَكارةكان ثيَداضوونةوة بةو مؤلَةتة بكةن و لةسةر واذوو بكةن بةوةى كة تيَي طةيشتوون و ثبةند دةبن بة داواكاريةكانى ناوى.</a:t>
            </a:r>
            <a:r>
              <a:rPr lang="en-GB" sz="3000" smtClean="0">
                <a:cs typeface="Ali_K_Samik" pitchFamily="2" charset="-78"/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30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نمونةى مؤلَةتى كاركردن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5257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/>
            <a:r>
              <a:rPr lang="ar-IQ" smtClean="0">
                <a:cs typeface="Ali_K_Samik" pitchFamily="2" charset="-78"/>
              </a:rPr>
              <a:t> سةيرى ئةو لاثةرِةية بكةن كة بةسةرتان دابةشدةكريَت</a:t>
            </a: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مةشق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5360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ثيَويستة بؤ هةر ضالآكيةك نةشقيَك لةبارةى ريَكاريةكان بؤ سةلامةتى ئةنجامدانى ئةو ضالآكية هةبيَت.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كارمةندانى نووسينطة: ضؤنيةتى قامةتى دانيشتن لة سةر ميَز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كارمةندى ثاككةرةوة: بةكارهيَنانى مادةى كيميايى، دانانى هيَما لة شويَنة خليسكةكان، بةكارهيَنانى </a:t>
            </a:r>
            <a:r>
              <a:rPr lang="en-US" sz="2600" smtClean="0">
                <a:cs typeface="Ali_K_Samik" pitchFamily="2" charset="-78"/>
              </a:rPr>
              <a:t>PPE</a:t>
            </a:r>
            <a:r>
              <a:rPr lang="ar-IQ" sz="2600" smtClean="0">
                <a:cs typeface="Ali_K_Samik" pitchFamily="2" charset="-78"/>
              </a:rPr>
              <a:t>.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كارمةندى كؤطا: ضؤنيةتى كاركردن بة دةست، كؤطاكردنى سةلامةتى تةنة  قورسةكان و ماددة كيمياييةكان و باركردن و داطرتن و ضؤنيةتى بةكارهيَنانى بةرزكةرةوةى ضةتالَى بةكارهيَنانى </a:t>
            </a:r>
            <a:r>
              <a:rPr lang="en-US" sz="2600" smtClean="0">
                <a:cs typeface="Ali_K_Samik" pitchFamily="2" charset="-78"/>
              </a:rPr>
              <a:t>PPE</a:t>
            </a:r>
            <a:r>
              <a:rPr lang="ar-IQ" sz="2600" smtClean="0">
                <a:cs typeface="Ali_K_Samik" pitchFamily="2" charset="-78"/>
              </a:rPr>
              <a:t> هتد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كارمةندى ضاككردنةوة: مةشق لة بوارة تايبةتةكةى خؤيدا (كارةبا، ميكانيك، هتد)، ضؤنيةتى ئةنجامدانى كارةكان بة دةست، ماددة كيمياييةكان و </a:t>
            </a:r>
            <a:r>
              <a:rPr lang="en-US" sz="2600" smtClean="0">
                <a:cs typeface="Ali_K_Samik" pitchFamily="2" charset="-78"/>
              </a:rPr>
              <a:t>PPE</a:t>
            </a:r>
            <a:r>
              <a:rPr lang="ar-IQ" sz="2600" smtClean="0">
                <a:cs typeface="Ali_K_Samik" pitchFamily="2" charset="-78"/>
              </a:rPr>
              <a:t> و هتد</a:t>
            </a:r>
            <a:endParaRPr lang="en-GB" sz="26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3"/>
          <p:cNvSpPr>
            <a:spLocks noGrp="1"/>
          </p:cNvSpPr>
          <p:nvPr>
            <p:ph type="title" idx="4294967295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/>
          <a:p>
            <a:pPr algn="r" rtl="1"/>
            <a:r>
              <a:rPr lang="ar-IQ" sz="4000" b="1" smtClean="0">
                <a:cs typeface="Ali_K_Samik" pitchFamily="2" charset="-78"/>
              </a:rPr>
              <a:t>بةشى حةوتةم: ريَكاريةكانى حالَةتى فرياطوزارى</a:t>
            </a:r>
            <a:endParaRPr lang="en-GB" sz="4000" b="1" smtClean="0">
              <a:cs typeface="Ali_K_Samik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722313" y="2906713"/>
            <a:ext cx="7772400" cy="1500187"/>
          </a:xfrm>
        </p:spPr>
        <p:txBody>
          <a:bodyPr rtlCol="0" anchor="b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z="4000" smtClean="0">
                <a:cs typeface="Ali_K_Samik" pitchFamily="2" charset="-78"/>
              </a:rPr>
              <a:t>ض جؤرة حالَةتيَكى تةنطةتاوى ئةطةرى روودانى هةية؟</a:t>
            </a:r>
            <a:endParaRPr lang="en-GB" sz="4000" smtClean="0">
              <a:cs typeface="Ali_K_Samik" pitchFamily="2" charset="-78"/>
            </a:endParaRPr>
          </a:p>
        </p:txBody>
      </p:sp>
      <p:sp>
        <p:nvSpPr>
          <p:cNvPr id="155651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/>
            <a:r>
              <a:rPr lang="ar-IQ" smtClean="0">
                <a:cs typeface="Ali_K_Samik" pitchFamily="2" charset="-78"/>
              </a:rPr>
              <a:t>ئاطركةوتنةوة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زةمين لةرزة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روواويَكى طةورة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رذان و بةربوونى ماددة ذةهراويةكان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هيَرشى تيرؤريستى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هى تر؟</a:t>
            </a: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z="4000" smtClean="0">
                <a:cs typeface="Ali_K_Samik" pitchFamily="2" charset="-78"/>
              </a:rPr>
              <a:t>ثيادةكاريةكان بؤ خؤ ئامادةكردنى بؤ حالَةتى تةنطةتاوى</a:t>
            </a:r>
            <a:endParaRPr lang="en-GB" sz="4000" smtClean="0">
              <a:cs typeface="Ali_K_Samik" pitchFamily="2" charset="-78"/>
            </a:endParaRPr>
          </a:p>
        </p:txBody>
      </p:sp>
      <p:sp>
        <p:nvSpPr>
          <p:cNvPr id="1566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ثىَويستة بؤ هةر ناوضةيةك لة وشيَنى كار دوو دةرضة هةبيَت.</a:t>
            </a: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ثيَويستة خالَى كؤبوونةوة لة دةروةى بيناكة هةبيَـ كة لةوىَ خةلَكةكة تؤماردةكريَن بؤ دلَنياكردنةوةى ئةوةى كة كةس بةجىَ نةماوة. 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200" smtClean="0">
                <a:cs typeface="Ali_K_Samik" pitchFamily="2" charset="-78"/>
              </a:rPr>
              <a:t>ثيَويستة مةشقى ضؤلَكردن بة كردارى بةلايةنى كةم سالَى جاريَك ئةنجام بدريَت؟</a:t>
            </a:r>
            <a:endParaRPr lang="en-GB" sz="2200" smtClean="0">
              <a:cs typeface="Ali_K_Samik" pitchFamily="2" charset="-78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30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 ثيَويستى درةختى تةلةفؤنةكانى حالَةتى تةنطةتاويت هةبيَت.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ثيَويستة كارمةندة سةرةكيةكان لة هةر ئؤفيسيَك ئاطادار بكريَنةوة كة ضؤلَكردن بؤ دةرةوةى ناوضةى مةترسيدار ئةنجامدةدريَت.  </a:t>
            </a:r>
            <a:endParaRPr lang="en-GB" sz="26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رةضاوى هةلطيرساندنى يتةكان بكة بؤ دياريكردنى ريَرِةوى دةرضوونى فرياطوزارى بكة.</a:t>
            </a:r>
            <a:endParaRPr lang="en-GB" sz="30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بةلَطةنامة طرنطةكان لة خةزيَنةى ئاطربرِ هةلَبطرة</a:t>
            </a:r>
            <a:endParaRPr lang="en-GB" sz="30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ئةوة دلَنيا بكةوة كة ريَطةكانى دةرضوونى تةنطةتاوى هةرطيز ثيَشى نةطيرابيَت.</a:t>
            </a:r>
            <a:endParaRPr lang="en-GB" sz="30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لة حالَةتى تةنطةتاويدا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576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>
              <a:lnSpc>
                <a:spcPct val="80000"/>
              </a:lnSpc>
            </a:pPr>
            <a:r>
              <a:rPr lang="ar-IQ" sz="3000" smtClean="0">
                <a:cs typeface="Ali_K_Samik" pitchFamily="2" charset="-78"/>
              </a:rPr>
              <a:t>زةمين لةرزة: خؤت بة زةويدا بدة و خؤت دابثؤشة لةكاتى زةمين لةرزةدا.دواى ئةوة يةكسةر ضؤلَكردن ئةنجام بدةن بؤ ناوضةى بةيةكطةيشتنةوة تاوةكو زيانةكان دةزانريَن و رادةةيةنريَت كة بيناكة سةلامةتة بؤ ضوونة ذوورةوة.</a:t>
            </a:r>
            <a:endParaRPr lang="en-GB" sz="30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3000" smtClean="0">
                <a:cs typeface="Ali_K_Samik" pitchFamily="2" charset="-78"/>
              </a:rPr>
              <a:t>ئاطركةوتنةوة: يةكسةر ضؤلَكردن ئةنجام بدة لة شويَنى بةيةكطةيشتنةوة دوور لة ناوضةى ئاطرةكة.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مةترسيةكانى سووتان: ثؤشاكى تةرِ بةكار بهيَنة.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مةترسية دووكةلَيةكان: خؤت نزم بكةرةوة.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ئاميَرةكانى ئاطركوذيَنةوة لة ئاطرة بضووكةكاندا بةكاربهيَنة يان ريَطة بؤ هةلآتن و ضوونة دةرةوة خؤش بكة.</a:t>
            </a:r>
            <a:endParaRPr lang="en-GB" sz="2600" smtClean="0">
              <a:cs typeface="Ali_K_Samik" pitchFamily="2" charset="-78"/>
            </a:endParaRPr>
          </a:p>
          <a:p>
            <a:pPr lvl="2" algn="r" rtl="1">
              <a:lnSpc>
                <a:spcPct val="80000"/>
              </a:lnSpc>
            </a:pPr>
            <a:r>
              <a:rPr lang="ar-IQ" sz="2200" smtClean="0">
                <a:cs typeface="Ali_K_Samik" pitchFamily="2" charset="-78"/>
              </a:rPr>
              <a:t>هةولَى ئاطركؤذاندنةوة مةدة!</a:t>
            </a:r>
            <a:endParaRPr lang="en-GB" sz="22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لة حالَةتى تةنطةتاويدا </a:t>
            </a:r>
            <a:r>
              <a:rPr lang="en-US" smtClean="0">
                <a:cs typeface="Ali_K_Samik" pitchFamily="2" charset="-78"/>
              </a:rPr>
              <a:t>II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5872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 رووداوى طةورة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ناوضةكة جيا بكةوة (عزل) خةلَكةكة بكةرة دةرةوة.</a:t>
            </a:r>
            <a:r>
              <a:rPr lang="en-GB" smtClean="0">
                <a:cs typeface="Ali_K_Samik" pitchFamily="2" charset="-78"/>
              </a:rPr>
              <a:t> </a:t>
            </a: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دلَنياى ئةوة بكةوة تةنها خةلَكى ريَطةثيَدراو بضيَتة ئةو شويَنة. (ميداي و ثؤليس و كارمةندى مةشقثيَكراو بة </a:t>
            </a:r>
            <a:r>
              <a:rPr lang="en-US" smtClean="0">
                <a:cs typeface="Ali_K_Samik" pitchFamily="2" charset="-78"/>
              </a:rPr>
              <a:t>PPE</a:t>
            </a:r>
            <a:r>
              <a:rPr lang="ar-IQ" smtClean="0">
                <a:cs typeface="Ali_K_Samik" pitchFamily="2" charset="-78"/>
              </a:rPr>
              <a:t> يةوة).</a:t>
            </a:r>
            <a:endParaRPr lang="en-GB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بةربوون و رذانى ذةهراوى</a:t>
            </a:r>
            <a:r>
              <a:rPr lang="en-GB" smtClean="0">
                <a:cs typeface="Ali_K_Samik" pitchFamily="2" charset="-78"/>
              </a:rPr>
              <a:t> </a:t>
            </a: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ناوضةكة جيا بكةوة (عزل) خةلَكةكة بكةرة دةرةوة.</a:t>
            </a:r>
            <a:r>
              <a:rPr lang="en-GB" smtClean="0">
                <a:cs typeface="Ali_K_Samik" pitchFamily="2" charset="-78"/>
              </a:rPr>
              <a:t> </a:t>
            </a: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دلَنياى ئةوة بكةوة تةنها خةلَكى ريَطةثيَدراو بضيَتة ئةو شويَنة. (ميداي و ثؤليس و كارمةندى مةشقثيَكراو بة </a:t>
            </a:r>
            <a:r>
              <a:rPr lang="en-US" smtClean="0">
                <a:cs typeface="Ali_K_Samik" pitchFamily="2" charset="-78"/>
              </a:rPr>
              <a:t>PPE</a:t>
            </a:r>
            <a:r>
              <a:rPr lang="ar-IQ" smtClean="0">
                <a:cs typeface="Ali_K_Samik" pitchFamily="2" charset="-78"/>
              </a:rPr>
              <a:t> يةوة).</a:t>
            </a:r>
            <a:endParaRPr lang="en-GB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ئةطةر مومكن بوو هةنطاوى طونجاو بطرة بةر بؤ ضارةسةكردنى بةربوونةكة/ رذانةكة.</a:t>
            </a:r>
            <a:endParaRPr lang="en-GB" smtClean="0">
              <a:cs typeface="Ali_K_Samik" pitchFamily="2" charset="-78"/>
            </a:endParaRPr>
          </a:p>
          <a:p>
            <a:pPr>
              <a:lnSpc>
                <a:spcPct val="90000"/>
              </a:lnSpc>
            </a:pP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لة حالَةتى هيَرشى تيرؤريستى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597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/>
            <a:r>
              <a:rPr lang="ar-IQ" smtClean="0">
                <a:cs typeface="Ali_K_Samik" pitchFamily="2" charset="-78"/>
              </a:rPr>
              <a:t>ضؤلَكردن و دووركةوتنةوة لة شويَنى هيَرشةكة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ئةطةر ضؤلَكردنى ئةو ناوة مومكن نةبوو، خؤت بشارةوة و خؤت دابثؤشة لة شويَنيَك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ثابةندى ريَنماييةكانى بةرثرسانى ئةمنى بة.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لة هةموو حالَةتةكاندا، يةكسةر دةسةلآتة ثةيوةنديدارةكان ئاطادار بكةرةوة.</a:t>
            </a:r>
            <a:endParaRPr lang="en-GB" smtClean="0">
              <a:cs typeface="Ali_K_Samik" pitchFamily="2" charset="-78"/>
            </a:endParaRPr>
          </a:p>
          <a:p>
            <a:pPr lvl="1" algn="r" rtl="1"/>
            <a:r>
              <a:rPr lang="ar-IQ" smtClean="0">
                <a:cs typeface="Ali_K_Samik" pitchFamily="2" charset="-78"/>
              </a:rPr>
              <a:t>ثؤليس، بةشى ثزيشكى و ئاطركوذيَنةوة.</a:t>
            </a:r>
            <a:endParaRPr lang="en-GB" smtClean="0">
              <a:cs typeface="Ali_K_Samik" pitchFamily="2" charset="-78"/>
            </a:endParaRPr>
          </a:p>
          <a:p>
            <a:pPr algn="r" rtl="1"/>
            <a:r>
              <a:rPr lang="ar-IQ" smtClean="0">
                <a:cs typeface="Ali_K_Samik" pitchFamily="2" charset="-78"/>
              </a:rPr>
              <a:t>بةدواداضوون بكة لة ريَطةى راثؤرتيَكى وردةكار و ثيَشنيارى ورد لة سةر بنةماى ئةو كيَشانةى كة تيَبينى كراون.</a:t>
            </a: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>
            <a:normAutofit/>
          </a:bodyPr>
          <a:lstStyle/>
          <a:p>
            <a:r>
              <a:rPr lang="ar-IQ" sz="4000" smtClean="0">
                <a:cs typeface="Ali_K_Samik" pitchFamily="2" charset="-78"/>
              </a:rPr>
              <a:t>بؤضى سةلامةتى و تةندروستى طرنطن؟</a:t>
            </a:r>
            <a:endParaRPr lang="en-GB" sz="4000" smtClean="0">
              <a:cs typeface="Ali_K_Samik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لة شيَوةى ضةند طرووثيَكدا بةيةكةوة  لة ماوةى 10 خولةكدا 5 هؤكار بنووسن كة بؤ ضى تةندروستى و سةلامةتى طرنط </a:t>
            </a:r>
            <a:endParaRPr lang="en-GB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هةر يةك لة طرووثةكان دةرئةنجامةكانى راثؤرت دةكات. </a:t>
            </a:r>
            <a:endParaRPr lang="en-GB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راهيَنةر دةرئةنجامةكان لة سةر تةختة دةنووسيَت.</a:t>
            </a:r>
          </a:p>
          <a:p>
            <a:pPr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هؤكارةكان دةكريَن بة سىَ ثؤلةوة:</a:t>
            </a: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ئةخلاقي: بةرثرسياريةتى لة بةرامبةر ئةوانى تر</a:t>
            </a: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ياسايى: بةرثرسياريةتى لةبةردةم ياسا</a:t>
            </a:r>
          </a:p>
          <a:p>
            <a:pPr lvl="1" algn="r" rtl="1">
              <a:lnSpc>
                <a:spcPct val="90000"/>
              </a:lnSpc>
            </a:pPr>
            <a:r>
              <a:rPr lang="ar-IQ" smtClean="0">
                <a:cs typeface="Ali_K_Samik" pitchFamily="2" charset="-78"/>
              </a:rPr>
              <a:t>دارايى: بةرثرسياريةتى بؤ ثاشةكةوتكردنى ثارة.</a:t>
            </a: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3"/>
          <p:cNvSpPr>
            <a:spLocks noGrp="1"/>
          </p:cNvSpPr>
          <p:nvPr>
            <p:ph type="title" idx="4294967295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/>
          <a:p>
            <a:pPr algn="r" rtl="1"/>
            <a:r>
              <a:rPr lang="ar-IQ" sz="4000" b="1" smtClean="0">
                <a:cs typeface="Ali_K_Samik" pitchFamily="2" charset="-78"/>
              </a:rPr>
              <a:t>بةشى هةشتةم: ديزاينكردنى ثرِؤطراميَكى مةشقى</a:t>
            </a:r>
            <a:endParaRPr lang="en-GB" sz="4000" b="1" smtClean="0">
              <a:cs typeface="Ali_K_Samik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722313" y="2906713"/>
            <a:ext cx="7772400" cy="1500187"/>
          </a:xfrm>
        </p:spPr>
        <p:txBody>
          <a:bodyPr rtlCol="0" anchor="b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ناوةرِؤكى سةرةكى هةموو ثرِؤطرامة مةشقيةكان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617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سةرةتا ثيَداويستيةكانى كارمةندان دةستنيشان بكة.</a:t>
            </a:r>
            <a:r>
              <a:rPr lang="en-GB" sz="3000" smtClean="0">
                <a:cs typeface="Ali_K_Samik" pitchFamily="2" charset="-78"/>
              </a:rPr>
              <a:t> </a:t>
            </a: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ض كيَشةى سةلامةتى هةن كة ضارةسةرنةكراوة</a:t>
            </a:r>
            <a:endParaRPr lang="en-GB" sz="26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بة تيَرِوانينيَكى طشتى دةست ثيَبكة لةبارةى طرنطى سةلامةتى</a:t>
            </a:r>
            <a:endParaRPr lang="en-GB" sz="3000" smtClean="0">
              <a:cs typeface="Ali_K_Samik" pitchFamily="2" charset="-78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30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كورتةيةك لةبارةى بةرثرسياريةتي و ريَكاريةكانى راثؤرتكردن ثيَشكةش بكة.</a:t>
            </a:r>
            <a:endParaRPr lang="en-GB" sz="30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ثلة بةندى بة طويَرةى طرنطى بؤ ميكانيزمةكانى كؤنترِؤلَكردن دابرِيَذة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ثيَويستة لةسةر هةر كريَكاريَك ئةو ثرسيارة لةخؤى بكات كة ضؤن دةتوانم مةترسيةكان لة هةر ضالآكيةك كةم بكةمةوة بؤ ئةوةى سةلامةتتر بيَت.</a:t>
            </a:r>
            <a:endParaRPr lang="en-GB" sz="26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ثرِؤطرامى مةشقى تايبةت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6281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كارمةندانى ئؤفيس: ثيَداضوونةوة بؤ قامةتى دانيشتنى طونجاو لة شويَنى كار بكة (سةيرى ئةو لاثةرِةية بكة كة دابةشكرا)</a:t>
            </a:r>
            <a:endParaRPr lang="en-GB" sz="30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كاركردنى دةستى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بةرزكردنةوةى شتة قورسةكان (بةكارهيَنانى قاضةكان نةوةك ثشت).</a:t>
            </a: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بةكارهيَنانى ئاميَرةكانى بةرزكردنةوة/ هةلَطرتن</a:t>
            </a: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بةكارهيَنانى </a:t>
            </a:r>
            <a:r>
              <a:rPr lang="en-US" sz="2600" smtClean="0">
                <a:cs typeface="Ali_K_Samik" pitchFamily="2" charset="-78"/>
              </a:rPr>
              <a:t>PPE</a:t>
            </a:r>
            <a:endParaRPr lang="en-GB" sz="26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بةرِيَوةبةران و سةرثةرشتياران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ثيَويستة مةشق لةبارةى هةلَسةنطاندن و ثيَوانةكردنى مةترسى بطريَتةوة خؤ.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ثيَويستة مةشق لة بارةى ريَوشوينةكانى راثؤرتكردن لةخؤوة بطريَت</a:t>
            </a:r>
            <a:endParaRPr lang="en-GB" sz="26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ar-IQ" smtClean="0">
                <a:cs typeface="Ali_K_Samik" pitchFamily="2" charset="-78"/>
              </a:rPr>
              <a:t>ثرِؤطرامى مةشقى تايبةت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1638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>
              <a:lnSpc>
                <a:spcPct val="80000"/>
              </a:lnSpc>
            </a:pPr>
            <a:r>
              <a:rPr lang="ar-IQ" sz="3000" smtClean="0">
                <a:cs typeface="Ali_K_Samik" pitchFamily="2" charset="-78"/>
              </a:rPr>
              <a:t>مادة كيمياييةكان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دةستنيشانكردنى مادة كيميايية مةترسيدارةكان</a:t>
            </a:r>
            <a:endParaRPr lang="en-GB" sz="2600" smtClean="0">
              <a:cs typeface="Ali_K_Samik" pitchFamily="2" charset="-78"/>
            </a:endParaRPr>
          </a:p>
          <a:p>
            <a:pPr lvl="2" algn="r" rtl="1">
              <a:lnSpc>
                <a:spcPct val="80000"/>
              </a:lnSpc>
            </a:pPr>
            <a:r>
              <a:rPr lang="ar-IQ" sz="2200" smtClean="0">
                <a:cs typeface="Ali_K_Samik" pitchFamily="2" charset="-78"/>
              </a:rPr>
              <a:t>ئاطر، سوتانى لة ريَطةى ئةسيد، هةلَمذين، بةركةوتن و برذانةوةى ثيَست.</a:t>
            </a:r>
            <a:endParaRPr lang="en-GB" sz="22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بةكارهيَنانى كؤطاى طونجاو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بةكارهيَنانى طونجاو/ سةلامةت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بةكارهيَنانى ئاميَرةكانى هةوا دةركيَش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يةكارهيَنانى </a:t>
            </a:r>
            <a:r>
              <a:rPr lang="en-US" sz="2600" smtClean="0">
                <a:cs typeface="Ali_K_Samik" pitchFamily="2" charset="-78"/>
              </a:rPr>
              <a:t>PPE</a:t>
            </a:r>
            <a:r>
              <a:rPr lang="ar-IQ" sz="2600" smtClean="0">
                <a:cs typeface="Ali_K_Samik" pitchFamily="2" charset="-78"/>
              </a:rPr>
              <a:t> (دةستكيَش، داثؤشةرى تةواوى جةستة و ماسك و فيلتةر)</a:t>
            </a:r>
            <a:endParaRPr lang="en-GB" sz="26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3000" smtClean="0">
                <a:cs typeface="Ali_K_Samik" pitchFamily="2" charset="-78"/>
              </a:rPr>
              <a:t>كاركردن لة شويَنة بةرزةكان (كارى بيناكرن و ضاككردنةوة)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بةكارهيَنانى ثةيذةو ئةسكةلة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دانانى بةربةستو ثةرذينةكان بؤ ريَطرتن لة بةربوونةوة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600" smtClean="0">
                <a:cs typeface="Ali_K_Samik" pitchFamily="2" charset="-78"/>
              </a:rPr>
              <a:t>بةكارهيَنانى ثشتيَن و بةستةرةوة</a:t>
            </a:r>
            <a:endParaRPr lang="en-GB" sz="2600" smtClean="0">
              <a:cs typeface="Ali_K_Samik" pitchFamily="2" charset="-78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30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ar-IQ" sz="4000" smtClean="0">
                <a:cs typeface="Ali_K_Samik" pitchFamily="2" charset="-78"/>
              </a:rPr>
              <a:t>ثرِؤطرامى مةشقى تايبةت بؤ كارة مةترسيدارةكان</a:t>
            </a:r>
            <a:endParaRPr lang="en-GB" sz="4000" smtClean="0">
              <a:cs typeface="Ali_K_Samik" pitchFamily="2" charset="-78"/>
            </a:endParaRPr>
          </a:p>
        </p:txBody>
      </p:sp>
      <p:sp>
        <p:nvSpPr>
          <p:cNvPr id="1648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بةكارهيَنانى ئوتومبيَلَ (بارهةلَطر، بةرزكةرةوة و هتد)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ثيَويستة مؤلَةتى بةكارهيَنانى هةبيَـت.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باركردن و بارداطرتن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مةشقى بةرزكةرةوةى سلنطى و قةفةزى كةسى</a:t>
            </a:r>
            <a:endParaRPr lang="en-GB" sz="26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ئاميَرة قورسةكان (مةكينة و كريَن و هةلَكؤلَيَنةر و هتد)</a:t>
            </a:r>
            <a:endParaRPr lang="en-GB" sz="30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ثيَويستة مؤلَةتى كاركردن</a:t>
            </a:r>
            <a:endParaRPr lang="en-GB" sz="2600" smtClean="0">
              <a:cs typeface="Ali_K_Samik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ar-IQ" sz="2600" smtClean="0">
                <a:cs typeface="Ali_K_Samik" pitchFamily="2" charset="-78"/>
              </a:rPr>
              <a:t>ضاككردنةوة ثيَداضوونةوة</a:t>
            </a:r>
            <a:endParaRPr lang="en-GB" sz="2600" smtClean="0">
              <a:cs typeface="Ali_K_Samik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IQ" sz="3000" smtClean="0">
                <a:cs typeface="Ali_K_Samik" pitchFamily="2" charset="-78"/>
              </a:rPr>
              <a:t>دةكريَت ئةو خزمةتطوزاريانة برديَن بة بةلَيَندةرى خاوةن ئةزموون و برِوانامة.</a:t>
            </a:r>
            <a:endParaRPr lang="en-GB" sz="3000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8" name="Title 1"/>
          <p:cNvSpPr>
            <a:spLocks/>
          </p:cNvSpPr>
          <p:nvPr/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ar-IQ" sz="4400">
                <a:latin typeface="Calibri" pitchFamily="34" charset="0"/>
                <a:cs typeface="Ali_K_Samik" pitchFamily="2" charset="-78"/>
              </a:rPr>
              <a:t>بؤ هةموو مةشقةكان</a:t>
            </a:r>
            <a:endParaRPr lang="en-GB" sz="4400">
              <a:latin typeface="Calibri" pitchFamily="34" charset="0"/>
              <a:cs typeface="Ali_K_Samik" pitchFamily="2" charset="-78"/>
            </a:endParaRPr>
          </a:p>
        </p:txBody>
      </p:sp>
      <p:sp>
        <p:nvSpPr>
          <p:cNvPr id="166919" name="Content Placeholder 2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ar-IQ" sz="3200">
                <a:latin typeface="Calibri" pitchFamily="34" charset="0"/>
                <a:cs typeface="Ali_K_Samik" pitchFamily="2" charset="-78"/>
              </a:rPr>
              <a:t>كؤنتيَكست (رةوشى ثةيوةنديدار) دياريبكة</a:t>
            </a:r>
            <a:endParaRPr lang="en-GB" sz="3200">
              <a:latin typeface="Calibri" pitchFamily="34" charset="0"/>
              <a:cs typeface="Ali_K_Samik" pitchFamily="2" charset="-78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ar-IQ" sz="2800">
                <a:latin typeface="Calibri" pitchFamily="34" charset="0"/>
                <a:cs typeface="Ali_K_Samik" pitchFamily="2" charset="-78"/>
              </a:rPr>
              <a:t>ئةوة دلَنيا بكةوة كة بةشداربووان لةوة تيَبطةن بؤضى ئةو مةشقة طرنطة</a:t>
            </a:r>
            <a:endParaRPr lang="en-GB" sz="28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ar-IQ" sz="3200">
                <a:latin typeface="Calibri" pitchFamily="34" charset="0"/>
                <a:cs typeface="Ali_K_Samik" pitchFamily="2" charset="-78"/>
              </a:rPr>
              <a:t>وا بكة ثةيوةنديدار بيَت</a:t>
            </a:r>
            <a:endParaRPr lang="en-GB" sz="3200">
              <a:latin typeface="Calibri" pitchFamily="34" charset="0"/>
              <a:cs typeface="Ali_K_Samik" pitchFamily="2" charset="-78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ar-IQ" sz="2800">
                <a:latin typeface="Calibri" pitchFamily="34" charset="0"/>
                <a:cs typeface="Ali_K_Samik" pitchFamily="2" charset="-78"/>
              </a:rPr>
              <a:t>ثيَويستة سةرةتا بزانيت كة ئةوان ثيَويستيان بة ضى ية</a:t>
            </a:r>
            <a:endParaRPr lang="en-GB" sz="28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ar-IQ" sz="3200">
                <a:latin typeface="Calibri" pitchFamily="34" charset="0"/>
                <a:cs typeface="Ali_K_Samik" pitchFamily="2" charset="-78"/>
              </a:rPr>
              <a:t>وا بكة خؤش بطوزةريَت و ضيَذى لىَ وةربطرن</a:t>
            </a:r>
            <a:endParaRPr lang="en-GB" sz="3200">
              <a:latin typeface="Calibri" pitchFamily="34" charset="0"/>
              <a:cs typeface="Ali_K_Samik" pitchFamily="2" charset="-78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ar-IQ" sz="2800">
                <a:latin typeface="Calibri" pitchFamily="34" charset="0"/>
                <a:cs typeface="Ali_K_Samik" pitchFamily="2" charset="-78"/>
              </a:rPr>
              <a:t>رتهيَنان و كارى بة كؤمةلَ و ميكانيزمةكانى زانياري ثيَدانةوة بةكاربهيَنة</a:t>
            </a:r>
            <a:endParaRPr lang="en-GB" sz="2800">
              <a:latin typeface="Calibri" pitchFamily="34" charset="0"/>
              <a:cs typeface="Ali_K_Samik" pitchFamily="2" charset="-7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ar-IQ" sz="3200">
                <a:latin typeface="Calibri" pitchFamily="34" charset="0"/>
                <a:cs typeface="Ali_K_Samik" pitchFamily="2" charset="-78"/>
              </a:rPr>
              <a:t>وا بكة زانيارى بةخش بيَت</a:t>
            </a:r>
            <a:endParaRPr lang="en-GB" sz="3200">
              <a:latin typeface="Calibri" pitchFamily="34" charset="0"/>
              <a:cs typeface="Ali_K_Samik" pitchFamily="2" charset="-78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ar-IQ" sz="2800">
                <a:latin typeface="Calibri" pitchFamily="34" charset="0"/>
                <a:cs typeface="Ali_K_Samik" pitchFamily="2" charset="-78"/>
              </a:rPr>
              <a:t>ئةو زانياريانةى كة ثيويستيانة دابينيان بكة</a:t>
            </a:r>
            <a:endParaRPr lang="en-GB" sz="2800">
              <a:latin typeface="Calibri" pitchFamily="34" charset="0"/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ar-IQ" smtClean="0">
                <a:cs typeface="Ali_K_Samik" pitchFamily="2" charset="-78"/>
              </a:rPr>
              <a:t>زؤر سوثاس بؤ ئةو مةشقة سةرنجرِاكيَشة</a:t>
            </a:r>
            <a:endParaRPr lang="en-GB" smtClean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lang="ar-IQ" smtClean="0">
                <a:cs typeface="Ali_K_Samik" pitchFamily="2" charset="-78"/>
              </a:rPr>
              <a:t>بةرثرسياريةتى ئةخلاقى</a:t>
            </a:r>
            <a:endParaRPr lang="en-GB" smtClean="0">
              <a:cs typeface="Ali_K_Samik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80000"/>
              </a:lnSpc>
            </a:pPr>
            <a:r>
              <a:rPr lang="ar-IQ" sz="2200" smtClean="0">
                <a:cs typeface="Ali_K_Samik" pitchFamily="2" charset="-78"/>
              </a:rPr>
              <a:t>دةست بكة بة طفتوطؤيةك</a:t>
            </a:r>
            <a:endParaRPr lang="en-GB" sz="22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000" smtClean="0">
                <a:cs typeface="Ali_K_Samik" pitchFamily="2" charset="-78"/>
              </a:rPr>
              <a:t>ئةطةر كةسيَك لة مالةكةى تؤدا رووداويَكى كرد كىَ بةرثرسيارة؟</a:t>
            </a:r>
            <a:endParaRPr lang="en-GB" sz="20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000" smtClean="0">
                <a:cs typeface="Ali_K_Samik" pitchFamily="2" charset="-78"/>
              </a:rPr>
              <a:t>ئةطةر كةسيَك لة كاردا رووداويَكى ئةنجامدا كىَ بةرثرسيارة؟</a:t>
            </a:r>
            <a:endParaRPr lang="en-GB" sz="2000" smtClean="0">
              <a:cs typeface="Ali_K_Samik" pitchFamily="2" charset="-78"/>
            </a:endParaRPr>
          </a:p>
          <a:p>
            <a:pPr lvl="2" algn="r" rtl="1">
              <a:lnSpc>
                <a:spcPct val="80000"/>
              </a:lnSpc>
            </a:pPr>
            <a:r>
              <a:rPr lang="ar-IQ" sz="1700" smtClean="0">
                <a:cs typeface="Ali_K_Samik" pitchFamily="2" charset="-78"/>
              </a:rPr>
              <a:t>ئةطةر شويَنيَكى خؤيان برِى بة ئاميَريَك؟</a:t>
            </a:r>
            <a:endParaRPr lang="en-GB" sz="1700" smtClean="0">
              <a:cs typeface="Ali_K_Samik" pitchFamily="2" charset="-78"/>
            </a:endParaRPr>
          </a:p>
          <a:p>
            <a:pPr lvl="2" algn="r" rtl="1">
              <a:lnSpc>
                <a:spcPct val="80000"/>
              </a:lnSpc>
            </a:pPr>
            <a:r>
              <a:rPr lang="ar-IQ" sz="1700" smtClean="0">
                <a:cs typeface="Ali_K_Samik" pitchFamily="2" charset="-78"/>
              </a:rPr>
              <a:t>ئةطةر ساتمةيةكيان بة سةر وايةريَكدا كرد؟</a:t>
            </a:r>
            <a:endParaRPr lang="en-GB" sz="1700" smtClean="0">
              <a:cs typeface="Ali_K_Samik" pitchFamily="2" charset="-78"/>
            </a:endParaRPr>
          </a:p>
          <a:p>
            <a:pPr lvl="2" algn="r" rtl="1">
              <a:lnSpc>
                <a:spcPct val="80000"/>
              </a:lnSpc>
            </a:pPr>
            <a:r>
              <a:rPr lang="ar-IQ" sz="1700" smtClean="0">
                <a:cs typeface="Ali_K_Samik" pitchFamily="2" charset="-78"/>
              </a:rPr>
              <a:t>بير لة نمونةى تر بكةرةوة.</a:t>
            </a:r>
            <a:endParaRPr lang="en-GB" sz="17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2200" smtClean="0">
                <a:cs typeface="Ali_K_Samik" pitchFamily="2" charset="-78"/>
              </a:rPr>
              <a:t> بةرثرسياريةتى ئةخلاقى بةرثرسيايةيتيةكى هاوبةشة</a:t>
            </a:r>
            <a:endParaRPr lang="en-GB" sz="2200" b="1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000" smtClean="0">
                <a:cs typeface="Ali_K_Samik" pitchFamily="2" charset="-78"/>
              </a:rPr>
              <a:t>بةرثرسياريةتى خودى</a:t>
            </a:r>
          </a:p>
          <a:p>
            <a:pPr lvl="1" algn="r" rtl="1">
              <a:lnSpc>
                <a:spcPct val="80000"/>
              </a:lnSpc>
            </a:pPr>
            <a:r>
              <a:rPr lang="ar-IQ" sz="2000" smtClean="0">
                <a:cs typeface="Ali_K_Samik" pitchFamily="2" charset="-78"/>
              </a:rPr>
              <a:t>بةرثرسياريةتى هاوكارةكانت لة كاردا</a:t>
            </a:r>
          </a:p>
          <a:p>
            <a:pPr lvl="1" algn="r" rtl="1">
              <a:lnSpc>
                <a:spcPct val="80000"/>
              </a:lnSpc>
            </a:pPr>
            <a:r>
              <a:rPr lang="ar-IQ" sz="2000" smtClean="0">
                <a:cs typeface="Ali_K_Samik" pitchFamily="2" charset="-78"/>
              </a:rPr>
              <a:t>بةرثرسياريةتى فةرمانبةران</a:t>
            </a:r>
          </a:p>
          <a:p>
            <a:pPr lvl="1" algn="r" rtl="1">
              <a:lnSpc>
                <a:spcPct val="80000"/>
              </a:lnSpc>
            </a:pPr>
            <a:r>
              <a:rPr lang="ar-IQ" sz="2000" smtClean="0">
                <a:cs typeface="Ali_K_Samik" pitchFamily="2" charset="-78"/>
              </a:rPr>
              <a:t>بةرثرسياريةتى لايةنى سيَيةم ( ميوانان و كةسانى ثيادة و رةتبوو و هاتوضؤى ترافيك)</a:t>
            </a:r>
          </a:p>
          <a:p>
            <a:pPr lvl="1" algn="r" rtl="1">
              <a:lnSpc>
                <a:spcPct val="80000"/>
              </a:lnSpc>
            </a:pPr>
            <a:endParaRPr lang="en-GB" sz="2000" smtClean="0">
              <a:cs typeface="Ali_K_Samik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IQ" sz="2200" smtClean="0">
                <a:cs typeface="Ali_K_Samik" pitchFamily="2" charset="-78"/>
              </a:rPr>
              <a:t>بؤضى سةرؤك كار بة بةرثرس لة كارى فةرمانبةرانى دادةنريت؟</a:t>
            </a:r>
            <a:endParaRPr lang="en-GB" sz="2200" smtClean="0">
              <a:cs typeface="Ali_K_Samik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ar-IQ" sz="2900" b="1" smtClean="0">
                <a:solidFill>
                  <a:srgbClr val="FF0000"/>
                </a:solidFill>
                <a:cs typeface="Ali_K_Samik" pitchFamily="2" charset="-78"/>
              </a:rPr>
              <a:t>ئةركى ضاوديَري و طرنطيدان</a:t>
            </a:r>
            <a:endParaRPr lang="en-GB" sz="2900" b="1" smtClean="0">
              <a:solidFill>
                <a:srgbClr val="FF0000"/>
              </a:solidFill>
              <a:cs typeface="Ali_K_Sami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MC Powerpoint Presentation sty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5784</TotalTime>
  <Words>4301</Words>
  <Application>Microsoft Office PowerPoint</Application>
  <PresentationFormat>On-screen Show (4:3)</PresentationFormat>
  <Paragraphs>601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86</vt:i4>
      </vt:variant>
    </vt:vector>
  </HeadingPairs>
  <TitlesOfParts>
    <vt:vector size="102" baseType="lpstr">
      <vt:lpstr>Calibri</vt:lpstr>
      <vt:lpstr>Arial</vt:lpstr>
      <vt:lpstr>Times New Roman</vt:lpstr>
      <vt:lpstr>Ali_K_Samik</vt:lpstr>
      <vt:lpstr>CCMC Powerpoint Presentation style</vt:lpstr>
      <vt:lpstr>CCMC Powerpoint Presentation style</vt:lpstr>
      <vt:lpstr>CCMC Powerpoint Presentation style</vt:lpstr>
      <vt:lpstr>CCMC Powerpoint Presentation style</vt:lpstr>
      <vt:lpstr>CCMC Powerpoint Presentation style</vt:lpstr>
      <vt:lpstr>CCMC Powerpoint Presentation style</vt:lpstr>
      <vt:lpstr>CCMC Powerpoint Presentation style</vt:lpstr>
      <vt:lpstr>CCMC Powerpoint Presentation style</vt:lpstr>
      <vt:lpstr>CCMC Powerpoint Presentation style</vt:lpstr>
      <vt:lpstr>CCMC Powerpoint Presentation style</vt:lpstr>
      <vt:lpstr>CCMC Powerpoint Presentation style</vt:lpstr>
      <vt:lpstr>CCMC Powerpoint Presentation style</vt:lpstr>
      <vt:lpstr>تةندروستى و سةلامةتى ثيشةيى</vt:lpstr>
      <vt:lpstr>ئامانجةكانى ئةو كؤرسة</vt:lpstr>
      <vt:lpstr>بةشى 1: بؤ ضى تةندروستى و سةلامةتى  طرنطة.</vt:lpstr>
      <vt:lpstr>Slide 4</vt:lpstr>
      <vt:lpstr>نمونةيةكى ميَذوويى: ويلايةتة يةكطرتووةكان</vt:lpstr>
      <vt:lpstr>Slide 6</vt:lpstr>
      <vt:lpstr>ضؤن ئةم طؤرِانكارية مومكن بووة؟</vt:lpstr>
      <vt:lpstr>بؤضى سةلامةتى و تةندروستى طرنطن؟</vt:lpstr>
      <vt:lpstr>بةرثرسياريةتى ئةخلاقى</vt:lpstr>
      <vt:lpstr>بةرثرسياريةتى ياسايى</vt:lpstr>
      <vt:lpstr>ثرسة داراييةكان</vt:lpstr>
      <vt:lpstr>رؤلَى بةرِيَوةبةر</vt:lpstr>
      <vt:lpstr>ئةركة تايبةتةكانى بةرِيَوةبةران (نمونةكان)</vt:lpstr>
      <vt:lpstr>ماناى ضى ية كة دةلَيَين ” بة شيَوةيةكى مانادار ثيَشبينيكراو“</vt:lpstr>
      <vt:lpstr>ثيَداضوونةوة (ثرسيارة راست / هةلَةكان)</vt:lpstr>
      <vt:lpstr>بةشى دووةم: هةلَسةنطاندنى مةترسيةكان</vt:lpstr>
      <vt:lpstr>مةترسى (HAZARD)ضى ية؟</vt:lpstr>
      <vt:lpstr>راهيَنان مةترسيةكان لة (مالَ) دياريبكة</vt:lpstr>
      <vt:lpstr>Slide 19</vt:lpstr>
      <vt:lpstr>هؤكارة باوةكانى رووداو (ظيديؤكان)</vt:lpstr>
      <vt:lpstr>Slide 21</vt:lpstr>
      <vt:lpstr>Slide 22</vt:lpstr>
      <vt:lpstr>Slide 23</vt:lpstr>
      <vt:lpstr>Slide 24</vt:lpstr>
      <vt:lpstr>Slide 25</vt:lpstr>
      <vt:lpstr> بةشى سيَيةم: كؤنترِؤلَكردنى ئةطةرى مةترسيةكان</vt:lpstr>
      <vt:lpstr>كؤنترِؤلَكردنى ئةطةرى روودان و سةشختى زيانةكانى مةترسيةك</vt:lpstr>
      <vt:lpstr> بةشى سيَيةم: كؤنترِؤلَكردنى ئةطةرى مةترسيةكان</vt:lpstr>
      <vt:lpstr>Slide 29</vt:lpstr>
      <vt:lpstr>Slide 30</vt:lpstr>
      <vt:lpstr>Slide 31</vt:lpstr>
      <vt:lpstr>Slide 32</vt:lpstr>
      <vt:lpstr>ماددة كيمياييةكان</vt:lpstr>
      <vt:lpstr>ماددة كيمياييةكان</vt:lpstr>
      <vt:lpstr>مةترسيةكانى ئؤفيس</vt:lpstr>
      <vt:lpstr>مةترسية كارةباييةكان</vt:lpstr>
      <vt:lpstr>ريَوشويَنةكانى كؤنترِؤلَكردنى مةترسيةكانى كارةبا</vt:lpstr>
      <vt:lpstr>مةترسيةكانى ئاطر كةوتنةوة</vt:lpstr>
      <vt:lpstr>كؤنترِؤلَكردنى مةترسيةكانى ئاطركةوتنةوة</vt:lpstr>
      <vt:lpstr>مةترسيةكانى كارى دةستى</vt:lpstr>
      <vt:lpstr>كؤنترِؤلَكردنى مةترسيةكانى كارى دةستى</vt:lpstr>
      <vt:lpstr>مةترسيةكانى جولَةكردن</vt:lpstr>
      <vt:lpstr>كؤنترِؤلَكردنى مةترسيةكانى جوولَة</vt:lpstr>
      <vt:lpstr>مةترسيةكانى ذاوةذاو و لةرزة</vt:lpstr>
      <vt:lpstr>ثلةى طةرمى</vt:lpstr>
      <vt:lpstr>مةسترسيةكانى ئوتومبيَلَ</vt:lpstr>
      <vt:lpstr>كاركردن لة شويَنى بةرزدا</vt:lpstr>
      <vt:lpstr>طرذى و فشارى كار</vt:lpstr>
      <vt:lpstr>خؤشطوزةرانى</vt:lpstr>
      <vt:lpstr>بةشى ثيَنجةم: دارِشتنى سياسةتيَكى سةلامةتى</vt:lpstr>
      <vt:lpstr>دةسثيَكردن</vt:lpstr>
      <vt:lpstr>سياسةتى سةلامةتى- دةربرِينى طشتى</vt:lpstr>
      <vt:lpstr>سياسةتى سةلامةتى- مةشقثيَكردن</vt:lpstr>
      <vt:lpstr>سياسةتى سةلامةتى- بةشداريثيَكردن</vt:lpstr>
      <vt:lpstr>سياسةتى سةلامةتى-ريَكاريةكانى تةنطةتاوى</vt:lpstr>
      <vt:lpstr>سياسةتى سةلامةتى – ئاميَرةكان و كؤطاكردنيان</vt:lpstr>
      <vt:lpstr>سياسةتى سةلامةتى - هةلَواسينةكان</vt:lpstr>
      <vt:lpstr>سياسةتى سةلامةتى – فرياطوزارى سةرةتايى و راثؤرتكردن</vt:lpstr>
      <vt:lpstr>بةشى شةشةم: جيَبةجيَكردنى سياسةتى سةلامةتى</vt:lpstr>
      <vt:lpstr>ليذنةى سةلامةتى</vt:lpstr>
      <vt:lpstr>نويَنةرانى HSE</vt:lpstr>
      <vt:lpstr>ئةركةكان</vt:lpstr>
      <vt:lpstr>ثشكنين</vt:lpstr>
      <vt:lpstr>بةرثرسياريةتيةكانى نويَنةرانى HSE و هةموو بةرِيَوةبةران</vt:lpstr>
      <vt:lpstr>نةخشة</vt:lpstr>
      <vt:lpstr>سيستةمى زانياريةكان</vt:lpstr>
      <vt:lpstr>هةلَسةنطاندنى ئةطةرى مةرتسيةكان</vt:lpstr>
      <vt:lpstr>راثؤرتى رووداوةكان</vt:lpstr>
      <vt:lpstr>ئةنجامدانى ليَكؤلَينةوة</vt:lpstr>
      <vt:lpstr>نمونة دابةشكراوةكان بة سةر بشداربووان</vt:lpstr>
      <vt:lpstr>مؤلَةتى سيستةمى كار</vt:lpstr>
      <vt:lpstr>نمونةى مؤلَةتى كاركردن</vt:lpstr>
      <vt:lpstr>مةشق</vt:lpstr>
      <vt:lpstr>بةشى حةوتةم: ريَكاريةكانى حالَةتى فرياطوزارى</vt:lpstr>
      <vt:lpstr>ض جؤرة حالَةتيَكى تةنطةتاوى ئةطةرى روودانى هةية؟</vt:lpstr>
      <vt:lpstr>ثيادةكاريةكان بؤ خؤ ئامادةكردنى بؤ حالَةتى تةنطةتاوى</vt:lpstr>
      <vt:lpstr>لة حالَةتى تةنطةتاويدا</vt:lpstr>
      <vt:lpstr>لة حالَةتى تةنطةتاويدا II</vt:lpstr>
      <vt:lpstr>لة حالَةتى هيَرشى تيرؤريستى</vt:lpstr>
      <vt:lpstr>بةشى هةشتةم: ديزاينكردنى ثرِؤطراميَكى مةشقى</vt:lpstr>
      <vt:lpstr>ناوةرِؤكى سةرةكى هةموو ثرِؤطرامة مةشقيةكان</vt:lpstr>
      <vt:lpstr>ثرِؤطرامى مةشقى تايبةت</vt:lpstr>
      <vt:lpstr>ثرِؤطرامى مةشقى تايبةت</vt:lpstr>
      <vt:lpstr>ثرِؤطرامى مةشقى تايبةت بؤ كارة مةترسيدارةكان</vt:lpstr>
      <vt:lpstr>Slide 85</vt:lpstr>
      <vt:lpstr>زؤر سوثاس بؤ ئةو مةشقة سةرنجرِاكيَشة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Safety at Work</dc:title>
  <dc:creator>John Cross</dc:creator>
  <cp:lastModifiedBy>hedi</cp:lastModifiedBy>
  <cp:revision>70</cp:revision>
  <dcterms:created xsi:type="dcterms:W3CDTF">2013-10-18T09:58:16Z</dcterms:created>
  <dcterms:modified xsi:type="dcterms:W3CDTF">2013-11-20T05:19:27Z</dcterms:modified>
</cp:coreProperties>
</file>