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8"/>
  </p:notes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25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80A1A8A-2588-4EE3-B964-03C08F4DFAD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727FDB7B-867F-4B83-A801-699BB031A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1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8596-AE99-493F-9C79-4C3FBC37AD82}" type="datetime1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BE4C-F291-492B-B868-C1A62F8F828B}" type="datetime1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EFBA-80B4-43A8-A37C-8FCE30BA9631}" type="datetime1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23B4-38EA-45CF-9399-875EF7A28DB2}" type="datetime1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8EE6-0BD4-4782-B46F-32F3B3658BE6}" type="datetime1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BDAE-DEB3-4CC0-8610-CF97A27D5ED1}" type="datetime1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9EDE-8EFA-4525-BFD3-47556C91AD10}" type="datetime1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7986-478E-495B-9077-A4B3B1694B18}" type="datetime1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0666-8EDC-4CFF-A78B-7048FAE4E6BB}" type="datetime1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689A-78F6-4C24-BE76-E2A16E2BDFBD}" type="datetime1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2151-7CB4-4663-BA66-FBD6385AE79B}" type="datetime1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D453E4-CA47-4D85-95E8-5033E096170E}" type="datetime1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7093CB0-A779-41B0-B1C9-549C8E2E68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2859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cs typeface="Ali_K_Samik" pitchFamily="2" charset="-78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Ali_K_Samik" pitchFamily="2" charset="-78"/>
              </a:rPr>
            </a:br>
            <a:r>
              <a:rPr lang="en-US" b="1" dirty="0" smtClean="0">
                <a:solidFill>
                  <a:srgbClr val="FF0000"/>
                </a:solidFill>
                <a:cs typeface="Ali_K_Samik" pitchFamily="2" charset="-78"/>
              </a:rPr>
              <a:t>:</a:t>
            </a: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بابةت </a:t>
            </a:r>
            <a:r>
              <a:rPr lang="en-US" b="1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cs typeface="Ali_K_Samik" pitchFamily="2" charset="-78"/>
              </a:rPr>
              <a:t/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solidFill>
                  <a:srgbClr val="002060"/>
                </a:solidFill>
                <a:cs typeface="Ali_K_Samik" pitchFamily="2" charset="-78"/>
              </a:rPr>
              <a:t>ميَذووى بزووتنةوة رزطاريخوازةكان لة جيهان</a:t>
            </a:r>
            <a:endParaRPr lang="en-US" dirty="0">
              <a:solidFill>
                <a:srgbClr val="002060"/>
              </a:solidFill>
              <a:cs typeface="Ali_K_Sami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0999"/>
            <a:ext cx="7772400" cy="620311"/>
          </a:xfrm>
        </p:spPr>
        <p:txBody>
          <a:bodyPr>
            <a:normAutofit/>
          </a:bodyPr>
          <a:lstStyle/>
          <a:p>
            <a:r>
              <a:rPr lang="ar-IQ" sz="3200" b="1" dirty="0" smtClean="0">
                <a:solidFill>
                  <a:srgbClr val="AB255E"/>
                </a:solidFill>
                <a:cs typeface="Ali_K_Samik" pitchFamily="2" charset="-78"/>
              </a:rPr>
              <a:t>م. </a:t>
            </a:r>
            <a:r>
              <a:rPr lang="ar-IQ" sz="3200" b="1" dirty="0" smtClean="0">
                <a:solidFill>
                  <a:srgbClr val="AB255E"/>
                </a:solidFill>
                <a:cs typeface="Ali_K_Samik" pitchFamily="2" charset="-78"/>
              </a:rPr>
              <a:t>هاوكار </a:t>
            </a:r>
            <a:r>
              <a:rPr lang="ar-IQ" sz="3200" b="1" dirty="0" smtClean="0">
                <a:solidFill>
                  <a:srgbClr val="AB255E"/>
                </a:solidFill>
                <a:cs typeface="Ali_K_Samik" pitchFamily="2" charset="-78"/>
              </a:rPr>
              <a:t>كريم حمةشريف</a:t>
            </a:r>
            <a:endParaRPr lang="en-US" sz="3200" b="1" dirty="0">
              <a:solidFill>
                <a:srgbClr val="AB255E"/>
              </a:solidFill>
              <a:cs typeface="Ali_K_Samik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"/>
            <a:ext cx="2590799" cy="401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08650" y="4876799"/>
            <a:ext cx="1676399" cy="533399"/>
          </a:xfrm>
          <a:prstGeom prst="rect">
            <a:avLst/>
          </a:prstGeom>
        </p:spPr>
        <p:txBody>
          <a:bodyPr vert="horz" lIns="91440" tIns="45720" rIns="91440" bIns="9144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sz="2400" dirty="0" smtClean="0">
                <a:solidFill>
                  <a:srgbClr val="002060"/>
                </a:solidFill>
                <a:cs typeface="Ali_K_Samik" pitchFamily="2" charset="-78"/>
              </a:rPr>
              <a:t>هةفتةى يةكةم</a:t>
            </a:r>
            <a:endParaRPr lang="en-US" sz="2400" dirty="0">
              <a:solidFill>
                <a:srgbClr val="002060"/>
              </a:solidFill>
              <a:cs typeface="Ali_K_Sami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152400"/>
            <a:ext cx="502920" cy="502920"/>
          </a:xfrm>
        </p:spPr>
        <p:txBody>
          <a:bodyPr>
            <a:normAutofit/>
          </a:bodyPr>
          <a:lstStyle/>
          <a:p>
            <a:fld id="{87093CB0-A779-41B0-B1C9-549C8E2E686B}" type="slidenum">
              <a:rPr lang="en-US" sz="1800" smtClean="0">
                <a:solidFill>
                  <a:schemeClr val="tx1"/>
                </a:solidFill>
              </a:rPr>
              <a:t>1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058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4004" y="408317"/>
            <a:ext cx="502920" cy="502920"/>
          </a:xfrm>
        </p:spPr>
        <p:txBody>
          <a:bodyPr>
            <a:normAutofit/>
          </a:bodyPr>
          <a:lstStyle/>
          <a:p>
            <a:fld id="{87093CB0-A779-41B0-B1C9-549C8E2E686B}" type="slidenum">
              <a:rPr lang="en-US" sz="1800" smtClean="0">
                <a:solidFill>
                  <a:schemeClr val="tx1"/>
                </a:solidFill>
              </a:rPr>
              <a:t>2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0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28600"/>
            <a:ext cx="8534399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539" y="152400"/>
            <a:ext cx="502920" cy="502920"/>
          </a:xfrm>
        </p:spPr>
        <p:txBody>
          <a:bodyPr>
            <a:normAutofit/>
          </a:bodyPr>
          <a:lstStyle/>
          <a:p>
            <a:fld id="{87093CB0-A779-41B0-B1C9-549C8E2E686B}" type="slidenum">
              <a:rPr lang="en-US" sz="1800" smtClean="0">
                <a:solidFill>
                  <a:schemeClr val="tx1"/>
                </a:solidFill>
              </a:rPr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83" y="304800"/>
            <a:ext cx="7848599" cy="626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5563" y="53340"/>
            <a:ext cx="502920" cy="502920"/>
          </a:xfrm>
        </p:spPr>
        <p:txBody>
          <a:bodyPr>
            <a:normAutofit/>
          </a:bodyPr>
          <a:lstStyle/>
          <a:p>
            <a:fld id="{87093CB0-A779-41B0-B1C9-549C8E2E686B}" type="slidenum">
              <a:rPr lang="en-US" sz="1800" smtClean="0">
                <a:solidFill>
                  <a:schemeClr val="tx1"/>
                </a:solidFill>
              </a:rPr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8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8153400" cy="557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28600" y="34793"/>
            <a:ext cx="502920" cy="502920"/>
          </a:xfrm>
        </p:spPr>
        <p:txBody>
          <a:bodyPr/>
          <a:lstStyle/>
          <a:p>
            <a:fld id="{87093CB0-A779-41B0-B1C9-549C8E2E686B}" type="slidenum">
              <a:rPr lang="en-US" sz="1800" smtClean="0">
                <a:solidFill>
                  <a:schemeClr val="tx1"/>
                </a:solidFill>
              </a:rPr>
              <a:t>5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7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32463" cy="617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1940" y="152400"/>
            <a:ext cx="502920" cy="502920"/>
          </a:xfrm>
        </p:spPr>
        <p:txBody>
          <a:bodyPr/>
          <a:lstStyle/>
          <a:p>
            <a:fld id="{87093CB0-A779-41B0-B1C9-549C8E2E686B}" type="slidenum">
              <a:rPr lang="en-US" sz="1800" smtClean="0">
                <a:solidFill>
                  <a:schemeClr val="tx1"/>
                </a:solidFill>
              </a:rPr>
              <a:t>6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8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298</TotalTime>
  <Words>13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 :بابةت   ميَذووى بزووتنةوة رزطاريخوازةكان لة جيهان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بابةت  ميَذووى بزووتنةوة رزطاريخوازةكان لة جيهان</dc:title>
  <dc:creator>n0ak95</dc:creator>
  <cp:lastModifiedBy>DR.Ahmed Saker</cp:lastModifiedBy>
  <cp:revision>23</cp:revision>
  <cp:lastPrinted>2021-09-29T09:28:00Z</cp:lastPrinted>
  <dcterms:created xsi:type="dcterms:W3CDTF">2014-10-21T08:07:48Z</dcterms:created>
  <dcterms:modified xsi:type="dcterms:W3CDTF">2021-09-29T10:48:16Z</dcterms:modified>
</cp:coreProperties>
</file>