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5DE992-0B59-416D-B4EF-F565B213E44B}" type="datetimeFigureOut">
              <a:rPr lang="en-US" smtClean="0"/>
              <a:t>12/21/2019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75C407-DCEE-4864-AE20-87D76239A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878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670AB-A0B9-4CB7-9507-17C3BB5D00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9BBC4E-0809-4FF3-9B40-710BB7EFCE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68A86A-0D51-488D-AF04-05A95A1BB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02884-370B-4DEE-91B9-B26741B382A4}" type="datetime1">
              <a:rPr lang="en-US" smtClean="0"/>
              <a:t>12/21/2019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6B5358-45D7-4EB1-B80D-EED7DAF11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M. Hawkar Kheder Shaikha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ECF720-6255-4D74-BC64-3D5C3F52E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79830-6655-4893-B926-A404B9239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049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CB368A-7F33-4881-8B6C-C7BEA02DD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74BC7E-B0D6-4A47-9DB6-5316F89083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7A9C39-9FA7-47B8-B94F-01E49B257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8E56D-F4F0-4137-8259-04A21899546A}" type="datetime1">
              <a:rPr lang="en-US" smtClean="0"/>
              <a:t>12/21/2019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44B507-B604-4B7A-A5CF-64DA52475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M. Hawkar Kheder Shaikha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DCD788-B0EA-4062-B6AC-C49CE1DE4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79830-6655-4893-B926-A404B9239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851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359ACB0-B87B-411E-8AA2-E0A0C922B4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1DB7AE-CE58-44F8-97DB-24D0113346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3B6F92-48D2-4683-9C53-1C290A184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6E02D-201A-4BD9-9856-23878EBB4B84}" type="datetime1">
              <a:rPr lang="en-US" smtClean="0"/>
              <a:t>12/21/2019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B19C6F-0D99-4DCD-AE75-F86CA5E3F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M. Hawkar Kheder Shaikha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81113D-022E-4723-8B85-0F63A2DEE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79830-6655-4893-B926-A404B9239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672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1B29E-6DB6-45E5-A667-8DE375A39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BCBAC-8CEF-47D0-85FE-E8C7F6FF98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369498-8E4A-4DC9-972C-36D435D58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81F02-070C-4C26-9B3B-B9CBDD840E06}" type="datetime1">
              <a:rPr lang="en-US" smtClean="0"/>
              <a:t>12/21/2019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E80AB9-8D3E-48A3-93CC-DB998C7A2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M. Hawkar Kheder Shaikha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52E3F6-9853-43A5-AD6F-85BDEA2FC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79830-6655-4893-B926-A404B9239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490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4BA7E-B3C3-487D-8EB2-1D40DE227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19D5F9-28C8-475A-9B5A-6FF6FB8727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0DF9FA-97AA-4E38-B28A-C4FB005ED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D32B-1DDD-42D3-9B68-C839A8AB0502}" type="datetime1">
              <a:rPr lang="en-US" smtClean="0"/>
              <a:t>12/21/2019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B702C3-CD87-4174-B66C-E7B83765E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M. Hawkar Kheder Shaikha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863A78-418E-4970-8647-A73CC22A8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79830-6655-4893-B926-A404B9239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054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E0C11-3382-487B-9910-6BBA9AA18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8BE4F-3008-430D-8082-2224937D8E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58291E-7A8B-4F06-BE99-F5DF88B5AE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1E7073-1B32-44F9-AED2-7653E67D4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384AE-F01B-4BA6-A0CA-E74B86CD5208}" type="datetime1">
              <a:rPr lang="en-US" smtClean="0"/>
              <a:t>12/21/2019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AC9696-E5A8-4067-8986-587934323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M. Hawkar Kheder Shaikha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C02194-90F3-4AEC-BF02-0457E12EA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79830-6655-4893-B926-A404B9239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095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7125F-5A8C-46ED-AB56-169D2BB37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C99995-EEF5-40C9-ACC3-4048421D9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B2F4E6-0FED-4E2E-A026-39228F9C03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30BFB7-C761-4F79-8441-D374194358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43A9D3-94C9-47D3-B5F1-E66C481672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DB4DCC-5681-4940-B9BD-80B50F0A3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3E999-3E68-4742-A1C0-C77A934AD0E6}" type="datetime1">
              <a:rPr lang="en-US" smtClean="0"/>
              <a:t>12/21/2019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9279AD-20D6-4488-BC67-0A1A210E9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M. Hawkar Kheder Shaikha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7F33CF-66B1-43CF-AE9C-151274322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79830-6655-4893-B926-A404B9239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208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53492-1BD8-4626-9CAF-050B7E6B3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8ADE13-1D79-4AA8-8335-20D346B7A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4B6C2-1557-4CE6-AC44-4C8D13F7C08B}" type="datetime1">
              <a:rPr lang="en-US" smtClean="0"/>
              <a:t>12/21/2019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EB2804-BD86-40A5-98B1-E29871715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M. Hawkar Kheder Shaikha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349D1B-4712-4B62-A0F6-EE306FBB4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79830-6655-4893-B926-A404B9239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886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FBDBDD-9842-47DE-BC65-9E069AD57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4FD80-1FC6-4057-91D2-DEC71AE9A1A0}" type="datetime1">
              <a:rPr lang="en-US" smtClean="0"/>
              <a:t>12/21/2019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E98DAB-A178-4BB4-9FAB-818942BFE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M. Hawkar Kheder Shaikha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29CE2F-F9DD-46C4-A23E-54ACEA7C0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79830-6655-4893-B926-A404B9239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618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62F45-7A42-4034-AB3F-C518B71B4F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51AE78-205F-4E09-8B13-1AB6D36F7F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0EFB55-4FB7-40B3-8396-B0D30AF05E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F6A101-6478-443B-B9AF-BE8DD4C90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3561A-1E8A-441F-8CE7-F7AB37B2E5DE}" type="datetime1">
              <a:rPr lang="en-US" smtClean="0"/>
              <a:t>12/21/2019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A6B2FD-EA3D-4710-9964-21E99AA85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M. Hawkar Kheder Shaikha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3AB457-608A-4AB1-8499-695D1E888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79830-6655-4893-B926-A404B9239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471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0FE37-959F-4D93-B7BC-DB4D12C77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E7D083-9D21-462B-9408-6CA1A4BB7C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9842EB-7812-46F7-BD29-F57526A01E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87FBF4-5E51-4F84-B402-CE3FB1E3E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C90F-ACB7-41C8-8DD0-CB56E82944CE}" type="datetime1">
              <a:rPr lang="en-US" smtClean="0"/>
              <a:t>12/21/2019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A9BE38-EEA8-4FA3-AB38-B5674DB43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M. Hawkar Kheder Shaikha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85B7A8-C75E-4C8F-8065-7443F50C2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79830-6655-4893-B926-A404B9239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189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896BEC-64BA-4424-B09D-E8FD9B99D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EFB1EC-5D00-4F93-B939-2F76EA94CE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985F8A-99E1-4B3F-94EB-20D6581797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DB8D6-F0C8-44CB-BF6E-EF4330A69F9C}" type="datetime1">
              <a:rPr lang="en-US" smtClean="0"/>
              <a:t>12/21/2019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403B34-C836-4EC2-840A-80B3F4988B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M. Hawkar Kheder Shaikha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863E17-0411-4167-88E2-1192A6272A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79830-6655-4893-B926-A404B9239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519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A81CB0E-D49A-41ED-B581-1EA18F96CED7}"/>
              </a:ext>
            </a:extLst>
          </p:cNvPr>
          <p:cNvSpPr/>
          <p:nvPr/>
        </p:nvSpPr>
        <p:spPr>
          <a:xfrm>
            <a:off x="2757948" y="637089"/>
            <a:ext cx="71529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de-DE" sz="3200" b="0" i="0" dirty="0">
                <a:solidFill>
                  <a:srgbClr val="616161"/>
                </a:solidFill>
                <a:effectLst/>
                <a:latin typeface="Roboto"/>
              </a:rPr>
              <a:t>Understanding Unsafe Code in C#</a:t>
            </a:r>
          </a:p>
          <a:p>
            <a:br>
              <a:rPr lang="de-DE" sz="3200" b="0" i="0" dirty="0">
                <a:solidFill>
                  <a:srgbClr val="616161"/>
                </a:solidFill>
                <a:effectLst/>
                <a:latin typeface="open sans"/>
              </a:rPr>
            </a:br>
            <a:endParaRPr lang="en-US" sz="3200" dirty="0"/>
          </a:p>
        </p:txBody>
      </p:sp>
      <p:pic>
        <p:nvPicPr>
          <p:cNvPr id="1028" name="Picture 4" descr="Related image">
            <a:extLst>
              <a:ext uri="{FF2B5EF4-FFF2-40B4-BE49-F238E27FC236}">
                <a16:creationId xmlns:a16="http://schemas.microsoft.com/office/drawing/2014/main" id="{D8CDB03B-DA2A-4707-9435-F6D07745EE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225" y="1421919"/>
            <a:ext cx="4171929" cy="4171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4235FD9-0F5E-453C-BFEB-F2C4261AC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M. Hawkar Kheder Shaikha</a:t>
            </a:r>
          </a:p>
        </p:txBody>
      </p:sp>
    </p:spTree>
    <p:extLst>
      <p:ext uri="{BB962C8B-B14F-4D97-AF65-F5344CB8AC3E}">
        <p14:creationId xmlns:p14="http://schemas.microsoft.com/office/powerpoint/2010/main" val="412350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BC29AFC-8855-4A90-AE7E-E11418C23AFF}"/>
              </a:ext>
            </a:extLst>
          </p:cNvPr>
          <p:cNvSpPr/>
          <p:nvPr/>
        </p:nvSpPr>
        <p:spPr>
          <a:xfrm>
            <a:off x="401782" y="348872"/>
            <a:ext cx="83265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Before we start any discussion of Unsafe Code let us see an example.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F7A63EE-B1F1-48BA-B11C-6003EE7A8984}"/>
              </a:ext>
            </a:extLst>
          </p:cNvPr>
          <p:cNvSpPr/>
          <p:nvPr/>
        </p:nvSpPr>
        <p:spPr>
          <a:xfrm>
            <a:off x="1149931" y="1035283"/>
            <a:ext cx="7204364" cy="3050194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en-US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 Main(</a:t>
            </a:r>
            <a:r>
              <a:rPr lang="en-US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string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[] 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args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)  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 {  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     </a:t>
            </a:r>
            <a:r>
              <a:rPr lang="en-US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 ab = 32;  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     </a:t>
            </a:r>
            <a:r>
              <a:rPr lang="en-US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* p = &amp;ab;  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     Console.WriteLine(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"value of ab is {0}"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, *p);  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     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Console.ReadLine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();              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 }  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https://www.c-sharpcorner.com/UploadFile/f0b2ed/understanding-unsafe-code-in-C-Sharp/Images/error%20list.jpg">
            <a:extLst>
              <a:ext uri="{FF2B5EF4-FFF2-40B4-BE49-F238E27FC236}">
                <a16:creationId xmlns:a16="http://schemas.microsoft.com/office/drawing/2014/main" id="{E29B65DB-4B36-41B1-96DC-756F4F7D3D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7259" y="4258707"/>
            <a:ext cx="7558250" cy="1881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47AB975-68D4-4C7C-B7A0-326E059AD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M. Hawkar Kheder Shaikha</a:t>
            </a:r>
          </a:p>
        </p:txBody>
      </p:sp>
    </p:spTree>
    <p:extLst>
      <p:ext uri="{BB962C8B-B14F-4D97-AF65-F5344CB8AC3E}">
        <p14:creationId xmlns:p14="http://schemas.microsoft.com/office/powerpoint/2010/main" val="2288851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28B17DA-5347-48DD-A394-8314A1F28C9B}"/>
              </a:ext>
            </a:extLst>
          </p:cNvPr>
          <p:cNvSpPr/>
          <p:nvPr/>
        </p:nvSpPr>
        <p:spPr>
          <a:xfrm>
            <a:off x="346362" y="468568"/>
            <a:ext cx="11346873" cy="26456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000" b="1" dirty="0">
                <a:solidFill>
                  <a:srgbClr val="21212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Why these errors occur in the program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1212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These errors occur because we executed our program in </a:t>
            </a:r>
            <a:r>
              <a:rPr lang="en-US" sz="2000" b="1" dirty="0">
                <a:solidFill>
                  <a:srgbClr val="21212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Safe mode</a:t>
            </a:r>
            <a:r>
              <a:rPr lang="en-US" sz="2000" dirty="0">
                <a:solidFill>
                  <a:srgbClr val="21212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but we must execute our program in </a:t>
            </a:r>
            <a:r>
              <a:rPr lang="en-US" sz="2000" b="1" dirty="0">
                <a:solidFill>
                  <a:srgbClr val="21212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Unsafe</a:t>
            </a:r>
            <a:r>
              <a:rPr lang="en-US" sz="2000" dirty="0">
                <a:solidFill>
                  <a:srgbClr val="21212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mode if we are using pointers.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1212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Now a question is, </a:t>
            </a:r>
            <a:r>
              <a:rPr lang="en-US" sz="2000" b="1" dirty="0">
                <a:solidFill>
                  <a:srgbClr val="21212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“What is meant by Safe and Unsafe Code?”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First we understand what </a:t>
            </a:r>
            <a:r>
              <a:rPr lang="en-US" sz="2000" b="1" dirty="0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Managed</a:t>
            </a:r>
            <a:r>
              <a:rPr lang="en-US" sz="2000" dirty="0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and </a:t>
            </a:r>
            <a:r>
              <a:rPr lang="en-US" sz="2000" b="1" dirty="0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Unmanaged</a:t>
            </a:r>
            <a:r>
              <a:rPr lang="en-US" sz="2000" dirty="0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Code are.</a:t>
            </a:r>
            <a:endParaRPr lang="en-US" dirty="0">
              <a:solidFill>
                <a:schemeClr val="accent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B8A6456-1E73-4C14-866A-3B9BC5BF715D}"/>
              </a:ext>
            </a:extLst>
          </p:cNvPr>
          <p:cNvSpPr/>
          <p:nvPr/>
        </p:nvSpPr>
        <p:spPr>
          <a:xfrm>
            <a:off x="512620" y="3441302"/>
            <a:ext cx="10169235" cy="2522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b="1" dirty="0">
                <a:solidFill>
                  <a:srgbClr val="21212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Managed Code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21212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Managed code is that code that executes under the supervision of the </a:t>
            </a:r>
            <a:r>
              <a:rPr lang="en-US" sz="16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Common Language Runtime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en-US" dirty="0">
                <a:solidFill>
                  <a:srgbClr val="21212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CLR). The CLR is responsible for various housekeeping tasks, like: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>
                <a:solidFill>
                  <a:srgbClr val="21212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Managing memory for the objects</a:t>
            </a:r>
            <a:endParaRPr lang="en-US" sz="1600" dirty="0">
              <a:solidFill>
                <a:srgbClr val="21212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>
                <a:solidFill>
                  <a:srgbClr val="21212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Performing type verification</a:t>
            </a:r>
            <a:endParaRPr lang="en-US" sz="1600" dirty="0">
              <a:solidFill>
                <a:srgbClr val="21212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>
                <a:solidFill>
                  <a:srgbClr val="21212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Doing garbage collection</a:t>
            </a:r>
            <a:endParaRPr lang="en-US" sz="1600" dirty="0">
              <a:solidFill>
                <a:srgbClr val="21212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127C1F-A6C1-43AE-80D2-10F5E3722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M. Hawkar Kheder Shaikha</a:t>
            </a:r>
          </a:p>
        </p:txBody>
      </p:sp>
    </p:spTree>
    <p:extLst>
      <p:ext uri="{BB962C8B-B14F-4D97-AF65-F5344CB8AC3E}">
        <p14:creationId xmlns:p14="http://schemas.microsoft.com/office/powerpoint/2010/main" val="1288726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1F8E999-298A-4E08-9AAF-6FD3FB19FA6A}"/>
              </a:ext>
            </a:extLst>
          </p:cNvPr>
          <p:cNvSpPr/>
          <p:nvPr/>
        </p:nvSpPr>
        <p:spPr>
          <a:xfrm>
            <a:off x="581891" y="-44158"/>
            <a:ext cx="11166764" cy="3350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1600" dirty="0">
              <a:solidFill>
                <a:srgbClr val="21212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b="1" dirty="0">
                <a:solidFill>
                  <a:srgbClr val="21212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Unmanaged Code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21212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On the other hand, unmanaged code is code that executes outside the context of the CLR. 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21212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 unmanaged code a programmer is responsible for: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>
                <a:solidFill>
                  <a:srgbClr val="21212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Calling the memory allocation function</a:t>
            </a:r>
            <a:endParaRPr lang="en-US" sz="1600" dirty="0">
              <a:solidFill>
                <a:srgbClr val="21212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>
                <a:solidFill>
                  <a:srgbClr val="21212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Making sure that the casting is done right</a:t>
            </a:r>
            <a:endParaRPr lang="en-US" sz="1600" dirty="0">
              <a:solidFill>
                <a:srgbClr val="21212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>
                <a:solidFill>
                  <a:srgbClr val="21212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Making sure that the memory is released when the work is done</a:t>
            </a:r>
            <a:endParaRPr lang="en-US" sz="1600" dirty="0">
              <a:solidFill>
                <a:srgbClr val="21212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FE08BD0-2434-4CCC-B9F0-BFCF021499F8}"/>
              </a:ext>
            </a:extLst>
          </p:cNvPr>
          <p:cNvSpPr/>
          <p:nvPr/>
        </p:nvSpPr>
        <p:spPr>
          <a:xfrm>
            <a:off x="581890" y="3781301"/>
            <a:ext cx="10501745" cy="1096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b="1" dirty="0">
                <a:solidFill>
                  <a:srgbClr val="21212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Definition of Unsafe Mode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rgbClr val="21212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Unsafe is a C# programming language keyword to denote a section of code that is not managed by the Common Language Runtime (CLR) 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4AC78F-DA0B-401D-853D-7F4CC8D99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M. Hawkar Kheder Shaikha</a:t>
            </a:r>
          </a:p>
        </p:txBody>
      </p:sp>
    </p:spTree>
    <p:extLst>
      <p:ext uri="{BB962C8B-B14F-4D97-AF65-F5344CB8AC3E}">
        <p14:creationId xmlns:p14="http://schemas.microsoft.com/office/powerpoint/2010/main" val="1527497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AFBC303-19A6-46A7-9C85-86EBFCCCC296}"/>
              </a:ext>
            </a:extLst>
          </p:cNvPr>
          <p:cNvSpPr/>
          <p:nvPr/>
        </p:nvSpPr>
        <p:spPr>
          <a:xfrm>
            <a:off x="554182" y="543020"/>
            <a:ext cx="8104909" cy="3330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b="1" i="0" dirty="0">
                <a:solidFill>
                  <a:srgbClr val="212121"/>
                </a:solidFill>
                <a:effectLst/>
                <a:latin typeface="open sans"/>
              </a:rPr>
              <a:t>How to run a program in unsafe mode</a:t>
            </a:r>
            <a:endParaRPr lang="en-US" b="0" i="0" dirty="0">
              <a:solidFill>
                <a:srgbClr val="212121"/>
              </a:solidFill>
              <a:effectLst/>
              <a:latin typeface="open sans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b="0" i="0" dirty="0">
                <a:solidFill>
                  <a:srgbClr val="212121"/>
                </a:solidFill>
                <a:effectLst/>
                <a:latin typeface="open sans"/>
              </a:rPr>
              <a:t>First go to the View tab.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b="0" i="0" dirty="0">
                <a:solidFill>
                  <a:srgbClr val="212121"/>
                </a:solidFill>
                <a:effectLst/>
                <a:latin typeface="open sans"/>
              </a:rPr>
              <a:t>Select the Solution Explorer option.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b="0" i="0" dirty="0">
                <a:solidFill>
                  <a:srgbClr val="212121"/>
                </a:solidFill>
                <a:effectLst/>
                <a:latin typeface="open sans"/>
              </a:rPr>
              <a:t>Expand the Solution Explorer a double-click on the Property option.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b="0" i="0" dirty="0">
                <a:solidFill>
                  <a:srgbClr val="212121"/>
                </a:solidFill>
                <a:effectLst/>
                <a:latin typeface="open sans"/>
              </a:rPr>
              <a:t>Now select the option of ”Allow unsafe code” and mark it Check.</a:t>
            </a:r>
            <a:br>
              <a:rPr lang="en-US" b="0" i="0" dirty="0">
                <a:solidFill>
                  <a:srgbClr val="212121"/>
                </a:solidFill>
                <a:effectLst/>
                <a:latin typeface="open sans"/>
              </a:rPr>
            </a:br>
            <a:endParaRPr lang="en-US" b="0" i="0" dirty="0">
              <a:solidFill>
                <a:srgbClr val="212121"/>
              </a:solidFill>
              <a:effectLst/>
              <a:latin typeface="open sans"/>
            </a:endParaRPr>
          </a:p>
        </p:txBody>
      </p:sp>
      <p:pic>
        <p:nvPicPr>
          <p:cNvPr id="3074" name="Picture 2" descr="https://www.c-sharpcorner.com/UploadFile/f0b2ed/understanding-unsafe-code-in-C-Sharp/Images/allow%20unsafe%20code.jpg">
            <a:extLst>
              <a:ext uri="{FF2B5EF4-FFF2-40B4-BE49-F238E27FC236}">
                <a16:creationId xmlns:a16="http://schemas.microsoft.com/office/drawing/2014/main" id="{B2D3E86F-F3EF-4631-8184-6003A8DAC5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891" y="3428985"/>
            <a:ext cx="8686800" cy="3132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EB9EBD-A03B-4550-A722-237C661FE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M. Hawkar Kheder Shaikha</a:t>
            </a:r>
          </a:p>
        </p:txBody>
      </p:sp>
    </p:spTree>
    <p:extLst>
      <p:ext uri="{BB962C8B-B14F-4D97-AF65-F5344CB8AC3E}">
        <p14:creationId xmlns:p14="http://schemas.microsoft.com/office/powerpoint/2010/main" val="3574055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39C9DFD-D43B-47FE-92C0-50E9135EF410}"/>
              </a:ext>
            </a:extLst>
          </p:cNvPr>
          <p:cNvSpPr/>
          <p:nvPr/>
        </p:nvSpPr>
        <p:spPr>
          <a:xfrm>
            <a:off x="609600" y="23794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i="0" dirty="0">
                <a:solidFill>
                  <a:srgbClr val="212121"/>
                </a:solidFill>
                <a:effectLst/>
                <a:latin typeface="open sans"/>
              </a:rPr>
              <a:t>Example 1</a:t>
            </a:r>
            <a:endParaRPr lang="en-US" b="0" i="0" dirty="0">
              <a:solidFill>
                <a:srgbClr val="212121"/>
              </a:solidFill>
              <a:effectLst/>
              <a:latin typeface="open sans"/>
            </a:endParaRPr>
          </a:p>
          <a:p>
            <a:r>
              <a:rPr lang="en-US" b="1" i="0" dirty="0">
                <a:solidFill>
                  <a:srgbClr val="212121"/>
                </a:solidFill>
                <a:effectLst/>
                <a:latin typeface="open sans"/>
              </a:rPr>
              <a:t>Retrieving the Data Value Using a Pointer</a:t>
            </a:r>
            <a:endParaRPr lang="en-US" b="0" i="0" dirty="0">
              <a:solidFill>
                <a:srgbClr val="212121"/>
              </a:solidFill>
              <a:effectLst/>
              <a:latin typeface="open san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F6ADE31-09A7-4021-ADE6-C37C04800C64}"/>
              </a:ext>
            </a:extLst>
          </p:cNvPr>
          <p:cNvSpPr/>
          <p:nvPr/>
        </p:nvSpPr>
        <p:spPr>
          <a:xfrm>
            <a:off x="762000" y="1745792"/>
            <a:ext cx="8506691" cy="288322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28600">
              <a:lnSpc>
                <a:spcPts val="1350"/>
              </a:lnSpc>
              <a:spcAft>
                <a:spcPts val="800"/>
              </a:spcAft>
            </a:pPr>
            <a:r>
              <a:rPr lang="en-US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unsafe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Main(</a:t>
            </a:r>
            <a:r>
              <a:rPr lang="en-US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string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[] 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args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 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>
              <a:lnSpc>
                <a:spcPts val="135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{ 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>
              <a:lnSpc>
                <a:spcPts val="135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  </a:t>
            </a:r>
            <a:r>
              <a:rPr lang="en-US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var = 20; 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>
              <a:lnSpc>
                <a:spcPts val="135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  </a:t>
            </a:r>
            <a:r>
              <a:rPr lang="en-US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* p = &amp;var; 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>
              <a:lnSpc>
                <a:spcPts val="135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  Console.WriteLine(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"Data is: {0} 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 var); 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>
              <a:lnSpc>
                <a:spcPts val="135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  Console.WriteLine(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"Data is: {0} 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 p-&gt;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ToString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()); 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>
              <a:lnSpc>
                <a:spcPts val="135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  Console.WriteLine(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"Address is: {0} 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 (</a:t>
            </a:r>
            <a:r>
              <a:rPr lang="en-US" b="1" dirty="0">
                <a:solidFill>
                  <a:srgbClr val="00669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)p); 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>
              <a:lnSpc>
                <a:spcPts val="135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 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Console.ReadKey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  </a:t>
            </a:r>
            <a:r>
              <a:rPr lang="en-US" dirty="0">
                <a:solidFill>
                  <a:srgbClr val="5C5C5C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 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>
              <a:lnSpc>
                <a:spcPts val="135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}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  <p:pic>
        <p:nvPicPr>
          <p:cNvPr id="4098" name="Picture 2" descr="https://www.c-sharpcorner.com/UploadFile/f0b2ed/understanding-unsafe-code-in-C-Sharp/Images/example1%20output.jpg">
            <a:extLst>
              <a:ext uri="{FF2B5EF4-FFF2-40B4-BE49-F238E27FC236}">
                <a16:creationId xmlns:a16="http://schemas.microsoft.com/office/drawing/2014/main" id="{6150D5D7-47FE-4667-BF8E-3C64B22EBF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6697" y="4775904"/>
            <a:ext cx="4577295" cy="1733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2F7F0A-7060-4BF9-8600-4DBBE9C44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M. Hawkar Kheder Shaikha</a:t>
            </a:r>
          </a:p>
        </p:txBody>
      </p:sp>
    </p:spTree>
    <p:extLst>
      <p:ext uri="{BB962C8B-B14F-4D97-AF65-F5344CB8AC3E}">
        <p14:creationId xmlns:p14="http://schemas.microsoft.com/office/powerpoint/2010/main" val="1290928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2F50057-3461-4CBC-AFD9-EA56D3EDBDCD}"/>
              </a:ext>
            </a:extLst>
          </p:cNvPr>
          <p:cNvSpPr/>
          <p:nvPr/>
        </p:nvSpPr>
        <p:spPr>
          <a:xfrm>
            <a:off x="360217" y="390481"/>
            <a:ext cx="1007225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effectLst/>
              </a:rPr>
              <a:t>Example 2</a:t>
            </a:r>
            <a:endParaRPr lang="en-US" dirty="0">
              <a:effectLst/>
            </a:endParaRPr>
          </a:p>
          <a:p>
            <a:r>
              <a:rPr lang="en-US" dirty="0">
                <a:effectLst/>
              </a:rPr>
              <a:t>Instead using the unsafe keyword for the Main function we can use it for a specific block of code, such as:</a:t>
            </a:r>
          </a:p>
          <a:p>
            <a:br>
              <a:rPr lang="en-US" b="0" i="0" dirty="0">
                <a:solidFill>
                  <a:srgbClr val="5C5C5C"/>
                </a:solidFill>
                <a:effectLst/>
                <a:latin typeface="Consolas" panose="020B0609020204030204" pitchFamily="49" charset="0"/>
              </a:rPr>
            </a:b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90F7252-96AF-46CF-B085-3CE9A9ED51C7}"/>
              </a:ext>
            </a:extLst>
          </p:cNvPr>
          <p:cNvSpPr/>
          <p:nvPr/>
        </p:nvSpPr>
        <p:spPr>
          <a:xfrm>
            <a:off x="1025235" y="1305342"/>
            <a:ext cx="9254837" cy="34163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Main(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[] </a:t>
            </a:r>
            <a:r>
              <a:rPr lang="en-US" dirty="0" err="1">
                <a:solidFill>
                  <a:prstClr val="black"/>
                </a:solidFill>
                <a:latin typeface="Consolas" panose="020B0609020204030204" pitchFamily="49" charset="0"/>
              </a:rPr>
              <a:t>args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       {</a:t>
            </a:r>
          </a:p>
          <a:p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unsafe</a:t>
            </a:r>
            <a:endParaRPr lang="en-US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           {</a:t>
            </a:r>
          </a:p>
          <a:p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             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var = 20;</a:t>
            </a:r>
          </a:p>
          <a:p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             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* p = &amp;var;</a:t>
            </a:r>
          </a:p>
          <a:p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              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Console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.WriteLine(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"Data is: {0} "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, var);</a:t>
            </a:r>
          </a:p>
          <a:p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              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Console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.WriteLine(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"Data is: {0} "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, p-&gt;</a:t>
            </a:r>
            <a:r>
              <a:rPr lang="en-US" dirty="0" err="1">
                <a:solidFill>
                  <a:prstClr val="black"/>
                </a:solidFill>
                <a:latin typeface="Consolas" panose="020B0609020204030204" pitchFamily="49" charset="0"/>
              </a:rPr>
              <a:t>ToString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());</a:t>
            </a:r>
          </a:p>
          <a:p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              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Console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.WriteLine(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"Address is: {0} "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, 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)p);</a:t>
            </a:r>
          </a:p>
          <a:p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               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Console</a:t>
            </a:r>
            <a:r>
              <a:rPr lang="en-US" dirty="0" err="1">
                <a:solidFill>
                  <a:prstClr val="black"/>
                </a:solidFill>
                <a:latin typeface="Consolas" panose="020B0609020204030204" pitchFamily="49" charset="0"/>
              </a:rPr>
              <a:t>.ReadKey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           }</a:t>
            </a:r>
          </a:p>
          <a:p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       }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98ED685-F30E-458F-A337-4116EE855CA1}"/>
              </a:ext>
            </a:extLst>
          </p:cNvPr>
          <p:cNvSpPr txBox="1"/>
          <p:nvPr/>
        </p:nvSpPr>
        <p:spPr>
          <a:xfrm>
            <a:off x="1246909" y="5874327"/>
            <a:ext cx="6930039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For more information about unsafe code and using pointers, ask google:</a:t>
            </a:r>
          </a:p>
          <a:p>
            <a:r>
              <a:rPr lang="en-US" dirty="0"/>
              <a:t>How to use unsafe code in c#?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A45721-CD30-401A-98C2-DF195103D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M. Hawkar Kheder Shaikha</a:t>
            </a:r>
          </a:p>
        </p:txBody>
      </p:sp>
    </p:spTree>
    <p:extLst>
      <p:ext uri="{BB962C8B-B14F-4D97-AF65-F5344CB8AC3E}">
        <p14:creationId xmlns:p14="http://schemas.microsoft.com/office/powerpoint/2010/main" val="11149694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367</Words>
  <Application>Microsoft Office PowerPoint</Application>
  <PresentationFormat>Widescreen</PresentationFormat>
  <Paragraphs>70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Consolas</vt:lpstr>
      <vt:lpstr>open sans</vt:lpstr>
      <vt:lpstr>Roboto</vt:lpstr>
      <vt:lpstr>Symbol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LENOVO</cp:lastModifiedBy>
  <cp:revision>15</cp:revision>
  <dcterms:created xsi:type="dcterms:W3CDTF">2019-12-16T08:27:30Z</dcterms:created>
  <dcterms:modified xsi:type="dcterms:W3CDTF">2019-12-21T08:14:54Z</dcterms:modified>
</cp:coreProperties>
</file>