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CFDA3-4BEF-47D6-8131-09078780DA4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8C3F5-F11F-47A2-B379-C3C105AA8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2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D0C-3B06-4106-83D0-E32E9B4A187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Dr. Sarah B. Aziz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Subject: Course Outlines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022A-20E7-3A81-2D07-7140DD0B8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0275B-0CF2-0EF4-12BC-9EBA1854D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30D72-3614-4BDD-1A37-B7799057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DAD5-504F-4779-B3F5-8E575FBC2E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9B1C1-2BA6-32C0-F42F-DA7E2BE06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A6DBA-20D6-EACB-EED6-17234B79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8D18-0AA0-41E3-9AE1-B1B05E98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3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9B99-A249-6815-46DB-ABB9E322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6EBBB-A570-0B6A-995A-89B5752E3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FB01-AECA-7751-0AE9-C286C9DC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DAD5-504F-4779-B3F5-8E575FBC2E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948E-2588-9BD8-F7C6-42336EA1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CBDEA-4D67-ABF9-02FB-E5EB7152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8D18-0AA0-41E3-9AE1-B1B05E98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2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39214-8BD1-2141-FCB9-491BE7070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EAB17-F8CA-9044-C542-B0233A8B9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D7EAF-59A2-D62D-AF80-EB37DE6B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DAD5-504F-4779-B3F5-8E575FBC2E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E40F6-2731-15F1-15FB-0CAAAE20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47A9-D869-F10F-3FFE-F8E12BE8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8D18-0AA0-41E3-9AE1-B1B05E98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A38D-2DA1-08D3-C651-2632B705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42028-66AD-8F7C-BF12-30A1C1655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592F3-F444-DA35-E5F1-CFF4F2B1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DAD5-504F-4779-B3F5-8E575FBC2E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53593-DB2D-4FB7-758D-5352192D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111B-A527-2DFF-683A-6BC5381C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8D18-0AA0-41E3-9AE1-B1B05E98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7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60E9-BEC3-3948-3610-FC36B2DE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F2D24-FCDA-9751-F4CE-C6CF3D08E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63B0E-CD51-E4EA-80E9-1E0A4A20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DAD5-504F-4779-B3F5-8E575FBC2E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0296A-4A9C-528D-A85D-7E01A7BB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49874-0A88-239B-1E01-47D6607C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8D18-0AA0-41E3-9AE1-B1B05E98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1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0CDE-8EB8-9A8D-4003-57D07012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17A0F-5C78-6B7C-4139-AC9EFE8B5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2424A-0DAC-1D08-2ED9-87B3A9201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77014-FA7B-7038-4999-9A821FBA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DAD5-504F-4779-B3F5-8E575FBC2E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434C5-D6BF-C59D-34C7-CC9E70D6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7281B-8DB8-B09C-B34C-79427733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8D18-0AA0-41E3-9AE1-B1B05E98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92F0-49EE-8F38-1EAA-5D6F8640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66122-AD94-8AB9-6FA3-E5EEFAB81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3A618-3C9A-FE38-85EB-E89808887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E46D0-143F-2AAA-56A0-0A7BEC5B1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ECC37-0C07-86BA-8FDE-449E3D182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F83710-F9D8-A831-0B44-08E70732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DAD5-504F-4779-B3F5-8E575FBC2E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64DF8-5789-2A3F-5798-83FDF4B8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D8300F-D6EF-F768-3974-B3335B01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8D18-0AA0-41E3-9AE1-B1B05E98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9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B8891-A28C-E590-44D1-EEF7E247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AB496-C739-D850-DA3E-B59B99B59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DAD5-504F-4779-B3F5-8E575FBC2E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CD062-4F05-A774-068A-1E3A1C17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6F0AF-4745-6E15-2040-B022E226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8D18-0AA0-41E3-9AE1-B1B05E98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4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B1AFE1-CA5B-7ADD-BB99-E5B72E54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DAD5-504F-4779-B3F5-8E575FBC2E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79F3D-4D2C-5537-4AC8-80FB3D2D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59D1-AFE0-D1A8-C54E-BF3F5F00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8D18-0AA0-41E3-9AE1-B1B05E98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3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0966-5052-C608-25D1-EE4D76B2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A104F-E553-6DA2-CDFA-0E24B612C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332B5-D4BA-B7B3-59B2-483EAB989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5DEB7-2CC7-4C76-6ACC-60BB8D54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DAD5-504F-4779-B3F5-8E575FBC2E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9A15E-6DD8-8034-0BAC-CEA9464F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82274-4BE3-3901-1EF8-A22E95A0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8D18-0AA0-41E3-9AE1-B1B05E98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4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136A-0B5E-87DC-A0BE-E3049107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E7CA0-EB01-C49A-33C8-8F9D953FE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05B90-C502-84EE-32EA-1D616A8A5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47A37-C4F8-022D-4E11-A0AC453C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DAD5-504F-4779-B3F5-8E575FBC2E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5C4D3-67B4-D71D-1836-B0AA83A5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951CD-99EE-E7EA-6085-0F7A4513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8D18-0AA0-41E3-9AE1-B1B05E98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3DB4D6-CDD2-96D6-3D6A-31588623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41300-3C50-5569-A627-F635D44B4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137F8-D3B7-BDAB-A4D0-ABFED912A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0DAD5-504F-4779-B3F5-8E575FBC2EA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F39EF-D12E-BF4D-8FB3-8A18DE303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41141-4C97-5B8E-F966-0A7F42EED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08D18-0AA0-41E3-9AE1-B1B05E98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0" y="168533"/>
            <a:ext cx="9144000" cy="64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96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lgerian" pitchFamily="82" charset="0"/>
              <a:ea typeface="Times New Roman" pitchFamily="18" charset="0"/>
              <a:cs typeface="Arial" pitchFamily="34" charset="0"/>
            </a:endParaRPr>
          </a:p>
          <a:p>
            <a:pPr algn="ctr" defTabSz="914396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lgerian" pitchFamily="82" charset="0"/>
              <a:ea typeface="Times New Roman" pitchFamily="18" charset="0"/>
              <a:cs typeface="Arial" pitchFamily="34" charset="0"/>
            </a:endParaRPr>
          </a:p>
          <a:p>
            <a:pPr algn="ctr" defTabSz="914396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lgerian" pitchFamily="82" charset="0"/>
              <a:ea typeface="Times New Roman" pitchFamily="18" charset="0"/>
              <a:cs typeface="Arial" pitchFamily="34" charset="0"/>
            </a:endParaRPr>
          </a:p>
          <a:p>
            <a:pPr algn="ctr" defTabSz="914396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lgerian" pitchFamily="82" charset="0"/>
              <a:ea typeface="Times New Roman" pitchFamily="18" charset="0"/>
              <a:cs typeface="Arial" pitchFamily="34" charset="0"/>
            </a:endParaRPr>
          </a:p>
          <a:p>
            <a:pPr algn="ctr" defTabSz="91439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latin typeface="Algerian" pitchFamily="82" charset="0"/>
                <a:ea typeface="Times New Roman" pitchFamily="18" charset="0"/>
                <a:cs typeface="Arial" pitchFamily="34" charset="0"/>
              </a:rPr>
              <a:t>Computation Theory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latin typeface="Algerian" pitchFamily="82" charset="0"/>
                <a:ea typeface="Times New Roman" pitchFamily="18" charset="0"/>
                <a:cs typeface="Arial" pitchFamily="34" charset="0"/>
              </a:rPr>
              <a:t>COURSE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Under Graduated Degree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Second stage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Academic Year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2023/2024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Lecturer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cs typeface="Arial" pitchFamily="34" charset="0"/>
              </a:rPr>
              <a:t>Mr. Hawkar Kheder Shaikha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MSc in Computer Science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Email: hawker.shaiha@su.edu.kr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152400"/>
          <a:ext cx="6096000" cy="97155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 err="1">
                          <a:latin typeface="Bookman Old Style"/>
                          <a:ea typeface="Times New Roman"/>
                        </a:rPr>
                        <a:t>Salahadden-Hawler</a:t>
                      </a:r>
                      <a:r>
                        <a:rPr lang="en-US" sz="1600" dirty="0">
                          <a:latin typeface="Bookman Old Style"/>
                          <a:ea typeface="Times New Roman"/>
                        </a:rPr>
                        <a:t> University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9036" marR="590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latin typeface="Bookman Old Style"/>
                          <a:ea typeface="Times New Roman"/>
                        </a:rPr>
                        <a:t>Science College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9036" marR="590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latin typeface="Bookman Old Style"/>
                          <a:ea typeface="Times New Roman"/>
                        </a:rPr>
                        <a:t>Computer Department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9036" marR="590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D9B85-1C41-151F-CDCD-FA719A38C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" r="4460" b="58646"/>
          <a:stretch/>
        </p:blipFill>
        <p:spPr>
          <a:xfrm>
            <a:off x="432343" y="583095"/>
            <a:ext cx="10977779" cy="60562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50C889-7281-F58B-F385-9A0E8BA88A2B}"/>
              </a:ext>
            </a:extLst>
          </p:cNvPr>
          <p:cNvSpPr/>
          <p:nvPr/>
        </p:nvSpPr>
        <p:spPr>
          <a:xfrm>
            <a:off x="3405809" y="4187687"/>
            <a:ext cx="3167270" cy="371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(a+b)(a+b)(a+b)(a+b)*</a:t>
            </a:r>
          </a:p>
        </p:txBody>
      </p:sp>
    </p:spTree>
    <p:extLst>
      <p:ext uri="{BB962C8B-B14F-4D97-AF65-F5344CB8AC3E}">
        <p14:creationId xmlns:p14="http://schemas.microsoft.com/office/powerpoint/2010/main" val="165068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9E8514-FF3A-0A9A-C2FD-5E54E8256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3" b="18840"/>
          <a:stretch/>
        </p:blipFill>
        <p:spPr>
          <a:xfrm>
            <a:off x="36845" y="1046922"/>
            <a:ext cx="10737171" cy="55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1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50DF4-F283-7D62-6DC2-A65CCE930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" r="4921" b="54976"/>
          <a:stretch/>
        </p:blipFill>
        <p:spPr>
          <a:xfrm>
            <a:off x="929730" y="304799"/>
            <a:ext cx="10228600" cy="62583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540516-BCCC-D7B1-5BC9-519BA807C3DB}"/>
              </a:ext>
            </a:extLst>
          </p:cNvPr>
          <p:cNvSpPr/>
          <p:nvPr/>
        </p:nvSpPr>
        <p:spPr>
          <a:xfrm>
            <a:off x="3723860" y="636104"/>
            <a:ext cx="2835965" cy="371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(a+ba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476450-FA49-74B8-1DDA-A3344E807529}"/>
              </a:ext>
            </a:extLst>
          </p:cNvPr>
          <p:cNvSpPr/>
          <p:nvPr/>
        </p:nvSpPr>
        <p:spPr>
          <a:xfrm>
            <a:off x="3723860" y="3414090"/>
            <a:ext cx="2835965" cy="371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(a+ba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7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BE1BC-6F89-6169-7446-6D24D10B1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25" b="21932"/>
          <a:stretch/>
        </p:blipFill>
        <p:spPr>
          <a:xfrm>
            <a:off x="273436" y="543338"/>
            <a:ext cx="12241220" cy="52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7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1F318-1F12-DE55-5052-CEAF550EC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53"/>
          <a:stretch/>
        </p:blipFill>
        <p:spPr>
          <a:xfrm>
            <a:off x="-1170779" y="516836"/>
            <a:ext cx="15008933" cy="63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6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0CD3F5-2448-27A7-9AAF-353404DFB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32864" r="-460" b="18247"/>
          <a:stretch/>
        </p:blipFill>
        <p:spPr>
          <a:xfrm>
            <a:off x="561474" y="0"/>
            <a:ext cx="10459452" cy="661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2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84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Bookman Old Style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I N O</dc:creator>
  <cp:lastModifiedBy>S I N O</cp:lastModifiedBy>
  <cp:revision>8</cp:revision>
  <dcterms:created xsi:type="dcterms:W3CDTF">2022-10-01T09:48:11Z</dcterms:created>
  <dcterms:modified xsi:type="dcterms:W3CDTF">2023-10-25T18:12:11Z</dcterms:modified>
</cp:coreProperties>
</file>