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9" r:id="rId2"/>
    <p:sldId id="256" r:id="rId3"/>
    <p:sldId id="270" r:id="rId4"/>
    <p:sldId id="271" r:id="rId5"/>
    <p:sldId id="274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3BF4D-765A-4066-ACC5-B4F78A049DE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06EF6-324F-45F7-AA7D-801B0148D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10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5FD0C-3B06-4106-83D0-E32E9B4A187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Dr. Sarah B. Aziz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Subject: Course Outlines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02E08-C425-3244-A6E2-5F125AF5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3318C-B629-C676-5579-FE1F9A9A8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34A6B-32C7-0622-CFE0-66F87F317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8E-6A92-409B-B26A-39B76104F84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1D12C-C545-784B-0B47-9AA71D7D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84EE2-7FAC-9548-F6B4-1F0E4DC4C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D2B7-DDC0-4152-8ECE-2CEE1E49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6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848BD-920E-1F43-F098-BC577CB4C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4EF9B-5081-1D4F-8F9C-6D3C0468B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CFEF4-8E3D-075B-457E-5AC7CECE8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8E-6A92-409B-B26A-39B76104F84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C6706-3DBD-80FF-94A1-86793EF0B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E82D8-F50C-D4AB-187B-D8FC3EE7E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D2B7-DDC0-4152-8ECE-2CEE1E49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5C5B8E-A306-CB57-0C1F-2BFAF1F10B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A2D0C-485E-95FF-9AAD-B36BE268C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5B7EE-094F-E738-9064-BE2408493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8E-6A92-409B-B26A-39B76104F84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66D9C-80EB-BBDB-289C-B7A695340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793A4-FDDB-1038-1FEA-34514317C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D2B7-DDC0-4152-8ECE-2CEE1E49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0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453B4-85AF-0E1C-520A-32E9D210F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85A90-E8B8-E74D-87FC-3FDC631DD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72DE6-48E7-ABD6-8FA5-5544F7A98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8E-6A92-409B-B26A-39B76104F84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A243A-8960-5158-8BA9-E05FC13C9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434AE-A7F1-03AF-E8DE-CD0FE1C7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D2B7-DDC0-4152-8ECE-2CEE1E49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4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300CD-A6E5-059E-3E12-EDDA3A079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009D4-5C81-7C3E-D4FD-545FC2689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19ECB-F867-A4D5-1D7B-B8016BCE5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8E-6A92-409B-B26A-39B76104F84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70EC2-30EE-4652-3734-12DF8796E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FE5D8-993B-6656-22F0-4841B5BB0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D2B7-DDC0-4152-8ECE-2CEE1E49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9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A0919-7084-5B9F-CCDE-41973A044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B1791-99D0-558B-ABEC-6A69BBAF25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382D3B-93D7-02D7-D9A5-19E7F986F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F5BF0-4208-292B-5390-F4FAC28A3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8E-6A92-409B-B26A-39B76104F84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37B5D-1214-8AAF-20A6-24319B11C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52D0A-A211-BAD3-238D-55D23889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D2B7-DDC0-4152-8ECE-2CEE1E49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4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4F512-47AB-A350-7EF3-AE12BD14D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CBCE3-5FD3-00A9-18A1-1D1B96EF7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F8C40E-64A1-A6F0-5D3D-B7060893D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677609-FB5B-58F6-FEC9-4D7DAED1DC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A982EC-A306-6542-4338-D252BFA353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690DCE-D832-C7FB-48C7-B6F97D22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8E-6A92-409B-B26A-39B76104F84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D896E5-7593-727E-4C85-C9BA5CC4D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326356-1465-B78F-9BDE-B23D7BAEF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D2B7-DDC0-4152-8ECE-2CEE1E49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2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FBD9E-8FA4-AEF1-10ED-0C1303D02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4A0EB6-7B72-3E90-DE1C-977D14C9B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8E-6A92-409B-B26A-39B76104F84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7ED8B-A274-302D-75AB-8CF81B5D8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560ABE-50D1-2A3E-EBC4-C43E17CA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D2B7-DDC0-4152-8ECE-2CEE1E49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7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C72A63-3715-F883-524F-91709082A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8E-6A92-409B-B26A-39B76104F84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F4FC41-C845-2E2A-B4FD-8330CF75A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BB85E-FD1E-5B27-7E27-974944AB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D2B7-DDC0-4152-8ECE-2CEE1E49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2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4B189-FEF5-999D-DF32-661AAF2B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A804E-550E-CC21-4141-AB182AB6B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D0C4F-D211-CFE0-4EF4-4AA82FBF9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90A8E-7E03-2B1D-4E7E-39A4971A0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8E-6A92-409B-B26A-39B76104F84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75AB5-4283-DE03-049B-89C976769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F2D5B-1DBC-9360-2549-7433F01D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D2B7-DDC0-4152-8ECE-2CEE1E49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6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01073-F100-741D-51D6-0EAF3B149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3EC289-8F0A-6C99-0276-498BAA1A21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4B3FDF-B509-C93F-5EE4-0746C4899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14269-BF2C-D72D-F380-32B7C8D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8E-6A92-409B-B26A-39B76104F84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90876-461C-3CFF-98F5-B162D435B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72360-8FE5-6E35-DD0D-AF5B07BE8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D2B7-DDC0-4152-8ECE-2CEE1E49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2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EEB90A-3C16-8864-2B50-7AB70310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E3B381-EA43-1135-74B0-F87F74658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ECD9B-8D87-F06B-3FCD-3C450AC151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6538E-6A92-409B-B26A-39B76104F84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6B3C5-FA3F-A485-BFAC-C4A207572E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61237-E791-8D35-1359-90F0B74402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FD2B7-DDC0-4152-8ECE-2CEE1E49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8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7652" y="-16132"/>
            <a:ext cx="9740348" cy="681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latin typeface="Algerian" pitchFamily="82" charset="0"/>
                <a:ea typeface="Times New Roman" pitchFamily="18" charset="0"/>
                <a:cs typeface="Arial" pitchFamily="34" charset="0"/>
              </a:rPr>
              <a:t>Computation Theory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latin typeface="Algerian" pitchFamily="82" charset="0"/>
                <a:ea typeface="Times New Roman" pitchFamily="18" charset="0"/>
                <a:cs typeface="Arial" pitchFamily="34" charset="0"/>
              </a:rPr>
              <a:t>COURSE</a:t>
            </a: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 err="1">
                <a:latin typeface="Algerian" pitchFamily="82" charset="0"/>
                <a:cs typeface="Arial" pitchFamily="34" charset="0"/>
              </a:rPr>
              <a:t>Lec</a:t>
            </a:r>
            <a:r>
              <a:rPr lang="en-US" sz="4400" b="1" dirty="0">
                <a:latin typeface="Algerian" pitchFamily="82" charset="0"/>
                <a:cs typeface="Arial" pitchFamily="34" charset="0"/>
              </a:rPr>
              <a:t>. 15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00" dirty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Under Graduated Degree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Second stage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Academic Year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2022/2023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Lecturer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cs typeface="Arial" pitchFamily="34" charset="0"/>
              </a:rPr>
              <a:t>Mr. Hawkar Kheder Shaikha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MSc in Computer Science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Email: hawker.shaiha@su.edu.kr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152400"/>
          <a:ext cx="6096000" cy="97155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 dirty="0" err="1">
                          <a:latin typeface="Bookman Old Style"/>
                          <a:ea typeface="Times New Roman"/>
                        </a:rPr>
                        <a:t>Salahadden-Hawler</a:t>
                      </a:r>
                      <a:r>
                        <a:rPr lang="en-US" sz="1600" dirty="0">
                          <a:latin typeface="Bookman Old Style"/>
                          <a:ea typeface="Times New Roman"/>
                        </a:rPr>
                        <a:t> University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59036" marR="590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 dirty="0">
                          <a:latin typeface="Bookman Old Style"/>
                          <a:ea typeface="Times New Roman"/>
                        </a:rPr>
                        <a:t>Science College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59036" marR="590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 dirty="0">
                          <a:latin typeface="Bookman Old Style"/>
                          <a:ea typeface="Times New Roman"/>
                        </a:rPr>
                        <a:t>Computer Department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59036" marR="590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0A061AE6-659A-E663-4159-B6D806DDED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474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140709-41B7-1096-7C44-D668B3046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161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4569D0-3171-5728-A531-07A158E35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712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229E47-B21D-9E04-011F-BF8DE3EF65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94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DD0FA6-D21A-77D3-83C5-2F26D5AEE2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671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52</Words>
  <Application>Microsoft Office PowerPoint</Application>
  <PresentationFormat>Widescreen</PresentationFormat>
  <Paragraphs>24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Bookman Old Style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I N O</dc:creator>
  <cp:lastModifiedBy>S I N O</cp:lastModifiedBy>
  <cp:revision>2</cp:revision>
  <dcterms:created xsi:type="dcterms:W3CDTF">2022-11-21T21:52:45Z</dcterms:created>
  <dcterms:modified xsi:type="dcterms:W3CDTF">2022-11-21T22:13:39Z</dcterms:modified>
</cp:coreProperties>
</file>