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69" r:id="rId2"/>
    <p:sldId id="256" r:id="rId3"/>
    <p:sldId id="257" r:id="rId4"/>
    <p:sldId id="258" r:id="rId5"/>
    <p:sldId id="261" r:id="rId6"/>
    <p:sldId id="259" r:id="rId7"/>
    <p:sldId id="260" r:id="rId8"/>
    <p:sldId id="262" r:id="rId9"/>
    <p:sldId id="263" r:id="rId10"/>
    <p:sldId id="264" r:id="rId11"/>
    <p:sldId id="265" r:id="rId12"/>
    <p:sldId id="266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2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7DD232-00D1-43E4-8B6E-67146695113A}" type="datetimeFigureOut">
              <a:rPr lang="en-US" smtClean="0"/>
              <a:t>11/22/2022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1C243B-E6CA-4049-9B02-AF3C8BE655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9859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25FD0C-3B06-4106-83D0-E32E9B4A1876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Dr. Sarah B. Aziz</a:t>
            </a:r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en-US"/>
              <a:t>Subject: Course Outlines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C0CD37-7640-A69D-2068-E9EBC6DA4C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FD8091F-A48F-B718-58A4-FC55E048F2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511DE8-9F42-FCBA-B3B1-E06318680D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A8269-1D4D-4F67-AC2B-C13C4642062F}" type="datetimeFigureOut">
              <a:rPr lang="en-US" smtClean="0"/>
              <a:t>11/22/2022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E51C1C-C1CE-BA13-CBE0-9702A5DCDE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C80E06-4D7C-C265-4D73-EE47060317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A34AF-E368-44BB-9C49-23C80EDBA0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7026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480D42-7418-56BF-EA75-636488056F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16E4CA6-80A1-CA8F-6A47-DA5AF09F63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0F8A21-433B-C899-36D1-D334AEA64A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A8269-1D4D-4F67-AC2B-C13C4642062F}" type="datetimeFigureOut">
              <a:rPr lang="en-US" smtClean="0"/>
              <a:t>11/22/2022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085769-2F8E-A072-C74B-F3C093B0E6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159CE9-F417-3AC1-BA0F-A9D09CB5DB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A34AF-E368-44BB-9C49-23C80EDBA0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6709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79573D5-4306-3C49-766C-BFDA9F57245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D17BCB7-6BFA-9040-2A08-D7AE82A6B9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870E29-5FC7-6916-60B2-EC5C681941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A8269-1D4D-4F67-AC2B-C13C4642062F}" type="datetimeFigureOut">
              <a:rPr lang="en-US" smtClean="0"/>
              <a:t>11/22/2022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D0979F-2D2F-FA21-C20A-486D44F33A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9EA3A1-A7E3-D128-FA5C-99C724E824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A34AF-E368-44BB-9C49-23C80EDBA0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6825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2E97D8-20C9-28F3-2633-462D134CD0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9C6C04-21ED-0288-E805-CAB88ABF53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E2F292-3D16-304C-23CA-5FD85DFA34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A8269-1D4D-4F67-AC2B-C13C4642062F}" type="datetimeFigureOut">
              <a:rPr lang="en-US" smtClean="0"/>
              <a:t>11/22/2022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B5A419-41B4-686F-0DE8-3E1FAD8875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955375-A9A6-8048-A994-9B537F2625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A34AF-E368-44BB-9C49-23C80EDBA0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9499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84BD02-BB5D-C775-FCC1-079A207F07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23DF0C-43D5-C487-A6B1-E85797F24C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DD2AE1-BA25-F810-D6DF-D323E2E27C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A8269-1D4D-4F67-AC2B-C13C4642062F}" type="datetimeFigureOut">
              <a:rPr lang="en-US" smtClean="0"/>
              <a:t>11/22/2022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55531A-C007-2B36-7825-DF7EDC2531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301FD5-4AC7-FCCE-8A97-16330A44D8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A34AF-E368-44BB-9C49-23C80EDBA0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0340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662F61-B4C2-E191-BE26-B015DB86E8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50E0A6-38DB-4DBB-C139-CD6E3924FD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81FF0EA-D16E-5946-C086-D6257864F0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6403AD-4B9E-4D8C-2925-C592084BDA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A8269-1D4D-4F67-AC2B-C13C4642062F}" type="datetimeFigureOut">
              <a:rPr lang="en-US" smtClean="0"/>
              <a:t>11/22/2022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B1FD14-F7B0-7917-D391-6F67D7F5A7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0083B4-65BE-EDBE-5D49-6062335ADE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A34AF-E368-44BB-9C49-23C80EDBA0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4791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71B71F-981B-B166-BBD7-64CD7E6DDD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3C474A-92DF-09F2-228A-1247F0FCD3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E90BA56-54C2-9D33-3A6E-54A2EF00DA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AC0E00E-57BD-ADD1-0839-14383DE7E36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4E968A0-4009-0AC4-19B5-322F5C8A59B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EBEBB34-38E8-DFA8-B0C6-920F497016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A8269-1D4D-4F67-AC2B-C13C4642062F}" type="datetimeFigureOut">
              <a:rPr lang="en-US" smtClean="0"/>
              <a:t>11/22/2022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6B860AF-FFE8-2FA2-5EC1-3B247CFB60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4E147C0-43C3-6021-0578-B89399DCEC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A34AF-E368-44BB-9C49-23C80EDBA0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7966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7D483C-45CE-CC34-343A-717748FF72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EB73B43-4E76-5AD9-E799-E8791DEA80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A8269-1D4D-4F67-AC2B-C13C4642062F}" type="datetimeFigureOut">
              <a:rPr lang="en-US" smtClean="0"/>
              <a:t>11/22/2022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AE16B25-834E-0A9C-3838-F7FDE8A3AA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4AC886C-A898-3B3B-E5E4-F0065CBA24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A34AF-E368-44BB-9C49-23C80EDBA0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4122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9209D8E-A72B-1187-625F-C92C303128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A8269-1D4D-4F67-AC2B-C13C4642062F}" type="datetimeFigureOut">
              <a:rPr lang="en-US" smtClean="0"/>
              <a:t>11/22/2022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18ED64E-F367-E723-7CC4-8F32779A3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B221120-C56A-AC6B-BFEA-19A47F82E8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A34AF-E368-44BB-9C49-23C80EDBA0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6511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AAD0F1-AABF-0A3D-2DB9-E4CA08B600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E099FB-EB11-0AFC-E850-3E1A4A4470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3075C2-CD84-D583-D56D-BCDC2BEBF1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1F9306-7DD6-C9E5-FC55-89C5E2A2AB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A8269-1D4D-4F67-AC2B-C13C4642062F}" type="datetimeFigureOut">
              <a:rPr lang="en-US" smtClean="0"/>
              <a:t>11/22/2022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F0FA8F6-1F82-0BA8-A274-169F28499C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08D3F26-DD21-0825-7042-611F47EE3E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A34AF-E368-44BB-9C49-23C80EDBA0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058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C4DE15-84FF-64C1-955E-C29757E37C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6472FB5-EE8F-64EC-93A5-229683543E8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E22886-B94D-55D0-8DC1-30B7F749FE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0A560AF-2D26-E9EA-6732-5213853D78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A8269-1D4D-4F67-AC2B-C13C4642062F}" type="datetimeFigureOut">
              <a:rPr lang="en-US" smtClean="0"/>
              <a:t>11/22/2022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23F5AEC-5827-93B8-3482-22F87948B2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5FA949B-DE40-D568-80C9-AE124797F7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A34AF-E368-44BB-9C49-23C80EDBA0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6606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302F50C-85D9-2C69-2C9F-EA5B6F9620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A918D3-51A9-76DC-ECFB-41EB6AD9A4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A322C7-8D32-A897-A277-BF500026715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7A8269-1D4D-4F67-AC2B-C13C4642062F}" type="datetimeFigureOut">
              <a:rPr lang="en-US" smtClean="0"/>
              <a:t>11/22/2022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A83D79-72B0-275D-5971-75594E87841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6D9F34-9224-274E-93D1-F3E97805C6F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AA34AF-E368-44BB-9C49-23C80EDBA0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152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927652" y="-16132"/>
            <a:ext cx="9740348" cy="6817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914396" fontAlgn="base">
              <a:spcBef>
                <a:spcPct val="0"/>
              </a:spcBef>
              <a:spcAft>
                <a:spcPct val="0"/>
              </a:spcAft>
            </a:pPr>
            <a:endParaRPr lang="en-US" sz="2400" b="1" dirty="0">
              <a:latin typeface="Algerian" pitchFamily="82" charset="0"/>
              <a:ea typeface="Times New Roman" pitchFamily="18" charset="0"/>
              <a:cs typeface="Arial" pitchFamily="34" charset="0"/>
            </a:endParaRPr>
          </a:p>
          <a:p>
            <a:pPr algn="ctr" defTabSz="914396" fontAlgn="base">
              <a:spcBef>
                <a:spcPct val="0"/>
              </a:spcBef>
              <a:spcAft>
                <a:spcPct val="0"/>
              </a:spcAft>
            </a:pPr>
            <a:endParaRPr lang="en-US" sz="2400" b="1" dirty="0">
              <a:latin typeface="Algerian" pitchFamily="82" charset="0"/>
              <a:ea typeface="Times New Roman" pitchFamily="18" charset="0"/>
              <a:cs typeface="Arial" pitchFamily="34" charset="0"/>
            </a:endParaRPr>
          </a:p>
          <a:p>
            <a:pPr algn="ctr" defTabSz="914396" fontAlgn="base">
              <a:spcBef>
                <a:spcPct val="0"/>
              </a:spcBef>
              <a:spcAft>
                <a:spcPct val="0"/>
              </a:spcAft>
            </a:pPr>
            <a:endParaRPr lang="en-US" sz="2400" b="1" dirty="0">
              <a:latin typeface="Algerian" pitchFamily="82" charset="0"/>
              <a:ea typeface="Times New Roman" pitchFamily="18" charset="0"/>
              <a:cs typeface="Arial" pitchFamily="34" charset="0"/>
            </a:endParaRPr>
          </a:p>
          <a:p>
            <a:pPr algn="ctr" defTabSz="914396" fontAlgn="base">
              <a:spcBef>
                <a:spcPct val="0"/>
              </a:spcBef>
              <a:spcAft>
                <a:spcPct val="0"/>
              </a:spcAft>
            </a:pPr>
            <a:endParaRPr lang="en-US" sz="2000" b="1" dirty="0">
              <a:latin typeface="Algerian" pitchFamily="82" charset="0"/>
              <a:ea typeface="Times New Roman" pitchFamily="18" charset="0"/>
              <a:cs typeface="Arial" pitchFamily="34" charset="0"/>
            </a:endParaRPr>
          </a:p>
          <a:p>
            <a:pPr algn="ctr" defTabSz="914396" fontAlgn="base">
              <a:spcBef>
                <a:spcPct val="0"/>
              </a:spcBef>
              <a:spcAft>
                <a:spcPct val="0"/>
              </a:spcAft>
            </a:pPr>
            <a:r>
              <a:rPr lang="en-US" sz="4400" b="1" dirty="0">
                <a:latin typeface="Algerian" pitchFamily="82" charset="0"/>
                <a:ea typeface="Times New Roman" pitchFamily="18" charset="0"/>
                <a:cs typeface="Arial" pitchFamily="34" charset="0"/>
              </a:rPr>
              <a:t>Computation Theory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algn="ctr" defTabSz="914396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400" b="1" dirty="0">
                <a:latin typeface="Algerian" pitchFamily="82" charset="0"/>
                <a:ea typeface="Times New Roman" pitchFamily="18" charset="0"/>
                <a:cs typeface="Arial" pitchFamily="34" charset="0"/>
              </a:rPr>
              <a:t>COURSE</a:t>
            </a:r>
          </a:p>
          <a:p>
            <a:pPr algn="ctr" defTabSz="914396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400" b="1" dirty="0" err="1">
                <a:latin typeface="Algerian" pitchFamily="82" charset="0"/>
                <a:cs typeface="Arial" pitchFamily="34" charset="0"/>
              </a:rPr>
              <a:t>Lec</a:t>
            </a:r>
            <a:r>
              <a:rPr lang="en-US" sz="4400" b="1" dirty="0">
                <a:latin typeface="Algerian" pitchFamily="82" charset="0"/>
                <a:cs typeface="Arial" pitchFamily="34" charset="0"/>
              </a:rPr>
              <a:t>. </a:t>
            </a:r>
            <a:r>
              <a:rPr lang="en-US" sz="4400" b="1">
                <a:latin typeface="Algerian" pitchFamily="82" charset="0"/>
                <a:cs typeface="Arial" pitchFamily="34" charset="0"/>
              </a:rPr>
              <a:t>16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algn="ctr" defTabSz="914396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300" dirty="0">
              <a:latin typeface="Bookman Old Style" pitchFamily="18" charset="0"/>
              <a:ea typeface="Times New Roman" pitchFamily="18" charset="0"/>
              <a:cs typeface="Arial" pitchFamily="34" charset="0"/>
            </a:endParaRPr>
          </a:p>
          <a:p>
            <a:pPr algn="ctr" defTabSz="914396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000" dirty="0">
              <a:latin typeface="Bookman Old Style" pitchFamily="18" charset="0"/>
              <a:ea typeface="Times New Roman" pitchFamily="18" charset="0"/>
              <a:cs typeface="Arial" pitchFamily="34" charset="0"/>
            </a:endParaRPr>
          </a:p>
          <a:p>
            <a:pPr algn="ctr" defTabSz="914396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latin typeface="Bookman Old Style" pitchFamily="18" charset="0"/>
                <a:ea typeface="Times New Roman" pitchFamily="18" charset="0"/>
                <a:cs typeface="Arial" pitchFamily="34" charset="0"/>
              </a:rPr>
              <a:t>Under Graduated Degree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algn="ctr" defTabSz="914396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latin typeface="Bookman Old Style" pitchFamily="18" charset="0"/>
                <a:ea typeface="Times New Roman" pitchFamily="18" charset="0"/>
                <a:cs typeface="Arial" pitchFamily="34" charset="0"/>
              </a:rPr>
              <a:t>Second stage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algn="ctr" defTabSz="914396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latin typeface="Bookman Old Style" pitchFamily="18" charset="0"/>
                <a:ea typeface="Times New Roman" pitchFamily="18" charset="0"/>
                <a:cs typeface="Arial" pitchFamily="34" charset="0"/>
              </a:rPr>
              <a:t>Academic Year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algn="ctr" defTabSz="914396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latin typeface="Bookman Old Style" pitchFamily="18" charset="0"/>
                <a:ea typeface="Times New Roman" pitchFamily="18" charset="0"/>
                <a:cs typeface="Arial" pitchFamily="34" charset="0"/>
              </a:rPr>
              <a:t>2022/2023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algn="ctr" defTabSz="914396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000" dirty="0">
              <a:latin typeface="Bookman Old Style" pitchFamily="18" charset="0"/>
              <a:ea typeface="Times New Roman" pitchFamily="18" charset="0"/>
              <a:cs typeface="Arial" pitchFamily="34" charset="0"/>
            </a:endParaRPr>
          </a:p>
          <a:p>
            <a:pPr algn="ctr" defTabSz="914396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latin typeface="Bookman Old Style" pitchFamily="18" charset="0"/>
                <a:ea typeface="Times New Roman" pitchFamily="18" charset="0"/>
                <a:cs typeface="Arial" pitchFamily="34" charset="0"/>
              </a:rPr>
              <a:t>Lecturer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algn="ctr" defTabSz="914396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latin typeface="Bookman Old Style" pitchFamily="18" charset="0"/>
                <a:cs typeface="Arial" pitchFamily="34" charset="0"/>
              </a:rPr>
              <a:t>Mr. Hawkar Kheder Shaikha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algn="ctr" defTabSz="914396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latin typeface="Bookman Old Style" pitchFamily="18" charset="0"/>
                <a:ea typeface="Times New Roman" pitchFamily="18" charset="0"/>
                <a:cs typeface="Arial" pitchFamily="34" charset="0"/>
              </a:rPr>
              <a:t>MSc in Computer Science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algn="ctr" defTabSz="914396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latin typeface="Bookman Old Style" pitchFamily="18" charset="0"/>
                <a:ea typeface="Times New Roman" pitchFamily="18" charset="0"/>
                <a:cs typeface="Arial" pitchFamily="34" charset="0"/>
              </a:rPr>
              <a:t>Email: hawker.shaiha@su.edu.kr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752600" y="152400"/>
          <a:ext cx="6096000" cy="971550"/>
        </p:xfrm>
        <a:graphic>
          <a:graphicData uri="http://schemas.openxmlformats.org/drawingml/2006/table">
            <a:tbl>
              <a:tblPr/>
              <a:tblGrid>
                <a:gridCol w="609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2385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</a:tabLst>
                      </a:pPr>
                      <a:r>
                        <a:rPr lang="en-US" sz="1600" dirty="0" err="1">
                          <a:latin typeface="Bookman Old Style"/>
                          <a:ea typeface="Times New Roman"/>
                        </a:rPr>
                        <a:t>Salahadden-Hawler</a:t>
                      </a:r>
                      <a:r>
                        <a:rPr lang="en-US" sz="1600" dirty="0">
                          <a:latin typeface="Bookman Old Style"/>
                          <a:ea typeface="Times New Roman"/>
                        </a:rPr>
                        <a:t> University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59036" marR="5903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</a:tabLst>
                      </a:pPr>
                      <a:r>
                        <a:rPr lang="en-US" sz="1600" dirty="0">
                          <a:latin typeface="Bookman Old Style"/>
                          <a:ea typeface="Times New Roman"/>
                        </a:rPr>
                        <a:t>Science College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59036" marR="5903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</a:tabLst>
                      </a:pPr>
                      <a:r>
                        <a:rPr lang="en-US" sz="1600" dirty="0">
                          <a:latin typeface="Bookman Old Style"/>
                          <a:ea typeface="Times New Roman"/>
                        </a:rPr>
                        <a:t>Computer Department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59036" marR="5903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E4C101A-7750-C9F3-E479-45E75304C63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54858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30C96F3B-232C-9EB9-5BF8-E8ED147A66E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51692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8F04D5B-21A9-43E6-C4AA-A7FD4FAC479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86166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F0230027-44CC-4AF4-D3C9-4C4A455BF73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13436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80277F8-0A49-AD44-EC1E-B17A3F2D080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91867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297D295-1919-B582-0A3D-4CC4D5225C1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22817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9634D8C-BC4D-1685-8721-6B80CE431EF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08956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2ED251E-F789-3123-609E-1CC8A14D0B7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41803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D358C80-1C20-D73A-9C7E-20C688C65C0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73271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A65EEDF-E017-FD74-5A7D-EEAE07BB6F6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71496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5C9ADE5-237A-27E2-8249-FB9AE5CC7E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14437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52</Words>
  <Application>Microsoft Office PowerPoint</Application>
  <PresentationFormat>Widescreen</PresentationFormat>
  <Paragraphs>24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Algerian</vt:lpstr>
      <vt:lpstr>Arial</vt:lpstr>
      <vt:lpstr>Bookman Old Style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 I N O</dc:creator>
  <cp:lastModifiedBy>S I N O</cp:lastModifiedBy>
  <cp:revision>2</cp:revision>
  <dcterms:created xsi:type="dcterms:W3CDTF">2022-11-22T19:23:26Z</dcterms:created>
  <dcterms:modified xsi:type="dcterms:W3CDTF">2022-11-22T19:26:38Z</dcterms:modified>
</cp:coreProperties>
</file>