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9" r:id="rId2"/>
    <p:sldId id="271" r:id="rId3"/>
    <p:sldId id="256" r:id="rId4"/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8C652-7F53-4D5C-8133-CDA39AACBD2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3FD1C-E7A6-41C6-96BD-6401E510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06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5FD0C-3B06-4106-83D0-E32E9B4A187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Dr. Sarah B. Aziz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Subject: Course Outlines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629F3-2D52-C511-8F63-155B51765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D96690-AB44-5555-72E2-16C49CD85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42950-3B4B-8F31-2F89-93A3223CA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3B7D-BF88-44F5-A35B-74A0C87F036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124DC-C386-C48B-5F1F-AB7C1F80D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E3397-31CB-380B-613F-350166C1A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2CD2-C4C6-4B32-BBFF-52FD3B4BD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6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8C649-6B90-0F54-8EFB-5D1E4D34C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02B5E5-91B5-1993-C3C6-49BFB9D209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F1913-6FEA-7D1E-75B0-C3A66A7CF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3B7D-BF88-44F5-A35B-74A0C87F036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7CEE0-4403-9CE3-6C1A-2EA9FEDE7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DDC28-4D9F-A4E4-31D9-020AD8855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2CD2-C4C6-4B32-BBFF-52FD3B4BD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1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173347-746F-0ED6-6F03-748AC25D2F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5D99C6-AA05-4BCA-1BCA-DC938D719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46EA4-69D2-DB1B-256F-271769E99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3B7D-BF88-44F5-A35B-74A0C87F036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424C8-0B89-2101-ACD6-C511A226D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048DD-0416-D9EF-F508-48290FD79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2CD2-C4C6-4B32-BBFF-52FD3B4BD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2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3B689-60DD-3F27-704F-B1B0374D1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3F03E-C389-4A37-40DF-F01E370A5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CD9AA-17BC-6DAF-4F0D-B6B123FE3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3B7D-BF88-44F5-A35B-74A0C87F036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752EB-2F53-EB9A-94F9-74AD3745C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F6AA2-495C-FF5B-99C3-A8633285E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2CD2-C4C6-4B32-BBFF-52FD3B4BD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6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8FA59-7C0D-DF78-79E9-CE76755E4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53AA7-8D41-9573-20AA-30FCACF8C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86FCB-37F7-7D3E-05BE-B1200D621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3B7D-BF88-44F5-A35B-74A0C87F036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DD8E5-7BDD-0BAA-CABB-CC5A95D0C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52FA2-8F17-47DD-6ED6-F41F736F2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2CD2-C4C6-4B32-BBFF-52FD3B4BD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0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D98E1-E3DE-8600-2413-A9D7C77F1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D6413-47CE-B76E-5B06-C175194981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59E52E-1B3D-00F6-EC49-A1C792AE5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3953D-ED31-C264-C345-B4DAFD8F5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3B7D-BF88-44F5-A35B-74A0C87F036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F9A086-0740-D715-608E-D70A95258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ECA957-992D-DAFB-B20A-9236FE418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2CD2-C4C6-4B32-BBFF-52FD3B4BD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62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C703E-5182-97C6-B51F-AE89D26EE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559133-9075-899B-4F5F-800594244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46D9BF-01D5-B47D-073E-F04D84F890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B1FA82-15E4-9856-E191-F2A69C0A6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CA3466-6F95-8D18-C4C3-89EE5CEF22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AEB167-6A42-377E-CE9C-9782EAF82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3B7D-BF88-44F5-A35B-74A0C87F036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8B0D39-F4D4-F163-9B55-774FA5551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3B5606-992C-2559-6298-BB554C2B9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2CD2-C4C6-4B32-BBFF-52FD3B4BD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0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A5C5E-9D10-0465-7AF2-559CFDA01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A3CACC-9DA1-6CFA-A5FE-43ADE8F99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3B7D-BF88-44F5-A35B-74A0C87F036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AB909D-DE01-BE35-3B06-3C99E5DC4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4870CC-7DAA-5C94-317D-2491D8563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2CD2-C4C6-4B32-BBFF-52FD3B4BD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5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1C8C3-B9C7-BD67-1F87-B6E8197AA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3B7D-BF88-44F5-A35B-74A0C87F036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6C9599-C931-0FF5-880D-099BCD31F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5EBA6-6E38-4FEE-C01C-366FCC34F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2CD2-C4C6-4B32-BBFF-52FD3B4BD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B9CCF-9EEC-B335-34EA-17E6FBE6E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1D9B3-A78F-6810-8F4F-B67830D35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97F5BE-FB1C-F14B-B7F8-4B188C0FC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60B53D-5E91-EAB5-0D9F-AEB2D9645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3B7D-BF88-44F5-A35B-74A0C87F036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00461F-4F10-762A-2FAB-46C16354D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8FAD97-7279-5DA3-087B-88F223725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2CD2-C4C6-4B32-BBFF-52FD3B4BD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29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3CF76-6E6E-2A06-0350-54EE62B8E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7649D8-69CF-CA7F-9D1A-3B93DE5751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858622-72CE-061E-59FD-24E73F0D09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57937C-880B-26A4-1FE7-CD5EE50EE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3B7D-BF88-44F5-A35B-74A0C87F036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A20C5C-F3A5-35AC-E5D0-B19DE7DA5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045F0-C683-20AA-AAAB-88BB97090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2CD2-C4C6-4B32-BBFF-52FD3B4BD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78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08A7B1-1C01-3B73-88FB-4F6E578BD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735F1E-710B-6D2F-3297-B23ED8441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30B40-F80B-3028-B98C-2FEB6E3C51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33B7D-BF88-44F5-A35B-74A0C87F036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4B421-25E1-8CBD-4679-87DDB22035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CAF68-7C5C-014C-C608-393390F8AC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02CD2-C4C6-4B32-BBFF-52FD3B4BD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1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7652" y="-16132"/>
            <a:ext cx="9740348" cy="681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396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latin typeface="Algerian" pitchFamily="82" charset="0"/>
              <a:ea typeface="Times New Roman" pitchFamily="18" charset="0"/>
              <a:cs typeface="Arial" pitchFamily="34" charset="0"/>
            </a:endParaRPr>
          </a:p>
          <a:p>
            <a:pPr algn="ctr" defTabSz="914396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latin typeface="Algerian" pitchFamily="82" charset="0"/>
              <a:ea typeface="Times New Roman" pitchFamily="18" charset="0"/>
              <a:cs typeface="Arial" pitchFamily="34" charset="0"/>
            </a:endParaRPr>
          </a:p>
          <a:p>
            <a:pPr algn="ctr" defTabSz="914396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latin typeface="Algerian" pitchFamily="82" charset="0"/>
              <a:ea typeface="Times New Roman" pitchFamily="18" charset="0"/>
              <a:cs typeface="Arial" pitchFamily="34" charset="0"/>
            </a:endParaRPr>
          </a:p>
          <a:p>
            <a:pPr algn="ctr" defTabSz="914396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latin typeface="Algerian" pitchFamily="82" charset="0"/>
              <a:ea typeface="Times New Roman" pitchFamily="18" charset="0"/>
              <a:cs typeface="Arial" pitchFamily="34" charset="0"/>
            </a:endParaRPr>
          </a:p>
          <a:p>
            <a:pPr algn="ctr" defTabSz="914396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latin typeface="Algerian" pitchFamily="82" charset="0"/>
                <a:ea typeface="Times New Roman" pitchFamily="18" charset="0"/>
                <a:cs typeface="Arial" pitchFamily="34" charset="0"/>
              </a:rPr>
              <a:t>Computation Theory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latin typeface="Algerian" pitchFamily="82" charset="0"/>
                <a:ea typeface="Times New Roman" pitchFamily="18" charset="0"/>
                <a:cs typeface="Arial" pitchFamily="34" charset="0"/>
              </a:rPr>
              <a:t>COURSE</a:t>
            </a: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dirty="0" err="1">
                <a:latin typeface="Algerian" pitchFamily="82" charset="0"/>
                <a:cs typeface="Arial" pitchFamily="34" charset="0"/>
              </a:rPr>
              <a:t>Lec</a:t>
            </a:r>
            <a:r>
              <a:rPr lang="en-US" sz="4400" b="1" dirty="0">
                <a:latin typeface="Algerian" pitchFamily="82" charset="0"/>
                <a:cs typeface="Arial" pitchFamily="34" charset="0"/>
              </a:rPr>
              <a:t>. </a:t>
            </a:r>
            <a:r>
              <a:rPr lang="en-US" sz="4400" b="1">
                <a:latin typeface="Algerian" pitchFamily="82" charset="0"/>
                <a:cs typeface="Arial" pitchFamily="34" charset="0"/>
              </a:rPr>
              <a:t>17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00" dirty="0"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Under Graduated Degree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Second stage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Academic Year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2022/2023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Lecturer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Bookman Old Style" pitchFamily="18" charset="0"/>
                <a:cs typeface="Arial" pitchFamily="34" charset="0"/>
              </a:rPr>
              <a:t>Mr. Hawkar Kheder Shaikha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MSc in Computer Science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Email: hawker.shaiha@su.edu.kr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52600" y="152400"/>
          <a:ext cx="6096000" cy="971550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 dirty="0" err="1">
                          <a:latin typeface="Bookman Old Style"/>
                          <a:ea typeface="Times New Roman"/>
                        </a:rPr>
                        <a:t>Salahadden-Hawler</a:t>
                      </a:r>
                      <a:r>
                        <a:rPr lang="en-US" sz="1600" dirty="0">
                          <a:latin typeface="Bookman Old Style"/>
                          <a:ea typeface="Times New Roman"/>
                        </a:rPr>
                        <a:t> University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59036" marR="590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 dirty="0">
                          <a:latin typeface="Bookman Old Style"/>
                          <a:ea typeface="Times New Roman"/>
                        </a:rPr>
                        <a:t>Science College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59036" marR="590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 dirty="0">
                          <a:latin typeface="Bookman Old Style"/>
                          <a:ea typeface="Times New Roman"/>
                        </a:rPr>
                        <a:t>Computer Department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59036" marR="590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4DA1B6-D0A3-E6B4-6DF5-F1F040BEF8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093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D23FF95-1199-E3B1-724A-371C8FE647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67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FC90F35-8852-8B2C-5B45-47552372AA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284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52</Words>
  <Application>Microsoft Office PowerPoint</Application>
  <PresentationFormat>Widescreen</PresentationFormat>
  <Paragraphs>24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Algerian</vt:lpstr>
      <vt:lpstr>Arial</vt:lpstr>
      <vt:lpstr>Bookman Old Style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I N O</dc:creator>
  <cp:lastModifiedBy>S I N O</cp:lastModifiedBy>
  <cp:revision>3</cp:revision>
  <dcterms:created xsi:type="dcterms:W3CDTF">2022-11-28T15:57:25Z</dcterms:created>
  <dcterms:modified xsi:type="dcterms:W3CDTF">2022-11-29T07:56:58Z</dcterms:modified>
</cp:coreProperties>
</file>