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71" r:id="rId2"/>
    <p:sldId id="275" r:id="rId3"/>
    <p:sldId id="273" r:id="rId4"/>
    <p:sldId id="272" r:id="rId5"/>
    <p:sldId id="261" r:id="rId6"/>
    <p:sldId id="262" r:id="rId7"/>
    <p:sldId id="277" r:id="rId8"/>
    <p:sldId id="263" r:id="rId9"/>
    <p:sldId id="264" r:id="rId10"/>
    <p:sldId id="265"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585" autoAdjust="0"/>
    <p:restoredTop sz="94660"/>
  </p:normalViewPr>
  <p:slideViewPr>
    <p:cSldViewPr snapToGrid="0">
      <p:cViewPr varScale="1">
        <p:scale>
          <a:sx n="62" d="100"/>
          <a:sy n="62" d="100"/>
        </p:scale>
        <p:origin x="200" y="79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A98E89-C9A6-4422-8857-7910948D285A}"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93658773-F710-4DF6-B578-5E40DC6F9E4E}">
      <dgm:prSet/>
      <dgm:spPr/>
      <dgm:t>
        <a:bodyPr/>
        <a:lstStyle/>
        <a:p>
          <a:r>
            <a:rPr lang="ku-Arab-IQ" b="1"/>
            <a:t>١-</a:t>
          </a:r>
          <a:r>
            <a:rPr lang="ar-IQ" b="1"/>
            <a:t>قوتابخانەى بونیادگەرایی</a:t>
          </a:r>
          <a:r>
            <a:rPr lang="en-GB"/>
            <a:t>:</a:t>
          </a:r>
          <a:endParaRPr lang="en-US"/>
        </a:p>
      </dgm:t>
    </dgm:pt>
    <dgm:pt modelId="{5211CF32-69E1-4C0F-A838-4C5B715C5E65}" type="parTrans" cxnId="{DF445391-CBC8-4F37-94BA-4B4A7C220339}">
      <dgm:prSet/>
      <dgm:spPr/>
      <dgm:t>
        <a:bodyPr/>
        <a:lstStyle/>
        <a:p>
          <a:endParaRPr lang="en-US"/>
        </a:p>
      </dgm:t>
    </dgm:pt>
    <dgm:pt modelId="{5C8A8CCD-D446-4974-8762-E786C81BAEE3}" type="sibTrans" cxnId="{DF445391-CBC8-4F37-94BA-4B4A7C220339}">
      <dgm:prSet/>
      <dgm:spPr/>
      <dgm:t>
        <a:bodyPr/>
        <a:lstStyle/>
        <a:p>
          <a:endParaRPr lang="en-US"/>
        </a:p>
      </dgm:t>
    </dgm:pt>
    <dgm:pt modelId="{25FF3C66-364E-4163-AE06-17D01BBCB628}">
      <dgm:prSet/>
      <dgm:spPr/>
      <dgm:t>
        <a:bodyPr/>
        <a:lstStyle/>
        <a:p>
          <a:pPr algn="r" rtl="1"/>
          <a:r>
            <a:rPr lang="en-US" b="1" dirty="0"/>
            <a:t>٢-</a:t>
          </a:r>
          <a:r>
            <a:rPr lang="ar-IQ" b="1" dirty="0"/>
            <a:t>قوتابخانەى وەزیفى</a:t>
          </a:r>
          <a:r>
            <a:rPr lang="en-GB" b="1" dirty="0"/>
            <a:t>:</a:t>
          </a:r>
          <a:endParaRPr lang="en-US" dirty="0"/>
        </a:p>
      </dgm:t>
    </dgm:pt>
    <dgm:pt modelId="{839D92E8-A06F-4977-BD9A-FAE74AB854C0}" type="parTrans" cxnId="{3288072C-5D98-4C28-8C1B-56CCA2C40A36}">
      <dgm:prSet/>
      <dgm:spPr/>
      <dgm:t>
        <a:bodyPr/>
        <a:lstStyle/>
        <a:p>
          <a:endParaRPr lang="en-US"/>
        </a:p>
      </dgm:t>
    </dgm:pt>
    <dgm:pt modelId="{08993880-5235-4041-837E-5461EA0F89E2}" type="sibTrans" cxnId="{3288072C-5D98-4C28-8C1B-56CCA2C40A36}">
      <dgm:prSet/>
      <dgm:spPr/>
      <dgm:t>
        <a:bodyPr/>
        <a:lstStyle/>
        <a:p>
          <a:endParaRPr lang="en-US"/>
        </a:p>
      </dgm:t>
    </dgm:pt>
    <dgm:pt modelId="{0807594F-9D20-4918-8303-4ED741B9FB4F}">
      <dgm:prSet/>
      <dgm:spPr/>
      <dgm:t>
        <a:bodyPr/>
        <a:lstStyle/>
        <a:p>
          <a:r>
            <a:rPr lang="ar-IQ" b="1"/>
            <a:t>٣- قوتابخانەی ڕەفتاری:</a:t>
          </a:r>
          <a:endParaRPr lang="en-US"/>
        </a:p>
      </dgm:t>
    </dgm:pt>
    <dgm:pt modelId="{CB8647E5-E9BA-41E9-8E8F-D2CDA7ABCFB2}" type="parTrans" cxnId="{21AACF6B-A45C-463D-A6EC-D5EC5235899E}">
      <dgm:prSet/>
      <dgm:spPr/>
      <dgm:t>
        <a:bodyPr/>
        <a:lstStyle/>
        <a:p>
          <a:endParaRPr lang="en-US"/>
        </a:p>
      </dgm:t>
    </dgm:pt>
    <dgm:pt modelId="{773A34CB-661E-4BBD-86A0-B51C54B3AC31}" type="sibTrans" cxnId="{21AACF6B-A45C-463D-A6EC-D5EC5235899E}">
      <dgm:prSet/>
      <dgm:spPr/>
      <dgm:t>
        <a:bodyPr/>
        <a:lstStyle/>
        <a:p>
          <a:endParaRPr lang="en-US"/>
        </a:p>
      </dgm:t>
    </dgm:pt>
    <dgm:pt modelId="{016B2BC5-E097-4E9C-B09E-0AE5C17BAEE1}">
      <dgm:prSet/>
      <dgm:spPr/>
      <dgm:t>
        <a:bodyPr/>
        <a:lstStyle/>
        <a:p>
          <a:r>
            <a:rPr lang="ar-IQ" b="1"/>
            <a:t>٤- قوتابخانەی جشتالت</a:t>
          </a:r>
          <a:endParaRPr lang="en-US"/>
        </a:p>
      </dgm:t>
    </dgm:pt>
    <dgm:pt modelId="{CFBF5BDA-9CE8-415F-9829-0D4E0D5C5158}" type="parTrans" cxnId="{91ADB58B-E201-440B-86B8-0AB097EB8E42}">
      <dgm:prSet/>
      <dgm:spPr/>
      <dgm:t>
        <a:bodyPr/>
        <a:lstStyle/>
        <a:p>
          <a:endParaRPr lang="en-US"/>
        </a:p>
      </dgm:t>
    </dgm:pt>
    <dgm:pt modelId="{1EC1FC6A-380A-4CBA-A9F2-A4FA67F8258C}" type="sibTrans" cxnId="{91ADB58B-E201-440B-86B8-0AB097EB8E42}">
      <dgm:prSet/>
      <dgm:spPr/>
      <dgm:t>
        <a:bodyPr/>
        <a:lstStyle/>
        <a:p>
          <a:endParaRPr lang="en-US"/>
        </a:p>
      </dgm:t>
    </dgm:pt>
    <dgm:pt modelId="{0DEA152D-AEE8-405A-9934-3F86EDBE394E}">
      <dgm:prSet/>
      <dgm:spPr/>
      <dgm:t>
        <a:bodyPr/>
        <a:lstStyle/>
        <a:p>
          <a:r>
            <a:rPr lang="ar-IQ" b="1"/>
            <a:t>٥- قوتابخانەی مەعریفی:</a:t>
          </a:r>
          <a:endParaRPr lang="en-US"/>
        </a:p>
      </dgm:t>
    </dgm:pt>
    <dgm:pt modelId="{DFA45639-6953-4F7D-BD65-8D122E9E881A}" type="parTrans" cxnId="{15735A4E-51BE-40F2-AF82-6CD1C0A5BAF6}">
      <dgm:prSet/>
      <dgm:spPr/>
      <dgm:t>
        <a:bodyPr/>
        <a:lstStyle/>
        <a:p>
          <a:endParaRPr lang="en-US"/>
        </a:p>
      </dgm:t>
    </dgm:pt>
    <dgm:pt modelId="{EEBAABA1-F130-448C-BF24-172AD53FD6D9}" type="sibTrans" cxnId="{15735A4E-51BE-40F2-AF82-6CD1C0A5BAF6}">
      <dgm:prSet/>
      <dgm:spPr/>
      <dgm:t>
        <a:bodyPr/>
        <a:lstStyle/>
        <a:p>
          <a:endParaRPr lang="en-US"/>
        </a:p>
      </dgm:t>
    </dgm:pt>
    <dgm:pt modelId="{8625AF64-8F1A-4877-8030-81CA3A75474E}">
      <dgm:prSet/>
      <dgm:spPr/>
      <dgm:t>
        <a:bodyPr/>
        <a:lstStyle/>
        <a:p>
          <a:r>
            <a:rPr lang="ar-IQ" b="1"/>
            <a:t>٦- قوتابخانەی شیکردنەوەی دەروونی:</a:t>
          </a:r>
          <a:endParaRPr lang="en-US"/>
        </a:p>
      </dgm:t>
    </dgm:pt>
    <dgm:pt modelId="{03506F8B-484A-4459-972C-26675DB1AF4D}" type="parTrans" cxnId="{E8832FC1-B03B-4856-AA9A-DBE643E1DDB4}">
      <dgm:prSet/>
      <dgm:spPr/>
      <dgm:t>
        <a:bodyPr/>
        <a:lstStyle/>
        <a:p>
          <a:endParaRPr lang="en-US"/>
        </a:p>
      </dgm:t>
    </dgm:pt>
    <dgm:pt modelId="{9462EB63-9797-4023-99FA-5402C1C6DE65}" type="sibTrans" cxnId="{E8832FC1-B03B-4856-AA9A-DBE643E1DDB4}">
      <dgm:prSet/>
      <dgm:spPr/>
      <dgm:t>
        <a:bodyPr/>
        <a:lstStyle/>
        <a:p>
          <a:endParaRPr lang="en-US"/>
        </a:p>
      </dgm:t>
    </dgm:pt>
    <dgm:pt modelId="{C635E589-EC6B-43DF-AFD5-D63CADD7F919}">
      <dgm:prSet/>
      <dgm:spPr/>
      <dgm:t>
        <a:bodyPr/>
        <a:lstStyle/>
        <a:p>
          <a:r>
            <a:rPr lang="ar-IQ" b="1"/>
            <a:t>٧-قوتابخانەی مرۆڤایەتی: </a:t>
          </a:r>
          <a:endParaRPr lang="en-US"/>
        </a:p>
      </dgm:t>
    </dgm:pt>
    <dgm:pt modelId="{41126E08-2BEA-466F-B4E3-35D77FC2A982}" type="parTrans" cxnId="{E847D49A-A4BD-4BEC-B3D0-5FD67EF46DDC}">
      <dgm:prSet/>
      <dgm:spPr/>
      <dgm:t>
        <a:bodyPr/>
        <a:lstStyle/>
        <a:p>
          <a:endParaRPr lang="en-US"/>
        </a:p>
      </dgm:t>
    </dgm:pt>
    <dgm:pt modelId="{517309C1-2009-4FB5-A057-FC7D74951ACE}" type="sibTrans" cxnId="{E847D49A-A4BD-4BEC-B3D0-5FD67EF46DDC}">
      <dgm:prSet/>
      <dgm:spPr/>
      <dgm:t>
        <a:bodyPr/>
        <a:lstStyle/>
        <a:p>
          <a:endParaRPr lang="en-US"/>
        </a:p>
      </dgm:t>
    </dgm:pt>
    <dgm:pt modelId="{81B6A273-45ED-9D41-970F-72E592B247AB}" type="pres">
      <dgm:prSet presAssocID="{C0A98E89-C9A6-4422-8857-7910948D285A}" presName="diagram" presStyleCnt="0">
        <dgm:presLayoutVars>
          <dgm:dir/>
          <dgm:resizeHandles val="exact"/>
        </dgm:presLayoutVars>
      </dgm:prSet>
      <dgm:spPr/>
    </dgm:pt>
    <dgm:pt modelId="{45C3253E-BD7D-F347-BE95-6A54A0A2ADEC}" type="pres">
      <dgm:prSet presAssocID="{93658773-F710-4DF6-B578-5E40DC6F9E4E}" presName="node" presStyleLbl="node1" presStyleIdx="0" presStyleCnt="7">
        <dgm:presLayoutVars>
          <dgm:bulletEnabled val="1"/>
        </dgm:presLayoutVars>
      </dgm:prSet>
      <dgm:spPr/>
    </dgm:pt>
    <dgm:pt modelId="{478BC673-F346-EF4A-8F17-C6B6D5412065}" type="pres">
      <dgm:prSet presAssocID="{5C8A8CCD-D446-4974-8762-E786C81BAEE3}" presName="sibTrans" presStyleCnt="0"/>
      <dgm:spPr/>
    </dgm:pt>
    <dgm:pt modelId="{BE74B8EE-5972-6C40-BC83-82B667BFC0CF}" type="pres">
      <dgm:prSet presAssocID="{25FF3C66-364E-4163-AE06-17D01BBCB628}" presName="node" presStyleLbl="node1" presStyleIdx="1" presStyleCnt="7">
        <dgm:presLayoutVars>
          <dgm:bulletEnabled val="1"/>
        </dgm:presLayoutVars>
      </dgm:prSet>
      <dgm:spPr/>
    </dgm:pt>
    <dgm:pt modelId="{BB7CE9A4-F92D-2146-BB4A-509D82ACC826}" type="pres">
      <dgm:prSet presAssocID="{08993880-5235-4041-837E-5461EA0F89E2}" presName="sibTrans" presStyleCnt="0"/>
      <dgm:spPr/>
    </dgm:pt>
    <dgm:pt modelId="{F447D3D4-90C6-9F4A-8CCF-F8E10E158102}" type="pres">
      <dgm:prSet presAssocID="{0807594F-9D20-4918-8303-4ED741B9FB4F}" presName="node" presStyleLbl="node1" presStyleIdx="2" presStyleCnt="7">
        <dgm:presLayoutVars>
          <dgm:bulletEnabled val="1"/>
        </dgm:presLayoutVars>
      </dgm:prSet>
      <dgm:spPr/>
    </dgm:pt>
    <dgm:pt modelId="{7FBD4414-717E-1244-A32C-C645313F4FC0}" type="pres">
      <dgm:prSet presAssocID="{773A34CB-661E-4BBD-86A0-B51C54B3AC31}" presName="sibTrans" presStyleCnt="0"/>
      <dgm:spPr/>
    </dgm:pt>
    <dgm:pt modelId="{3D081842-3180-3D44-B0C8-4C52790E0194}" type="pres">
      <dgm:prSet presAssocID="{016B2BC5-E097-4E9C-B09E-0AE5C17BAEE1}" presName="node" presStyleLbl="node1" presStyleIdx="3" presStyleCnt="7">
        <dgm:presLayoutVars>
          <dgm:bulletEnabled val="1"/>
        </dgm:presLayoutVars>
      </dgm:prSet>
      <dgm:spPr/>
    </dgm:pt>
    <dgm:pt modelId="{2216DE56-74A5-FA4B-80D3-27173A558F8B}" type="pres">
      <dgm:prSet presAssocID="{1EC1FC6A-380A-4CBA-A9F2-A4FA67F8258C}" presName="sibTrans" presStyleCnt="0"/>
      <dgm:spPr/>
    </dgm:pt>
    <dgm:pt modelId="{342DCD40-6F40-D446-B172-39E83081BC10}" type="pres">
      <dgm:prSet presAssocID="{0DEA152D-AEE8-405A-9934-3F86EDBE394E}" presName="node" presStyleLbl="node1" presStyleIdx="4" presStyleCnt="7">
        <dgm:presLayoutVars>
          <dgm:bulletEnabled val="1"/>
        </dgm:presLayoutVars>
      </dgm:prSet>
      <dgm:spPr/>
    </dgm:pt>
    <dgm:pt modelId="{58E7ACEE-D12A-7640-8466-284E12EF8589}" type="pres">
      <dgm:prSet presAssocID="{EEBAABA1-F130-448C-BF24-172AD53FD6D9}" presName="sibTrans" presStyleCnt="0"/>
      <dgm:spPr/>
    </dgm:pt>
    <dgm:pt modelId="{6C79CDED-3E36-6F40-9356-0C4F93689599}" type="pres">
      <dgm:prSet presAssocID="{8625AF64-8F1A-4877-8030-81CA3A75474E}" presName="node" presStyleLbl="node1" presStyleIdx="5" presStyleCnt="7">
        <dgm:presLayoutVars>
          <dgm:bulletEnabled val="1"/>
        </dgm:presLayoutVars>
      </dgm:prSet>
      <dgm:spPr/>
    </dgm:pt>
    <dgm:pt modelId="{CB5FB5AB-5BCE-8B4B-8C0C-CF4B2285B40A}" type="pres">
      <dgm:prSet presAssocID="{9462EB63-9797-4023-99FA-5402C1C6DE65}" presName="sibTrans" presStyleCnt="0"/>
      <dgm:spPr/>
    </dgm:pt>
    <dgm:pt modelId="{39FE188B-F185-1F4B-9241-E1EAFBA98CF5}" type="pres">
      <dgm:prSet presAssocID="{C635E589-EC6B-43DF-AFD5-D63CADD7F919}" presName="node" presStyleLbl="node1" presStyleIdx="6" presStyleCnt="7">
        <dgm:presLayoutVars>
          <dgm:bulletEnabled val="1"/>
        </dgm:presLayoutVars>
      </dgm:prSet>
      <dgm:spPr/>
    </dgm:pt>
  </dgm:ptLst>
  <dgm:cxnLst>
    <dgm:cxn modelId="{F0E4E80E-E459-EC46-B2C6-77A809FE3684}" type="presOf" srcId="{016B2BC5-E097-4E9C-B09E-0AE5C17BAEE1}" destId="{3D081842-3180-3D44-B0C8-4C52790E0194}" srcOrd="0" destOrd="0" presId="urn:microsoft.com/office/officeart/2005/8/layout/default"/>
    <dgm:cxn modelId="{A21A5310-B6C8-194D-BEDE-26A7E8D9DBF1}" type="presOf" srcId="{8625AF64-8F1A-4877-8030-81CA3A75474E}" destId="{6C79CDED-3E36-6F40-9356-0C4F93689599}" srcOrd="0" destOrd="0" presId="urn:microsoft.com/office/officeart/2005/8/layout/default"/>
    <dgm:cxn modelId="{B39A3027-3108-7346-9620-9A28E9DA3E94}" type="presOf" srcId="{C635E589-EC6B-43DF-AFD5-D63CADD7F919}" destId="{39FE188B-F185-1F4B-9241-E1EAFBA98CF5}" srcOrd="0" destOrd="0" presId="urn:microsoft.com/office/officeart/2005/8/layout/default"/>
    <dgm:cxn modelId="{3288072C-5D98-4C28-8C1B-56CCA2C40A36}" srcId="{C0A98E89-C9A6-4422-8857-7910948D285A}" destId="{25FF3C66-364E-4163-AE06-17D01BBCB628}" srcOrd="1" destOrd="0" parTransId="{839D92E8-A06F-4977-BD9A-FAE74AB854C0}" sibTransId="{08993880-5235-4041-837E-5461EA0F89E2}"/>
    <dgm:cxn modelId="{614D9A2E-9252-D84C-8ECF-C106A71A2815}" type="presOf" srcId="{0DEA152D-AEE8-405A-9934-3F86EDBE394E}" destId="{342DCD40-6F40-D446-B172-39E83081BC10}" srcOrd="0" destOrd="0" presId="urn:microsoft.com/office/officeart/2005/8/layout/default"/>
    <dgm:cxn modelId="{15735A4E-51BE-40F2-AF82-6CD1C0A5BAF6}" srcId="{C0A98E89-C9A6-4422-8857-7910948D285A}" destId="{0DEA152D-AEE8-405A-9934-3F86EDBE394E}" srcOrd="4" destOrd="0" parTransId="{DFA45639-6953-4F7D-BD65-8D122E9E881A}" sibTransId="{EEBAABA1-F130-448C-BF24-172AD53FD6D9}"/>
    <dgm:cxn modelId="{21AACF6B-A45C-463D-A6EC-D5EC5235899E}" srcId="{C0A98E89-C9A6-4422-8857-7910948D285A}" destId="{0807594F-9D20-4918-8303-4ED741B9FB4F}" srcOrd="2" destOrd="0" parTransId="{CB8647E5-E9BA-41E9-8E8F-D2CDA7ABCFB2}" sibTransId="{773A34CB-661E-4BBD-86A0-B51C54B3AC31}"/>
    <dgm:cxn modelId="{2AE33679-B6C3-FF43-A95C-0889F0FC17F5}" type="presOf" srcId="{25FF3C66-364E-4163-AE06-17D01BBCB628}" destId="{BE74B8EE-5972-6C40-BC83-82B667BFC0CF}" srcOrd="0" destOrd="0" presId="urn:microsoft.com/office/officeart/2005/8/layout/default"/>
    <dgm:cxn modelId="{91ADB58B-E201-440B-86B8-0AB097EB8E42}" srcId="{C0A98E89-C9A6-4422-8857-7910948D285A}" destId="{016B2BC5-E097-4E9C-B09E-0AE5C17BAEE1}" srcOrd="3" destOrd="0" parTransId="{CFBF5BDA-9CE8-415F-9829-0D4E0D5C5158}" sibTransId="{1EC1FC6A-380A-4CBA-A9F2-A4FA67F8258C}"/>
    <dgm:cxn modelId="{DF445391-CBC8-4F37-94BA-4B4A7C220339}" srcId="{C0A98E89-C9A6-4422-8857-7910948D285A}" destId="{93658773-F710-4DF6-B578-5E40DC6F9E4E}" srcOrd="0" destOrd="0" parTransId="{5211CF32-69E1-4C0F-A838-4C5B715C5E65}" sibTransId="{5C8A8CCD-D446-4974-8762-E786C81BAEE3}"/>
    <dgm:cxn modelId="{E847D49A-A4BD-4BEC-B3D0-5FD67EF46DDC}" srcId="{C0A98E89-C9A6-4422-8857-7910948D285A}" destId="{C635E589-EC6B-43DF-AFD5-D63CADD7F919}" srcOrd="6" destOrd="0" parTransId="{41126E08-2BEA-466F-B4E3-35D77FC2A982}" sibTransId="{517309C1-2009-4FB5-A057-FC7D74951ACE}"/>
    <dgm:cxn modelId="{701045B1-1D90-DE44-AF9F-C22EC68A6CD9}" type="presOf" srcId="{0807594F-9D20-4918-8303-4ED741B9FB4F}" destId="{F447D3D4-90C6-9F4A-8CCF-F8E10E158102}" srcOrd="0" destOrd="0" presId="urn:microsoft.com/office/officeart/2005/8/layout/default"/>
    <dgm:cxn modelId="{E8832FC1-B03B-4856-AA9A-DBE643E1DDB4}" srcId="{C0A98E89-C9A6-4422-8857-7910948D285A}" destId="{8625AF64-8F1A-4877-8030-81CA3A75474E}" srcOrd="5" destOrd="0" parTransId="{03506F8B-484A-4459-972C-26675DB1AF4D}" sibTransId="{9462EB63-9797-4023-99FA-5402C1C6DE65}"/>
    <dgm:cxn modelId="{C33957D9-28AC-1949-99B6-1DC340AE802F}" type="presOf" srcId="{93658773-F710-4DF6-B578-5E40DC6F9E4E}" destId="{45C3253E-BD7D-F347-BE95-6A54A0A2ADEC}" srcOrd="0" destOrd="0" presId="urn:microsoft.com/office/officeart/2005/8/layout/default"/>
    <dgm:cxn modelId="{4D0A92E8-ECA9-8240-8407-F8EF96F2559C}" type="presOf" srcId="{C0A98E89-C9A6-4422-8857-7910948D285A}" destId="{81B6A273-45ED-9D41-970F-72E592B247AB}" srcOrd="0" destOrd="0" presId="urn:microsoft.com/office/officeart/2005/8/layout/default"/>
    <dgm:cxn modelId="{D7A4C050-9B20-2D48-8D8E-912018C3EB2C}" type="presParOf" srcId="{81B6A273-45ED-9D41-970F-72E592B247AB}" destId="{45C3253E-BD7D-F347-BE95-6A54A0A2ADEC}" srcOrd="0" destOrd="0" presId="urn:microsoft.com/office/officeart/2005/8/layout/default"/>
    <dgm:cxn modelId="{33EE0009-67E6-EF4B-BFE4-E4CA5F4F7815}" type="presParOf" srcId="{81B6A273-45ED-9D41-970F-72E592B247AB}" destId="{478BC673-F346-EF4A-8F17-C6B6D5412065}" srcOrd="1" destOrd="0" presId="urn:microsoft.com/office/officeart/2005/8/layout/default"/>
    <dgm:cxn modelId="{9F107F71-99E9-1F43-8507-FCF1FC8097D5}" type="presParOf" srcId="{81B6A273-45ED-9D41-970F-72E592B247AB}" destId="{BE74B8EE-5972-6C40-BC83-82B667BFC0CF}" srcOrd="2" destOrd="0" presId="urn:microsoft.com/office/officeart/2005/8/layout/default"/>
    <dgm:cxn modelId="{18199CFD-B937-0842-9532-49FE854CF073}" type="presParOf" srcId="{81B6A273-45ED-9D41-970F-72E592B247AB}" destId="{BB7CE9A4-F92D-2146-BB4A-509D82ACC826}" srcOrd="3" destOrd="0" presId="urn:microsoft.com/office/officeart/2005/8/layout/default"/>
    <dgm:cxn modelId="{56DD2015-1B91-824F-9F86-A7F7412F4D35}" type="presParOf" srcId="{81B6A273-45ED-9D41-970F-72E592B247AB}" destId="{F447D3D4-90C6-9F4A-8CCF-F8E10E158102}" srcOrd="4" destOrd="0" presId="urn:microsoft.com/office/officeart/2005/8/layout/default"/>
    <dgm:cxn modelId="{741E1EB3-B18E-C04A-B429-C279CA025C41}" type="presParOf" srcId="{81B6A273-45ED-9D41-970F-72E592B247AB}" destId="{7FBD4414-717E-1244-A32C-C645313F4FC0}" srcOrd="5" destOrd="0" presId="urn:microsoft.com/office/officeart/2005/8/layout/default"/>
    <dgm:cxn modelId="{9AC60762-AA76-264C-9CF6-5A43E9C04125}" type="presParOf" srcId="{81B6A273-45ED-9D41-970F-72E592B247AB}" destId="{3D081842-3180-3D44-B0C8-4C52790E0194}" srcOrd="6" destOrd="0" presId="urn:microsoft.com/office/officeart/2005/8/layout/default"/>
    <dgm:cxn modelId="{1E578028-D54D-864F-BAE9-7028627C99D4}" type="presParOf" srcId="{81B6A273-45ED-9D41-970F-72E592B247AB}" destId="{2216DE56-74A5-FA4B-80D3-27173A558F8B}" srcOrd="7" destOrd="0" presId="urn:microsoft.com/office/officeart/2005/8/layout/default"/>
    <dgm:cxn modelId="{B8CC2857-F54D-0942-A309-11584D6D92C8}" type="presParOf" srcId="{81B6A273-45ED-9D41-970F-72E592B247AB}" destId="{342DCD40-6F40-D446-B172-39E83081BC10}" srcOrd="8" destOrd="0" presId="urn:microsoft.com/office/officeart/2005/8/layout/default"/>
    <dgm:cxn modelId="{31E635EB-A40C-C241-B34B-B6B8FA0F2A8F}" type="presParOf" srcId="{81B6A273-45ED-9D41-970F-72E592B247AB}" destId="{58E7ACEE-D12A-7640-8466-284E12EF8589}" srcOrd="9" destOrd="0" presId="urn:microsoft.com/office/officeart/2005/8/layout/default"/>
    <dgm:cxn modelId="{DC6D467F-1745-BD41-8827-2F5643EE9FC7}" type="presParOf" srcId="{81B6A273-45ED-9D41-970F-72E592B247AB}" destId="{6C79CDED-3E36-6F40-9356-0C4F93689599}" srcOrd="10" destOrd="0" presId="urn:microsoft.com/office/officeart/2005/8/layout/default"/>
    <dgm:cxn modelId="{FFC4AB53-E09E-B44F-A6E3-BE1B330F911D}" type="presParOf" srcId="{81B6A273-45ED-9D41-970F-72E592B247AB}" destId="{CB5FB5AB-5BCE-8B4B-8C0C-CF4B2285B40A}" srcOrd="11" destOrd="0" presId="urn:microsoft.com/office/officeart/2005/8/layout/default"/>
    <dgm:cxn modelId="{FF6FA317-472F-A04D-B85E-9C5E35BB85FA}" type="presParOf" srcId="{81B6A273-45ED-9D41-970F-72E592B247AB}" destId="{39FE188B-F185-1F4B-9241-E1EAFBA98CF5}"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3253E-BD7D-F347-BE95-6A54A0A2ADEC}">
      <dsp:nvSpPr>
        <dsp:cNvPr id="0" name=""/>
        <dsp:cNvSpPr/>
      </dsp:nvSpPr>
      <dsp:spPr>
        <a:xfrm>
          <a:off x="48170" y="660"/>
          <a:ext cx="2210431" cy="132625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ku-Arab-IQ" sz="2800" b="1" kern="1200"/>
            <a:t>١-</a:t>
          </a:r>
          <a:r>
            <a:rPr lang="ar-IQ" sz="2800" b="1" kern="1200"/>
            <a:t>قوتابخانەى بونیادگەرایی</a:t>
          </a:r>
          <a:r>
            <a:rPr lang="en-GB" sz="2800" kern="1200"/>
            <a:t>:</a:t>
          </a:r>
          <a:endParaRPr lang="en-US" sz="2800" kern="1200"/>
        </a:p>
      </dsp:txBody>
      <dsp:txXfrm>
        <a:off x="48170" y="660"/>
        <a:ext cx="2210431" cy="1326259"/>
      </dsp:txXfrm>
    </dsp:sp>
    <dsp:sp modelId="{BE74B8EE-5972-6C40-BC83-82B667BFC0CF}">
      <dsp:nvSpPr>
        <dsp:cNvPr id="0" name=""/>
        <dsp:cNvSpPr/>
      </dsp:nvSpPr>
      <dsp:spPr>
        <a:xfrm>
          <a:off x="2479645" y="660"/>
          <a:ext cx="2210431" cy="1326259"/>
        </a:xfrm>
        <a:prstGeom prst="rect">
          <a:avLst/>
        </a:prstGeom>
        <a:solidFill>
          <a:schemeClr val="accent5">
            <a:hueOff val="414877"/>
            <a:satOff val="-1470"/>
            <a:lumOff val="-19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rtl="1">
            <a:lnSpc>
              <a:spcPct val="90000"/>
            </a:lnSpc>
            <a:spcBef>
              <a:spcPct val="0"/>
            </a:spcBef>
            <a:spcAft>
              <a:spcPct val="35000"/>
            </a:spcAft>
            <a:buNone/>
          </a:pPr>
          <a:r>
            <a:rPr lang="en-US" sz="2800" b="1" kern="1200" dirty="0"/>
            <a:t>٢-</a:t>
          </a:r>
          <a:r>
            <a:rPr lang="ar-IQ" sz="2800" b="1" kern="1200" dirty="0"/>
            <a:t>قوتابخانەى وەزیفى</a:t>
          </a:r>
          <a:r>
            <a:rPr lang="en-GB" sz="2800" b="1" kern="1200" dirty="0"/>
            <a:t>:</a:t>
          </a:r>
          <a:endParaRPr lang="en-US" sz="2800" kern="1200" dirty="0"/>
        </a:p>
      </dsp:txBody>
      <dsp:txXfrm>
        <a:off x="2479645" y="660"/>
        <a:ext cx="2210431" cy="1326259"/>
      </dsp:txXfrm>
    </dsp:sp>
    <dsp:sp modelId="{F447D3D4-90C6-9F4A-8CCF-F8E10E158102}">
      <dsp:nvSpPr>
        <dsp:cNvPr id="0" name=""/>
        <dsp:cNvSpPr/>
      </dsp:nvSpPr>
      <dsp:spPr>
        <a:xfrm>
          <a:off x="4911120" y="660"/>
          <a:ext cx="2210431" cy="1326259"/>
        </a:xfrm>
        <a:prstGeom prst="rect">
          <a:avLst/>
        </a:prstGeom>
        <a:solidFill>
          <a:schemeClr val="accent5">
            <a:hueOff val="829754"/>
            <a:satOff val="-2939"/>
            <a:lumOff val="-398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IQ" sz="2800" b="1" kern="1200"/>
            <a:t>٣- قوتابخانەی ڕەفتاری:</a:t>
          </a:r>
          <a:endParaRPr lang="en-US" sz="2800" kern="1200"/>
        </a:p>
      </dsp:txBody>
      <dsp:txXfrm>
        <a:off x="4911120" y="660"/>
        <a:ext cx="2210431" cy="1326259"/>
      </dsp:txXfrm>
    </dsp:sp>
    <dsp:sp modelId="{3D081842-3180-3D44-B0C8-4C52790E0194}">
      <dsp:nvSpPr>
        <dsp:cNvPr id="0" name=""/>
        <dsp:cNvSpPr/>
      </dsp:nvSpPr>
      <dsp:spPr>
        <a:xfrm>
          <a:off x="7342595" y="660"/>
          <a:ext cx="2210431" cy="1326259"/>
        </a:xfrm>
        <a:prstGeom prst="rect">
          <a:avLst/>
        </a:prstGeom>
        <a:solidFill>
          <a:schemeClr val="accent5">
            <a:hueOff val="1244632"/>
            <a:satOff val="-4409"/>
            <a:lumOff val="-598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IQ" sz="2800" b="1" kern="1200"/>
            <a:t>٤- قوتابخانەی جشتالت</a:t>
          </a:r>
          <a:endParaRPr lang="en-US" sz="2800" kern="1200"/>
        </a:p>
      </dsp:txBody>
      <dsp:txXfrm>
        <a:off x="7342595" y="660"/>
        <a:ext cx="2210431" cy="1326259"/>
      </dsp:txXfrm>
    </dsp:sp>
    <dsp:sp modelId="{342DCD40-6F40-D446-B172-39E83081BC10}">
      <dsp:nvSpPr>
        <dsp:cNvPr id="0" name=""/>
        <dsp:cNvSpPr/>
      </dsp:nvSpPr>
      <dsp:spPr>
        <a:xfrm>
          <a:off x="1263907" y="1547963"/>
          <a:ext cx="2210431" cy="1326259"/>
        </a:xfrm>
        <a:prstGeom prst="rect">
          <a:avLst/>
        </a:prstGeom>
        <a:solidFill>
          <a:schemeClr val="accent5">
            <a:hueOff val="1659509"/>
            <a:satOff val="-5879"/>
            <a:lumOff val="-797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IQ" sz="2800" b="1" kern="1200"/>
            <a:t>٥- قوتابخانەی مەعریفی:</a:t>
          </a:r>
          <a:endParaRPr lang="en-US" sz="2800" kern="1200"/>
        </a:p>
      </dsp:txBody>
      <dsp:txXfrm>
        <a:off x="1263907" y="1547963"/>
        <a:ext cx="2210431" cy="1326259"/>
      </dsp:txXfrm>
    </dsp:sp>
    <dsp:sp modelId="{6C79CDED-3E36-6F40-9356-0C4F93689599}">
      <dsp:nvSpPr>
        <dsp:cNvPr id="0" name=""/>
        <dsp:cNvSpPr/>
      </dsp:nvSpPr>
      <dsp:spPr>
        <a:xfrm>
          <a:off x="3695382" y="1547963"/>
          <a:ext cx="2210431" cy="1326259"/>
        </a:xfrm>
        <a:prstGeom prst="rect">
          <a:avLst/>
        </a:prstGeom>
        <a:solidFill>
          <a:schemeClr val="accent5">
            <a:hueOff val="2074386"/>
            <a:satOff val="-7348"/>
            <a:lumOff val="-996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IQ" sz="2800" b="1" kern="1200"/>
            <a:t>٦- قوتابخانەی شیکردنەوەی دەروونی:</a:t>
          </a:r>
          <a:endParaRPr lang="en-US" sz="2800" kern="1200"/>
        </a:p>
      </dsp:txBody>
      <dsp:txXfrm>
        <a:off x="3695382" y="1547963"/>
        <a:ext cx="2210431" cy="1326259"/>
      </dsp:txXfrm>
    </dsp:sp>
    <dsp:sp modelId="{39FE188B-F185-1F4B-9241-E1EAFBA98CF5}">
      <dsp:nvSpPr>
        <dsp:cNvPr id="0" name=""/>
        <dsp:cNvSpPr/>
      </dsp:nvSpPr>
      <dsp:spPr>
        <a:xfrm>
          <a:off x="6126857" y="1547963"/>
          <a:ext cx="2210431" cy="1326259"/>
        </a:xfrm>
        <a:prstGeom prst="rect">
          <a:avLst/>
        </a:prstGeom>
        <a:solidFill>
          <a:schemeClr val="accent5">
            <a:hueOff val="2489263"/>
            <a:satOff val="-8818"/>
            <a:lumOff val="-1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IQ" sz="2800" b="1" kern="1200"/>
            <a:t>٧-قوتابخانەی مرۆڤایەتی: </a:t>
          </a:r>
          <a:endParaRPr lang="en-US" sz="2800" kern="1200"/>
        </a:p>
      </dsp:txBody>
      <dsp:txXfrm>
        <a:off x="6126857" y="1547963"/>
        <a:ext cx="2210431" cy="13262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442A0BD-A8CC-4B16-803C-4B5B0E594D99}" type="datetimeFigureOut">
              <a:rPr lang="en-GB" smtClean="0"/>
              <a:t>21/11/2022</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E7F5A83E-A03C-4E35-921F-76365FE0AF84}" type="slidenum">
              <a:rPr lang="en-GB" smtClean="0"/>
              <a:t>‹#›</a:t>
            </a:fld>
            <a:endParaRPr lang="en-GB"/>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4609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42A0BD-A8CC-4B16-803C-4B5B0E594D99}"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F5A83E-A03C-4E35-921F-76365FE0AF84}" type="slidenum">
              <a:rPr lang="en-GB" smtClean="0"/>
              <a:t>‹#›</a:t>
            </a:fld>
            <a:endParaRPr lang="en-GB"/>
          </a:p>
        </p:txBody>
      </p:sp>
    </p:spTree>
    <p:extLst>
      <p:ext uri="{BB962C8B-B14F-4D97-AF65-F5344CB8AC3E}">
        <p14:creationId xmlns:p14="http://schemas.microsoft.com/office/powerpoint/2010/main" val="21333433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42A0BD-A8CC-4B16-803C-4B5B0E594D99}"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F5A83E-A03C-4E35-921F-76365FE0AF84}" type="slidenum">
              <a:rPr lang="en-GB" smtClean="0"/>
              <a:t>‹#›</a:t>
            </a:fld>
            <a:endParaRPr lang="en-GB"/>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778941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42A0BD-A8CC-4B16-803C-4B5B0E594D99}"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F5A83E-A03C-4E35-921F-76365FE0AF84}"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0728312"/>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42A0BD-A8CC-4B16-803C-4B5B0E594D99}"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F5A83E-A03C-4E35-921F-76365FE0AF84}" type="slidenum">
              <a:rPr lang="en-GB" smtClean="0"/>
              <a:t>‹#›</a:t>
            </a:fld>
            <a:endParaRPr lang="en-GB"/>
          </a:p>
        </p:txBody>
      </p:sp>
    </p:spTree>
    <p:extLst>
      <p:ext uri="{BB962C8B-B14F-4D97-AF65-F5344CB8AC3E}">
        <p14:creationId xmlns:p14="http://schemas.microsoft.com/office/powerpoint/2010/main" val="3476272850"/>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42A0BD-A8CC-4B16-803C-4B5B0E594D99}"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F5A83E-A03C-4E35-921F-76365FE0AF84}"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1328942"/>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42A0BD-A8CC-4B16-803C-4B5B0E594D99}"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F5A83E-A03C-4E35-921F-76365FE0AF84}" type="slidenum">
              <a:rPr lang="en-GB" smtClean="0"/>
              <a:t>‹#›</a:t>
            </a:fld>
            <a:endParaRPr lang="en-GB"/>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4233778"/>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42A0BD-A8CC-4B16-803C-4B5B0E594D99}"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F5A83E-A03C-4E35-921F-76365FE0AF84}" type="slidenum">
              <a:rPr lang="en-GB" smtClean="0"/>
              <a:t>‹#›</a:t>
            </a:fld>
            <a:endParaRPr lang="en-GB"/>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5930788"/>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42A0BD-A8CC-4B16-803C-4B5B0E594D99}"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F5A83E-A03C-4E35-921F-76365FE0AF84}" type="slidenum">
              <a:rPr lang="en-GB" smtClean="0"/>
              <a:t>‹#›</a:t>
            </a:fld>
            <a:endParaRPr lang="en-GB"/>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023126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42A0BD-A8CC-4B16-803C-4B5B0E594D99}"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F5A83E-A03C-4E35-921F-76365FE0AF84}" type="slidenum">
              <a:rPr lang="en-GB" smtClean="0"/>
              <a:t>‹#›</a:t>
            </a:fld>
            <a:endParaRPr lang="en-GB"/>
          </a:p>
        </p:txBody>
      </p:sp>
    </p:spTree>
    <p:extLst>
      <p:ext uri="{BB962C8B-B14F-4D97-AF65-F5344CB8AC3E}">
        <p14:creationId xmlns:p14="http://schemas.microsoft.com/office/powerpoint/2010/main" val="199651704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42A0BD-A8CC-4B16-803C-4B5B0E594D99}"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F5A83E-A03C-4E35-921F-76365FE0AF84}" type="slidenum">
              <a:rPr lang="en-GB" smtClean="0"/>
              <a:t>‹#›</a:t>
            </a:fld>
            <a:endParaRPr lang="en-GB"/>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564070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42A0BD-A8CC-4B16-803C-4B5B0E594D99}"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F5A83E-A03C-4E35-921F-76365FE0AF84}" type="slidenum">
              <a:rPr lang="en-GB" smtClean="0"/>
              <a:t>‹#›</a:t>
            </a:fld>
            <a:endParaRPr lang="en-GB"/>
          </a:p>
        </p:txBody>
      </p:sp>
    </p:spTree>
    <p:extLst>
      <p:ext uri="{BB962C8B-B14F-4D97-AF65-F5344CB8AC3E}">
        <p14:creationId xmlns:p14="http://schemas.microsoft.com/office/powerpoint/2010/main" val="78660236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42A0BD-A8CC-4B16-803C-4B5B0E594D99}" type="datetimeFigureOut">
              <a:rPr lang="en-GB" smtClean="0"/>
              <a:t>21/11/2022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F5A83E-A03C-4E35-921F-76365FE0AF84}" type="slidenum">
              <a:rPr lang="en-GB" smtClean="0"/>
              <a:t>‹#›</a:t>
            </a:fld>
            <a:endParaRPr lang="en-GB"/>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113122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42A0BD-A8CC-4B16-803C-4B5B0E594D99}" type="datetimeFigureOut">
              <a:rPr lang="en-GB" smtClean="0"/>
              <a:t>21/11/2022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F5A83E-A03C-4E35-921F-76365FE0AF84}" type="slidenum">
              <a:rPr lang="en-GB" smtClean="0"/>
              <a:t>‹#›</a:t>
            </a:fld>
            <a:endParaRPr lang="en-GB"/>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112795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2A0BD-A8CC-4B16-803C-4B5B0E594D99}" type="datetimeFigureOut">
              <a:rPr lang="en-GB" smtClean="0"/>
              <a:t>21/11/2022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F5A83E-A03C-4E35-921F-76365FE0AF84}" type="slidenum">
              <a:rPr lang="en-GB" smtClean="0"/>
              <a:t>‹#›</a:t>
            </a:fld>
            <a:endParaRPr lang="en-GB"/>
          </a:p>
        </p:txBody>
      </p:sp>
    </p:spTree>
    <p:extLst>
      <p:ext uri="{BB962C8B-B14F-4D97-AF65-F5344CB8AC3E}">
        <p14:creationId xmlns:p14="http://schemas.microsoft.com/office/powerpoint/2010/main" val="108792394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42A0BD-A8CC-4B16-803C-4B5B0E594D99}"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F5A83E-A03C-4E35-921F-76365FE0AF84}" type="slidenum">
              <a:rPr lang="en-GB" smtClean="0"/>
              <a:t>‹#›</a:t>
            </a:fld>
            <a:endParaRPr lang="en-GB"/>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793818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42A0BD-A8CC-4B16-803C-4B5B0E594D99}"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F5A83E-A03C-4E35-921F-76365FE0AF84}" type="slidenum">
              <a:rPr lang="en-GB" smtClean="0"/>
              <a:t>‹#›</a:t>
            </a:fld>
            <a:endParaRPr lang="en-GB"/>
          </a:p>
        </p:txBody>
      </p:sp>
    </p:spTree>
    <p:extLst>
      <p:ext uri="{BB962C8B-B14F-4D97-AF65-F5344CB8AC3E}">
        <p14:creationId xmlns:p14="http://schemas.microsoft.com/office/powerpoint/2010/main" val="386661250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442A0BD-A8CC-4B16-803C-4B5B0E594D99}" type="datetimeFigureOut">
              <a:rPr lang="en-GB" smtClean="0"/>
              <a:t>21/11/2022</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7F5A83E-A03C-4E35-921F-76365FE0AF84}" type="slidenum">
              <a:rPr lang="en-GB" smtClean="0"/>
              <a:t>‹#›</a:t>
            </a:fld>
            <a:endParaRPr lang="en-GB"/>
          </a:p>
        </p:txBody>
      </p:sp>
    </p:spTree>
    <p:extLst>
      <p:ext uri="{BB962C8B-B14F-4D97-AF65-F5344CB8AC3E}">
        <p14:creationId xmlns:p14="http://schemas.microsoft.com/office/powerpoint/2010/main" val="76244239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ransition spd="slow">
    <p:push dir="u"/>
  </p:transition>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A0CF-A393-DB44-A0B8-3ACF96DC1EC9}"/>
              </a:ext>
            </a:extLst>
          </p:cNvPr>
          <p:cNvSpPr>
            <a:spLocks noGrp="1"/>
          </p:cNvSpPr>
          <p:nvPr>
            <p:ph type="title"/>
          </p:nvPr>
        </p:nvSpPr>
        <p:spPr>
          <a:xfrm>
            <a:off x="1295402" y="982132"/>
            <a:ext cx="9601196" cy="1303867"/>
          </a:xfrm>
          <a:solidFill>
            <a:schemeClr val="accent4"/>
          </a:solidFill>
        </p:spPr>
        <p:txBody>
          <a:bodyPr>
            <a:normAutofit/>
          </a:bodyPr>
          <a:lstStyle/>
          <a:p>
            <a:pPr rtl="1"/>
            <a:r>
              <a:rPr lang="en-GB" b="1" dirty="0"/>
              <a:t>General Psychology</a:t>
            </a:r>
            <a:endParaRPr lang="en-US" dirty="0"/>
          </a:p>
        </p:txBody>
      </p:sp>
      <p:sp>
        <p:nvSpPr>
          <p:cNvPr id="3" name="Content Placeholder 2">
            <a:extLst>
              <a:ext uri="{FF2B5EF4-FFF2-40B4-BE49-F238E27FC236}">
                <a16:creationId xmlns:a16="http://schemas.microsoft.com/office/drawing/2014/main" id="{571662E9-3FB5-7841-BAFC-806CDBB299A9}"/>
              </a:ext>
            </a:extLst>
          </p:cNvPr>
          <p:cNvSpPr>
            <a:spLocks noGrp="1"/>
          </p:cNvSpPr>
          <p:nvPr>
            <p:ph idx="1"/>
          </p:nvPr>
        </p:nvSpPr>
        <p:spPr>
          <a:xfrm>
            <a:off x="1295402" y="2556932"/>
            <a:ext cx="6256866" cy="3318936"/>
          </a:xfrm>
          <a:solidFill>
            <a:schemeClr val="accent1"/>
          </a:solidFill>
        </p:spPr>
        <p:txBody>
          <a:bodyPr>
            <a:normAutofit fontScale="92500" lnSpcReduction="10000"/>
          </a:bodyPr>
          <a:lstStyle/>
          <a:p>
            <a:pPr algn="just" rtl="1"/>
            <a:br>
              <a:rPr lang="en-GB" dirty="0"/>
            </a:br>
            <a:r>
              <a:rPr lang="en-GB" dirty="0" err="1"/>
              <a:t>بەشی</a:t>
            </a:r>
            <a:r>
              <a:rPr lang="en-GB" dirty="0"/>
              <a:t> </a:t>
            </a:r>
            <a:r>
              <a:rPr lang="en-GB" dirty="0" err="1"/>
              <a:t>ئینگلیزی</a:t>
            </a:r>
            <a:r>
              <a:rPr lang="en-GB" dirty="0"/>
              <a:t> </a:t>
            </a:r>
            <a:r>
              <a:rPr lang="en-GB" dirty="0" err="1"/>
              <a:t>و</a:t>
            </a:r>
            <a:r>
              <a:rPr lang="en-GB"/>
              <a:t> زانستە</a:t>
            </a:r>
            <a:r>
              <a:rPr lang="en-GB" dirty="0"/>
              <a:t> </a:t>
            </a:r>
            <a:r>
              <a:rPr lang="en-GB" dirty="0" err="1"/>
              <a:t>گشتییەکان</a:t>
            </a:r>
            <a:r>
              <a:rPr lang="en-GB" dirty="0"/>
              <a:t>        </a:t>
            </a:r>
            <a:r>
              <a:rPr lang="en-GB" dirty="0" err="1"/>
              <a:t>قۆناغی</a:t>
            </a:r>
            <a:r>
              <a:rPr lang="en-GB" dirty="0"/>
              <a:t>  </a:t>
            </a:r>
            <a:r>
              <a:rPr lang="en-GB" dirty="0" err="1"/>
              <a:t>یەکەم</a:t>
            </a:r>
            <a:endParaRPr lang="ar-IQ" sz="2200" dirty="0"/>
          </a:p>
          <a:p>
            <a:pPr algn="ctr"/>
            <a:br>
              <a:rPr lang="en-GB" dirty="0"/>
            </a:br>
            <a:r>
              <a:rPr lang="ar-IQ" b="1" dirty="0"/>
              <a:t>مامۆستای بابەت: </a:t>
            </a:r>
            <a:r>
              <a:rPr lang="ku-Arab-IQ" b="1" dirty="0"/>
              <a:t>د.هاوژین محمود عزیز</a:t>
            </a:r>
          </a:p>
          <a:p>
            <a:endParaRPr lang="ku-Arab-IQ" b="1" dirty="0"/>
          </a:p>
          <a:p>
            <a:endParaRPr lang="en-GB" b="1" dirty="0"/>
          </a:p>
          <a:p>
            <a:pPr algn="ctr"/>
            <a:r>
              <a:rPr lang="en-GB" dirty="0"/>
              <a:t>2022-2023</a:t>
            </a:r>
            <a:br>
              <a:rPr lang="en-GB" dirty="0"/>
            </a:br>
            <a:endParaRPr lang="en-US" dirty="0"/>
          </a:p>
          <a:p>
            <a:pPr rtl="1"/>
            <a:endParaRPr lang="en-US" dirty="0"/>
          </a:p>
        </p:txBody>
      </p:sp>
      <p:pic>
        <p:nvPicPr>
          <p:cNvPr id="4" name="Picture 3" descr="Logo&#10;&#10;Description automatically generated">
            <a:extLst>
              <a:ext uri="{FF2B5EF4-FFF2-40B4-BE49-F238E27FC236}">
                <a16:creationId xmlns:a16="http://schemas.microsoft.com/office/drawing/2014/main" id="{7BCF4145-DF86-7240-9E56-8B8C4051EF6B}"/>
              </a:ext>
            </a:extLst>
          </p:cNvPr>
          <p:cNvPicPr>
            <a:picLocks noChangeAspect="1"/>
          </p:cNvPicPr>
          <p:nvPr/>
        </p:nvPicPr>
        <p:blipFill rotWithShape="1">
          <a:blip r:embed="rId3"/>
          <a:srcRect l="4564" r="1436" b="-1"/>
          <a:stretch/>
        </p:blipFill>
        <p:spPr>
          <a:xfrm>
            <a:off x="8085026" y="2701180"/>
            <a:ext cx="2739728" cy="2852640"/>
          </a:xfrm>
          <a:prstGeom prst="rect">
            <a:avLst/>
          </a:prstGeom>
          <a:solidFill>
            <a:srgbClr val="92D050"/>
          </a:solidFill>
          <a:ln w="57150" cmpd="thickThin">
            <a:solidFill>
              <a:schemeClr val="tx1">
                <a:lumMod val="50000"/>
                <a:lumOff val="50000"/>
              </a:schemeClr>
            </a:solidFill>
            <a:miter lim="800000"/>
          </a:ln>
        </p:spPr>
      </p:pic>
    </p:spTree>
    <p:extLst>
      <p:ext uri="{BB962C8B-B14F-4D97-AF65-F5344CB8AC3E}">
        <p14:creationId xmlns:p14="http://schemas.microsoft.com/office/powerpoint/2010/main" val="10181769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E7644-130B-4485-9002-EE6A275AF924}"/>
              </a:ext>
            </a:extLst>
          </p:cNvPr>
          <p:cNvSpPr>
            <a:spLocks noGrp="1"/>
          </p:cNvSpPr>
          <p:nvPr>
            <p:ph type="title"/>
          </p:nvPr>
        </p:nvSpPr>
        <p:spPr>
          <a:solidFill>
            <a:schemeClr val="accent3">
              <a:lumMod val="60000"/>
              <a:lumOff val="40000"/>
            </a:schemeClr>
          </a:solidFill>
        </p:spPr>
        <p:txBody>
          <a:bodyPr>
            <a:normAutofit fontScale="90000"/>
          </a:bodyPr>
          <a:lstStyle/>
          <a:p>
            <a:pPr rtl="1"/>
            <a:r>
              <a:rPr lang="ar-IQ" dirty="0"/>
              <a:t>لە زانایانی ئەم قوتابخانەیە ( فرتێمەر، کوفکا و کوهلر).</a:t>
            </a:r>
            <a:br>
              <a:rPr lang="en-GB" dirty="0"/>
            </a:br>
            <a:endParaRPr lang="en-GB" dirty="0"/>
          </a:p>
        </p:txBody>
      </p:sp>
      <p:sp>
        <p:nvSpPr>
          <p:cNvPr id="3" name="Content Placeholder 2">
            <a:extLst>
              <a:ext uri="{FF2B5EF4-FFF2-40B4-BE49-F238E27FC236}">
                <a16:creationId xmlns:a16="http://schemas.microsoft.com/office/drawing/2014/main" id="{5ED2BA33-1823-47BC-8F29-E63722DB7273}"/>
              </a:ext>
            </a:extLst>
          </p:cNvPr>
          <p:cNvSpPr>
            <a:spLocks noGrp="1"/>
          </p:cNvSpPr>
          <p:nvPr>
            <p:ph idx="1"/>
          </p:nvPr>
        </p:nvSpPr>
        <p:spPr>
          <a:solidFill>
            <a:schemeClr val="accent5">
              <a:lumMod val="60000"/>
              <a:lumOff val="40000"/>
            </a:schemeClr>
          </a:solidFill>
        </p:spPr>
        <p:txBody>
          <a:bodyPr>
            <a:normAutofit/>
          </a:bodyPr>
          <a:lstStyle/>
          <a:p>
            <a:pPr algn="r" rtl="1"/>
            <a:r>
              <a:rPr lang="ar-IQ" sz="2800" dirty="0"/>
              <a:t>ئەم قوتابخانەیە وەک بزوتنەوەیەکی بەهێز سەریهەڵدا، کە دواجار کاریگەری لەسەر قوتابخانەکانی ئەمەریکا بەتایبەتی لەبواری (درکپێکردن) هەبوو.</a:t>
            </a:r>
            <a:endParaRPr lang="en-GB" sz="2800" dirty="0"/>
          </a:p>
          <a:p>
            <a:pPr algn="r" rtl="1"/>
            <a:r>
              <a:rPr lang="ar-IQ" sz="2800" dirty="0"/>
              <a:t> </a:t>
            </a:r>
            <a:endParaRPr lang="en-GB" sz="2800" dirty="0"/>
          </a:p>
          <a:p>
            <a:pPr marL="285750" indent="-285750" algn="r" defTabSz="457200" rtl="1" eaLnBrk="1" latinLnBrk="0" hangingPunct="1">
              <a:spcBef>
                <a:spcPct val="20000"/>
              </a:spcBef>
              <a:spcAft>
                <a:spcPts val="600"/>
              </a:spcAft>
              <a:buClr>
                <a:schemeClr val="accent1"/>
              </a:buClr>
              <a:buSzPct val="115000"/>
              <a:buFont typeface="Arial"/>
              <a:buChar char="•"/>
            </a:pPr>
            <a:endParaRPr lang="en-GB" sz="2800" dirty="0"/>
          </a:p>
        </p:txBody>
      </p:sp>
    </p:spTree>
    <p:extLst>
      <p:ext uri="{BB962C8B-B14F-4D97-AF65-F5344CB8AC3E}">
        <p14:creationId xmlns:p14="http://schemas.microsoft.com/office/powerpoint/2010/main" val="110117213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DAF14-62A0-41E7-B1C3-BEB21E32A42D}"/>
              </a:ext>
            </a:extLst>
          </p:cNvPr>
          <p:cNvSpPr>
            <a:spLocks noGrp="1"/>
          </p:cNvSpPr>
          <p:nvPr>
            <p:ph type="title"/>
          </p:nvPr>
        </p:nvSpPr>
        <p:spPr>
          <a:xfrm>
            <a:off x="1295402" y="982132"/>
            <a:ext cx="9601195" cy="1795358"/>
          </a:xfrm>
          <a:solidFill>
            <a:schemeClr val="accent1">
              <a:lumMod val="60000"/>
              <a:lumOff val="40000"/>
            </a:schemeClr>
          </a:solidFill>
        </p:spPr>
        <p:txBody>
          <a:bodyPr>
            <a:noAutofit/>
          </a:bodyPr>
          <a:lstStyle/>
          <a:p>
            <a:pPr algn="r" rtl="1"/>
            <a:r>
              <a:rPr lang="ar-IQ" sz="2800" dirty="0"/>
              <a:t>قوتابخانەی جشتالت سەبارەت بە پرۆسەی درکپێکردن بۆ چوونی تایبەتیان هەیە، وای بۆدەچن شێوەی گشتی لە بەشەکانی گەورەترە، بۆ نموونە لەتابڵۆ ڕووناکییە جوڵاوەکان، دەبینین وێنەیەک دەجوڵێتەوە،</a:t>
            </a:r>
            <a:br>
              <a:rPr lang="ar-IQ" sz="2800" dirty="0"/>
            </a:br>
            <a:endParaRPr lang="en-GB" sz="2800" dirty="0"/>
          </a:p>
        </p:txBody>
      </p:sp>
      <p:sp>
        <p:nvSpPr>
          <p:cNvPr id="3" name="Content Placeholder 2">
            <a:extLst>
              <a:ext uri="{FF2B5EF4-FFF2-40B4-BE49-F238E27FC236}">
                <a16:creationId xmlns:a16="http://schemas.microsoft.com/office/drawing/2014/main" id="{38EC61B6-01F2-41C9-8059-FF6D737B5EA6}"/>
              </a:ext>
            </a:extLst>
          </p:cNvPr>
          <p:cNvSpPr>
            <a:spLocks noGrp="1"/>
          </p:cNvSpPr>
          <p:nvPr>
            <p:ph idx="1"/>
          </p:nvPr>
        </p:nvSpPr>
        <p:spPr>
          <a:xfrm>
            <a:off x="1295401" y="3223260"/>
            <a:ext cx="9601196" cy="2652608"/>
          </a:xfrm>
          <a:solidFill>
            <a:schemeClr val="accent3">
              <a:lumMod val="20000"/>
              <a:lumOff val="80000"/>
            </a:schemeClr>
          </a:solidFill>
        </p:spPr>
        <p:txBody>
          <a:bodyPr>
            <a:normAutofit/>
          </a:bodyPr>
          <a:lstStyle/>
          <a:p>
            <a:pPr algn="r" rtl="1"/>
            <a:r>
              <a:rPr lang="ar-IQ" dirty="0"/>
              <a:t>بەڵام خۆی لەڕاستیدا داگیرسان و کوژانەوەی سەدەها گڵۆپە، خێرایی داگیرسان وکوژانەوە دەبێتە هۆی ئەوەی ئێمە بەهەڵە درک بە جوڵانەوەی وێنەکان بكەین</a:t>
            </a:r>
            <a:r>
              <a:rPr lang="en-GB" dirty="0"/>
              <a:t>.</a:t>
            </a:r>
          </a:p>
          <a:p>
            <a:pPr rtl="1"/>
            <a:r>
              <a:rPr lang="ar-IQ" dirty="0"/>
              <a:t> </a:t>
            </a:r>
            <a:endParaRPr lang="en-GB" dirty="0"/>
          </a:p>
          <a:p>
            <a:pPr algn="r" rtl="1"/>
            <a:r>
              <a:rPr lang="ar-IQ" dirty="0"/>
              <a:t>زانایانی ئەم قوتابخانەیە بە پێجەوانەی ڕای (واتسۆن)  پێیان وایە کەزۆرترین وێنەی ڕێکسختنەکانی دەروونی تاک خۆڕسکە و وەرگیراو نییە. </a:t>
            </a:r>
            <a:endParaRPr lang="en-GB" dirty="0"/>
          </a:p>
          <a:p>
            <a:pPr marL="285750" indent="-285750" algn="r" defTabSz="457200" rtl="1" eaLnBrk="1" latinLnBrk="0" hangingPunct="1">
              <a:spcBef>
                <a:spcPct val="20000"/>
              </a:spcBef>
              <a:spcAft>
                <a:spcPts val="600"/>
              </a:spcAft>
              <a:buClr>
                <a:schemeClr val="accent1"/>
              </a:buClr>
              <a:buSzPct val="115000"/>
              <a:buFont typeface="Arial"/>
              <a:buChar char="•"/>
            </a:pPr>
            <a:endParaRPr lang="en-GB" dirty="0"/>
          </a:p>
        </p:txBody>
      </p:sp>
    </p:spTree>
    <p:extLst>
      <p:ext uri="{BB962C8B-B14F-4D97-AF65-F5344CB8AC3E}">
        <p14:creationId xmlns:p14="http://schemas.microsoft.com/office/powerpoint/2010/main" val="2557123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bg/>
                                          </p:spTgt>
                                        </p:tgtEl>
                                        <p:attrNameLst>
                                          <p:attrName>style.visibility</p:attrName>
                                        </p:attrNameLst>
                                      </p:cBhvr>
                                      <p:to>
                                        <p:strVal val="visible"/>
                                      </p:to>
                                    </p:set>
                                    <p:anim calcmode="lin" valueType="num">
                                      <p:cBhvr additive="base">
                                        <p:cTn id="3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 calcmode="lin" valueType="num">
                                      <p:cBhvr additive="base">
                                        <p:cTn id="4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additive="base">
                                        <p:cTn id="4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D2F12-9461-49CA-AEBF-2DE506B739AF}"/>
              </a:ext>
            </a:extLst>
          </p:cNvPr>
          <p:cNvSpPr>
            <a:spLocks noGrp="1"/>
          </p:cNvSpPr>
          <p:nvPr>
            <p:ph type="title"/>
          </p:nvPr>
        </p:nvSpPr>
        <p:spPr>
          <a:solidFill>
            <a:schemeClr val="accent6">
              <a:lumMod val="60000"/>
              <a:lumOff val="40000"/>
            </a:schemeClr>
          </a:solidFill>
        </p:spPr>
        <p:txBody>
          <a:bodyPr>
            <a:normAutofit fontScale="90000"/>
          </a:bodyPr>
          <a:lstStyle/>
          <a:p>
            <a:pPr rtl="1"/>
            <a:r>
              <a:rPr lang="ar-IQ" b="1" dirty="0"/>
              <a:t>٥- قوتابخانەی مەعریفی</a:t>
            </a:r>
            <a:br>
              <a:rPr lang="en-GB" dirty="0"/>
            </a:br>
            <a:endParaRPr lang="en-GB" dirty="0"/>
          </a:p>
        </p:txBody>
      </p:sp>
      <p:sp>
        <p:nvSpPr>
          <p:cNvPr id="3" name="Content Placeholder 2">
            <a:extLst>
              <a:ext uri="{FF2B5EF4-FFF2-40B4-BE49-F238E27FC236}">
                <a16:creationId xmlns:a16="http://schemas.microsoft.com/office/drawing/2014/main" id="{07452F7B-667C-455F-8D84-33753E234E0C}"/>
              </a:ext>
            </a:extLst>
          </p:cNvPr>
          <p:cNvSpPr>
            <a:spLocks noGrp="1"/>
          </p:cNvSpPr>
          <p:nvPr>
            <p:ph idx="1"/>
          </p:nvPr>
        </p:nvSpPr>
        <p:spPr>
          <a:xfrm>
            <a:off x="829994" y="2556932"/>
            <a:ext cx="10066603" cy="3318936"/>
          </a:xfrm>
          <a:solidFill>
            <a:schemeClr val="accent3">
              <a:lumMod val="60000"/>
              <a:lumOff val="40000"/>
            </a:schemeClr>
          </a:solidFill>
        </p:spPr>
        <p:txBody>
          <a:bodyPr>
            <a:normAutofit/>
          </a:bodyPr>
          <a:lstStyle/>
          <a:p>
            <a:pPr algn="r" rtl="1"/>
            <a:r>
              <a:rPr lang="ar-IQ" sz="3200" dirty="0"/>
              <a:t>ئەم قوتابخانەیە پێی وایە کە ڕەفتاری مرۆیی تەنها وەڵامدانەوەیەکی سادەی وروژێنەرە ژینگەییەکان نییە بەڵکو کۆمەڵێک پرۆسەی مەعریفی هەن کە دەکەونە نێوان وروژێنەرەکان و وەڵامدانەوەکان وەک (ئاگایی- درپەکردن- بیرهاتنەوە- بەراوردکردن- شیکردنەوە- تێگەیشتن ..... هتد) وە ئەم پرۆسانە بەرپرسن لەجیاوازی وەڵامدانەوەکان بۆ یەک ورۆژێنەر</a:t>
            </a:r>
            <a:r>
              <a:rPr lang="en-GB" sz="3200" dirty="0"/>
              <a:t> </a:t>
            </a:r>
          </a:p>
        </p:txBody>
      </p:sp>
    </p:spTree>
    <p:extLst>
      <p:ext uri="{BB962C8B-B14F-4D97-AF65-F5344CB8AC3E}">
        <p14:creationId xmlns:p14="http://schemas.microsoft.com/office/powerpoint/2010/main" val="24022847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DD867E-1DF3-4974-9246-A68CEAC071C3}"/>
              </a:ext>
            </a:extLst>
          </p:cNvPr>
          <p:cNvSpPr>
            <a:spLocks noGrp="1"/>
          </p:cNvSpPr>
          <p:nvPr>
            <p:ph idx="1"/>
          </p:nvPr>
        </p:nvSpPr>
        <p:spPr>
          <a:xfrm>
            <a:off x="1031632" y="974188"/>
            <a:ext cx="9601196" cy="2263988"/>
          </a:xfrm>
          <a:solidFill>
            <a:schemeClr val="accent1">
              <a:lumMod val="40000"/>
              <a:lumOff val="60000"/>
            </a:schemeClr>
          </a:solidFill>
        </p:spPr>
        <p:txBody>
          <a:bodyPr>
            <a:normAutofit fontScale="92500" lnSpcReduction="10000"/>
          </a:bodyPr>
          <a:lstStyle/>
          <a:p>
            <a:pPr marL="0" indent="0" algn="r" rtl="1">
              <a:buNone/>
            </a:pPr>
            <a:r>
              <a:rPr lang="ar-IQ" sz="3200" dirty="0"/>
              <a:t> </a:t>
            </a:r>
            <a:endParaRPr lang="en-GB" sz="3200" dirty="0"/>
          </a:p>
          <a:p>
            <a:pPr algn="r" rtl="1">
              <a:buFont typeface="Wingdings" pitchFamily="2" charset="2"/>
              <a:buChar char="v"/>
            </a:pPr>
            <a:r>
              <a:rPr lang="ar-IQ" sz="3200" dirty="0"/>
              <a:t>زانایانی قوتابخانەی مەعریفی ئامێرەکانی کۆمپیوتەریان وەک نموونە وەرگرت لە تێگەیشتنی پرۆسە عەقڵییەکان و بنەمای دروستبوونی زانیاری. </a:t>
            </a:r>
            <a:endParaRPr lang="en-GB" sz="3200" dirty="0"/>
          </a:p>
          <a:p>
            <a:pPr marL="0" indent="0" algn="r" rtl="1">
              <a:buNone/>
            </a:pPr>
            <a:r>
              <a:rPr lang="ar-IQ" sz="3200" dirty="0"/>
              <a:t> </a:t>
            </a:r>
            <a:endParaRPr lang="en-GB" sz="3200" dirty="0"/>
          </a:p>
          <a:p>
            <a:pPr marL="285750" indent="-285750" algn="r" defTabSz="457200" rtl="1" eaLnBrk="1" latinLnBrk="0" hangingPunct="1">
              <a:spcBef>
                <a:spcPct val="20000"/>
              </a:spcBef>
              <a:spcAft>
                <a:spcPts val="600"/>
              </a:spcAft>
              <a:buClr>
                <a:schemeClr val="accent1"/>
              </a:buClr>
              <a:buSzPct val="115000"/>
              <a:buFont typeface="Arial"/>
              <a:buChar char="•"/>
            </a:pPr>
            <a:endParaRPr lang="en-GB" sz="3200" dirty="0"/>
          </a:p>
        </p:txBody>
      </p:sp>
    </p:spTree>
    <p:extLst>
      <p:ext uri="{BB962C8B-B14F-4D97-AF65-F5344CB8AC3E}">
        <p14:creationId xmlns:p14="http://schemas.microsoft.com/office/powerpoint/2010/main" val="27781256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3423E-E471-164C-9655-2E1042F08555}"/>
              </a:ext>
            </a:extLst>
          </p:cNvPr>
          <p:cNvSpPr>
            <a:spLocks noGrp="1"/>
          </p:cNvSpPr>
          <p:nvPr>
            <p:ph type="title"/>
          </p:nvPr>
        </p:nvSpPr>
        <p:spPr>
          <a:xfrm>
            <a:off x="1295402" y="982132"/>
            <a:ext cx="9601196" cy="1303867"/>
          </a:xfrm>
          <a:solidFill>
            <a:schemeClr val="accent3">
              <a:lumMod val="60000"/>
              <a:lumOff val="40000"/>
            </a:schemeClr>
          </a:solidFill>
        </p:spPr>
        <p:txBody>
          <a:bodyPr>
            <a:normAutofit/>
          </a:bodyPr>
          <a:lstStyle/>
          <a:p>
            <a:pPr rtl="1">
              <a:lnSpc>
                <a:spcPct val="90000"/>
              </a:lnSpc>
            </a:pPr>
            <a:r>
              <a:rPr lang="en-GB" sz="4100" b="1" dirty="0">
                <a:solidFill>
                  <a:srgbClr val="262626"/>
                </a:solidFill>
              </a:rPr>
              <a:t> </a:t>
            </a:r>
            <a:r>
              <a:rPr lang="ar-IQ" sz="4100" b="1" dirty="0">
                <a:solidFill>
                  <a:srgbClr val="262626"/>
                </a:solidFill>
              </a:rPr>
              <a:t>قوتابخانەكانى دەروونزانى:</a:t>
            </a:r>
            <a:br>
              <a:rPr lang="en-GB" sz="4100" dirty="0">
                <a:solidFill>
                  <a:srgbClr val="262626"/>
                </a:solidFill>
              </a:rPr>
            </a:br>
            <a:endParaRPr lang="en-US" sz="4100" dirty="0">
              <a:solidFill>
                <a:srgbClr val="262626"/>
              </a:solidFill>
            </a:endParaRPr>
          </a:p>
        </p:txBody>
      </p:sp>
      <p:graphicFrame>
        <p:nvGraphicFramePr>
          <p:cNvPr id="5" name="Content Placeholder 2">
            <a:extLst>
              <a:ext uri="{FF2B5EF4-FFF2-40B4-BE49-F238E27FC236}">
                <a16:creationId xmlns:a16="http://schemas.microsoft.com/office/drawing/2014/main" id="{D5912812-2B0A-452A-BF66-6C692ADAA9A2}"/>
              </a:ext>
            </a:extLst>
          </p:cNvPr>
          <p:cNvGraphicFramePr>
            <a:graphicFrameLocks noGrp="1"/>
          </p:cNvGraphicFramePr>
          <p:nvPr>
            <p:ph idx="1"/>
            <p:extLst>
              <p:ext uri="{D42A27DB-BD31-4B8C-83A1-F6EECF244321}">
                <p14:modId xmlns:p14="http://schemas.microsoft.com/office/powerpoint/2010/main" val="2593939687"/>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395827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DEAED-ACE2-E144-8405-61739EAE6C42}"/>
              </a:ext>
            </a:extLst>
          </p:cNvPr>
          <p:cNvSpPr>
            <a:spLocks noGrp="1"/>
          </p:cNvSpPr>
          <p:nvPr>
            <p:ph type="title"/>
          </p:nvPr>
        </p:nvSpPr>
        <p:spPr>
          <a:solidFill>
            <a:schemeClr val="accent3">
              <a:lumMod val="60000"/>
              <a:lumOff val="40000"/>
            </a:schemeClr>
          </a:solidFill>
        </p:spPr>
        <p:txBody>
          <a:bodyPr>
            <a:noAutofit/>
          </a:bodyPr>
          <a:lstStyle/>
          <a:p>
            <a:pPr algn="r" rtl="1"/>
            <a:r>
              <a:rPr lang="ku-Arab-IQ" sz="3600" b="1" dirty="0"/>
              <a:t>١-</a:t>
            </a:r>
            <a:r>
              <a:rPr lang="ar-IQ" sz="3600" b="1" dirty="0"/>
              <a:t>قوتابخانەى بونیادگەرایی</a:t>
            </a:r>
            <a:r>
              <a:rPr lang="en-GB" sz="3600" dirty="0"/>
              <a:t>:</a:t>
            </a:r>
            <a:br>
              <a:rPr lang="en-GB" sz="3600" dirty="0"/>
            </a:br>
            <a:endParaRPr lang="en-US" sz="3600" dirty="0"/>
          </a:p>
        </p:txBody>
      </p:sp>
      <p:sp>
        <p:nvSpPr>
          <p:cNvPr id="3" name="Content Placeholder 2">
            <a:extLst>
              <a:ext uri="{FF2B5EF4-FFF2-40B4-BE49-F238E27FC236}">
                <a16:creationId xmlns:a16="http://schemas.microsoft.com/office/drawing/2014/main" id="{67F00B9B-094A-8245-AC9B-B20E68C02F94}"/>
              </a:ext>
            </a:extLst>
          </p:cNvPr>
          <p:cNvSpPr>
            <a:spLocks noGrp="1"/>
          </p:cNvSpPr>
          <p:nvPr>
            <p:ph idx="1"/>
          </p:nvPr>
        </p:nvSpPr>
        <p:spPr>
          <a:xfrm>
            <a:off x="900332" y="2556931"/>
            <a:ext cx="10100603" cy="363285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r" rtl="1"/>
            <a:r>
              <a:rPr lang="ar-IQ" sz="2800" dirty="0"/>
              <a:t>دامەزرێنەرى ئەم قوتابخانەیە </a:t>
            </a:r>
            <a:r>
              <a:rPr lang="en-GB" sz="2800" dirty="0"/>
              <a:t>)</a:t>
            </a:r>
            <a:r>
              <a:rPr lang="ar-IQ" sz="2800" dirty="0"/>
              <a:t>ویلیەم ڤۆنت</a:t>
            </a:r>
            <a:r>
              <a:rPr lang="en-GB" sz="2800" dirty="0"/>
              <a:t>(</a:t>
            </a:r>
            <a:r>
              <a:rPr lang="ar-IQ" sz="2800" dirty="0"/>
              <a:t>ە كە پزیشكێكى ئەلمانى بوو، توانى یەكەم تاقیگەى دەروونى لە ساڵی (1879) دابمەزرێنێت، لێكۆلینەوەى دیاردە دەروونیەكانى بەشێوەیەكى زانستى دەكرد، گرینگى بە وەسفكردن و پێكهاتەى دەروونى مرۆڤ دەدا، و هەوڵى شیكردنەوەى هەست(شعور)ى دەدات بۆ ئەو بەش و ڕەگەزە جیاوازانەى كە لێى پێكهاتووە</a:t>
            </a:r>
            <a:r>
              <a:rPr lang="en-GB" sz="2800" dirty="0"/>
              <a:t>. </a:t>
            </a:r>
          </a:p>
          <a:p>
            <a:pPr algn="r" rtl="1"/>
            <a:r>
              <a:rPr lang="ar-IQ" sz="2800" dirty="0"/>
              <a:t>هەروەها ئەم قوتابخانەیە گرنگی بە شیکردنەوەی پرۆسە عەقڵییەکان دەدات بۆ ڕەگەزەکانی و دیاریکردنی پەیوەندییان بە کۆئەندامی دەماری تاکەوە. </a:t>
            </a:r>
            <a:endParaRPr lang="en-GB" sz="2800" dirty="0"/>
          </a:p>
          <a:p>
            <a:pPr marL="285750" indent="-285750" algn="r" defTabSz="457200" rtl="1" eaLnBrk="1" latinLnBrk="0" hangingPunct="1">
              <a:spcBef>
                <a:spcPct val="20000"/>
              </a:spcBef>
              <a:spcAft>
                <a:spcPts val="600"/>
              </a:spcAft>
              <a:buClr>
                <a:schemeClr val="accent1"/>
              </a:buClr>
              <a:buSzPct val="115000"/>
              <a:buFont typeface="Arial"/>
              <a:buChar char="•"/>
            </a:pPr>
            <a:endParaRPr lang="en-US" sz="2800" dirty="0"/>
          </a:p>
        </p:txBody>
      </p:sp>
    </p:spTree>
    <p:extLst>
      <p:ext uri="{BB962C8B-B14F-4D97-AF65-F5344CB8AC3E}">
        <p14:creationId xmlns:p14="http://schemas.microsoft.com/office/powerpoint/2010/main" val="29305229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53507-6D8E-0C46-BAC8-2A78BD474D9B}"/>
              </a:ext>
            </a:extLst>
          </p:cNvPr>
          <p:cNvSpPr>
            <a:spLocks noGrp="1"/>
          </p:cNvSpPr>
          <p:nvPr>
            <p:ph type="title"/>
          </p:nvPr>
        </p:nvSpPr>
        <p:spPr>
          <a:solidFill>
            <a:schemeClr val="accent1"/>
          </a:solidFill>
        </p:spPr>
        <p:txBody>
          <a:bodyPr/>
          <a:lstStyle/>
          <a:p>
            <a:pPr algn="r" rtl="1"/>
            <a:r>
              <a:rPr lang="en-GB" b="1" dirty="0"/>
              <a:t>٢-</a:t>
            </a:r>
            <a:r>
              <a:rPr lang="ar-IQ" b="1" dirty="0"/>
              <a:t>قوتابخانەى وەزیفى</a:t>
            </a:r>
            <a:endParaRPr lang="en-US" dirty="0"/>
          </a:p>
        </p:txBody>
      </p:sp>
      <p:sp>
        <p:nvSpPr>
          <p:cNvPr id="5" name="Content Placeholder 4">
            <a:extLst>
              <a:ext uri="{FF2B5EF4-FFF2-40B4-BE49-F238E27FC236}">
                <a16:creationId xmlns:a16="http://schemas.microsoft.com/office/drawing/2014/main" id="{B776CDDB-913C-1C49-BDBA-89649D5B0368}"/>
              </a:ext>
            </a:extLst>
          </p:cNvPr>
          <p:cNvSpPr>
            <a:spLocks noGrp="1"/>
          </p:cNvSpPr>
          <p:nvPr>
            <p:ph idx="1"/>
          </p:nvPr>
        </p:nvSpPr>
        <p:spPr>
          <a:xfrm>
            <a:off x="1295401" y="2556932"/>
            <a:ext cx="9601196" cy="4163908"/>
          </a:xfrm>
        </p:spPr>
        <p:txBody>
          <a:bodyPr>
            <a:noAutofit/>
          </a:bodyPr>
          <a:lstStyle/>
          <a:p>
            <a:pPr algn="r" rtl="1">
              <a:buFont typeface="Arial" panose="020B0604020202020204" pitchFamily="34" charset="0"/>
              <a:buChar char="•"/>
            </a:pPr>
            <a:r>
              <a:rPr lang="ar-IQ" sz="2800" dirty="0"/>
              <a:t>دوایی قوتابخانەى بونیادگەرایی قوتابخانەیەكى تر سەریهەڵدا بە قوتابخانى وەزیفى ناونرا کە لەسەر دەستی فەیلەسوفی ئەمریکی  (ولیم جیمس) (١٨٤٢-١٩١٠) بوو  كە بە باوكى رۆحى دەرونزانى دادەنرێت بۆ ماوەى سى و پێنج ساڵ وانەى فەلسەو دەروونزانى لە زانكۆى هارڤارد وتووتەوە. </a:t>
            </a:r>
            <a:endParaRPr lang="en-GB" sz="2800" dirty="0"/>
          </a:p>
          <a:p>
            <a:pPr algn="r" rtl="1"/>
            <a:r>
              <a:rPr lang="ar-IQ" sz="2800" dirty="0"/>
              <a:t>ئەم قوتابخانەیە بۆچونى قوتابخانەى بونیادگەرایی ڕەتكردۆتەوە كە گرینگى بە شیكردنەوەى هەست و ئەزموونە هەستیەكانى مرۆڤ دەدا، بەڵكو ئەم قوتابخانەیە گرینگى بە لێكۆلینەوەى ئەركەكانى عەقلى مرۆڤ دەدا، بە تێروانینى ئەو ئەرك و وەزیفەى عەقلى مرۆڤ خۆگونجاندنە لەگەڵ ئەو ژینگەیەى تێیدا دەژیت</a:t>
            </a:r>
            <a:r>
              <a:rPr lang="en-GB" sz="2800" dirty="0"/>
              <a:t>. </a:t>
            </a:r>
          </a:p>
          <a:p>
            <a:pPr marL="0" indent="0" algn="r">
              <a:buNone/>
            </a:pPr>
            <a:endParaRPr lang="en-GB" sz="2800" dirty="0"/>
          </a:p>
          <a:p>
            <a:pPr marL="285750" indent="-285750" algn="r" defTabSz="457200" rtl="1" eaLnBrk="1" latinLnBrk="0" hangingPunct="1">
              <a:spcBef>
                <a:spcPct val="20000"/>
              </a:spcBef>
              <a:spcAft>
                <a:spcPts val="600"/>
              </a:spcAft>
              <a:buClr>
                <a:schemeClr val="accent1"/>
              </a:buClr>
              <a:buSzPct val="115000"/>
              <a:buFont typeface="Arial"/>
              <a:buChar char="•"/>
            </a:pPr>
            <a:endParaRPr lang="en-US" sz="2800" dirty="0"/>
          </a:p>
        </p:txBody>
      </p:sp>
    </p:spTree>
    <p:extLst>
      <p:ext uri="{BB962C8B-B14F-4D97-AF65-F5344CB8AC3E}">
        <p14:creationId xmlns:p14="http://schemas.microsoft.com/office/powerpoint/2010/main" val="406793739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36A30-8029-4186-B049-11B3DF15EC42}"/>
              </a:ext>
            </a:extLst>
          </p:cNvPr>
          <p:cNvSpPr>
            <a:spLocks noGrp="1"/>
          </p:cNvSpPr>
          <p:nvPr>
            <p:ph type="title"/>
          </p:nvPr>
        </p:nvSpPr>
        <p:spPr>
          <a:solidFill>
            <a:schemeClr val="accent1"/>
          </a:solidFill>
        </p:spPr>
        <p:txBody>
          <a:bodyPr>
            <a:normAutofit fontScale="90000"/>
          </a:bodyPr>
          <a:lstStyle/>
          <a:p>
            <a:pPr rtl="1"/>
            <a:r>
              <a:rPr lang="en-GB" dirty="0"/>
              <a:t> </a:t>
            </a:r>
            <a:r>
              <a:rPr lang="ar-IQ" b="1" dirty="0"/>
              <a:t>٣- قوتابخانەی ڕەفتاری: </a:t>
            </a:r>
            <a:br>
              <a:rPr lang="en-GB" dirty="0"/>
            </a:br>
            <a:endParaRPr lang="en-GB" dirty="0"/>
          </a:p>
        </p:txBody>
      </p:sp>
      <p:sp>
        <p:nvSpPr>
          <p:cNvPr id="3" name="Content Placeholder 2">
            <a:extLst>
              <a:ext uri="{FF2B5EF4-FFF2-40B4-BE49-F238E27FC236}">
                <a16:creationId xmlns:a16="http://schemas.microsoft.com/office/drawing/2014/main" id="{0E7AB2C0-27DA-4A75-B25A-15FFE5CCA81C}"/>
              </a:ext>
            </a:extLst>
          </p:cNvPr>
          <p:cNvSpPr>
            <a:spLocks noGrp="1"/>
          </p:cNvSpPr>
          <p:nvPr>
            <p:ph idx="1"/>
          </p:nvPr>
        </p:nvSpPr>
        <p:spPr>
          <a:solidFill>
            <a:schemeClr val="accent5">
              <a:lumMod val="60000"/>
              <a:lumOff val="40000"/>
            </a:schemeClr>
          </a:solidFill>
        </p:spPr>
        <p:txBody>
          <a:bodyPr>
            <a:normAutofit/>
          </a:bodyPr>
          <a:lstStyle/>
          <a:p>
            <a:pPr algn="r" rtl="1"/>
            <a:r>
              <a:rPr lang="ar-IQ" dirty="0"/>
              <a:t>ئەم قوتابخانەیە لە سەرەتاکانی سەدەی بیست سەریهەڵدا لەسەر دەستی زانای ئەمریکی (جۆن واتسۆن) هەروەها زانایانی تری وەک ( ئیڤان پاڤلۆڤ، سکینر) کە پێیان وابوو بۆ ئەوەی دەروونزانی ببێتە زانستێکی ڕاستەقینە دەبێت جەخت بکاتە سەر شێک کە هەموو زانایان بتوانن تێبینیبکەن. </a:t>
            </a:r>
            <a:endParaRPr lang="en-GB" dirty="0"/>
          </a:p>
          <a:p>
            <a:pPr algn="r" rtl="1"/>
            <a:r>
              <a:rPr lang="ar-IQ" dirty="0"/>
              <a:t>بە بۆچوونی ئەم ڕێبازە ڕەفتارەکانی مرۆڤ میکانیکیە، بۆیە پێیانوایە لە کاتی ڕاڤەکردنی ڕەفتارەکانی دەبێت پەناببەینە بەر ووروژێنەرەکان، کە لەدەرەوەی مرۆڤ روودەدات، نەک ڕووداوەکانی ناوەوەی مرۆڤ.</a:t>
            </a:r>
            <a:endParaRPr lang="en-GB" dirty="0"/>
          </a:p>
        </p:txBody>
      </p:sp>
    </p:spTree>
    <p:extLst>
      <p:ext uri="{BB962C8B-B14F-4D97-AF65-F5344CB8AC3E}">
        <p14:creationId xmlns:p14="http://schemas.microsoft.com/office/powerpoint/2010/main" val="1178313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6AEFB-A950-4D2C-AAA0-A3525AB061FC}"/>
              </a:ext>
            </a:extLst>
          </p:cNvPr>
          <p:cNvSpPr>
            <a:spLocks noGrp="1"/>
          </p:cNvSpPr>
          <p:nvPr>
            <p:ph type="title"/>
          </p:nvPr>
        </p:nvSpPr>
        <p:spPr>
          <a:solidFill>
            <a:schemeClr val="accent1">
              <a:lumMod val="40000"/>
              <a:lumOff val="60000"/>
            </a:schemeClr>
          </a:solidFill>
        </p:spPr>
        <p:txBody>
          <a:bodyPr>
            <a:normAutofit/>
          </a:bodyPr>
          <a:lstStyle/>
          <a:p>
            <a:pPr rtl="1"/>
            <a:r>
              <a:rPr lang="ar-IQ" sz="3200" dirty="0"/>
              <a:t>جۆن واتسۆن یەکەمین کەس بوو ئاماژەی بە گرنگی ڕەفتاری دەرەکیدا.</a:t>
            </a:r>
            <a:br>
              <a:rPr lang="en-GB" sz="3200" dirty="0"/>
            </a:br>
            <a:endParaRPr lang="en-GB" sz="3200" dirty="0"/>
          </a:p>
        </p:txBody>
      </p:sp>
      <p:sp>
        <p:nvSpPr>
          <p:cNvPr id="3" name="Content Placeholder 2">
            <a:extLst>
              <a:ext uri="{FF2B5EF4-FFF2-40B4-BE49-F238E27FC236}">
                <a16:creationId xmlns:a16="http://schemas.microsoft.com/office/drawing/2014/main" id="{2DF0A459-C964-4CAF-A23B-8EC09A403339}"/>
              </a:ext>
            </a:extLst>
          </p:cNvPr>
          <p:cNvSpPr>
            <a:spLocks noGrp="1"/>
          </p:cNvSpPr>
          <p:nvPr>
            <p:ph idx="1"/>
          </p:nvPr>
        </p:nvSpPr>
        <p:spPr>
          <a:xfrm>
            <a:off x="838200" y="2285999"/>
            <a:ext cx="10669172" cy="4255478"/>
          </a:xfrm>
          <a:solidFill>
            <a:srgbClr val="92D050"/>
          </a:solidFill>
        </p:spPr>
        <p:txBody>
          <a:bodyPr>
            <a:noAutofit/>
          </a:bodyPr>
          <a:lstStyle/>
          <a:p>
            <a:pPr algn="r" rtl="1"/>
            <a:r>
              <a:rPr lang="ar-IQ" sz="3200" dirty="0"/>
              <a:t>وەک لەوتە بەناوبانگەکەی دەڵێت (١٠ منداڵی ساغ و تەندروستم پێبدەن، بە ئارەزووی خۆم دەتوانم پزیشک یان پارێزەر یان دزیان لێ دروست بکەم  تەنها بە ڕاهێنان و بە پشتگوێخستنی حەز و ئارەزوو و خولیاکانیان). </a:t>
            </a:r>
            <a:endParaRPr lang="en-GB" sz="3200" dirty="0"/>
          </a:p>
          <a:p>
            <a:pPr algn="r" rtl="1"/>
            <a:r>
              <a:rPr lang="ar-IQ" sz="3200" dirty="0"/>
              <a:t>یاسای ئەم ڕێبازە بریتییە لە :</a:t>
            </a:r>
          </a:p>
          <a:p>
            <a:pPr algn="r" rtl="1"/>
            <a:r>
              <a:rPr lang="ar-IQ" sz="3200" dirty="0"/>
              <a:t>( هەموو ووروژێنەریک وەلامدانەوەی خۆی هەیە)</a:t>
            </a:r>
          </a:p>
          <a:p>
            <a:pPr marL="285750" indent="-285750" algn="r" defTabSz="457200" rtl="1" eaLnBrk="1" latinLnBrk="0" hangingPunct="1">
              <a:spcBef>
                <a:spcPct val="20000"/>
              </a:spcBef>
              <a:spcAft>
                <a:spcPts val="600"/>
              </a:spcAft>
              <a:buClr>
                <a:schemeClr val="accent1"/>
              </a:buClr>
              <a:buSzPct val="115000"/>
              <a:buFont typeface="Arial"/>
              <a:buChar char="•"/>
            </a:pPr>
            <a:endParaRPr lang="en-GB" sz="3200" dirty="0"/>
          </a:p>
        </p:txBody>
      </p:sp>
      <p:cxnSp>
        <p:nvCxnSpPr>
          <p:cNvPr id="4" name="Straight Arrow Connector 3">
            <a:extLst>
              <a:ext uri="{FF2B5EF4-FFF2-40B4-BE49-F238E27FC236}">
                <a16:creationId xmlns:a16="http://schemas.microsoft.com/office/drawing/2014/main" id="{C837C283-ED86-3440-893B-6E4A2F0325F3}"/>
              </a:ext>
            </a:extLst>
          </p:cNvPr>
          <p:cNvCxnSpPr/>
          <p:nvPr/>
        </p:nvCxnSpPr>
        <p:spPr>
          <a:xfrm flipH="1">
            <a:off x="6105525" y="1180465"/>
            <a:ext cx="2819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581F5CA6-4D24-1845-A390-F7717B81BE59}"/>
              </a:ext>
            </a:extLst>
          </p:cNvPr>
          <p:cNvCxnSpPr/>
          <p:nvPr/>
        </p:nvCxnSpPr>
        <p:spPr>
          <a:xfrm flipH="1">
            <a:off x="5718175" y="1485265"/>
            <a:ext cx="2819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3">
            <a:extLst>
              <a:ext uri="{FF2B5EF4-FFF2-40B4-BE49-F238E27FC236}">
                <a16:creationId xmlns:a16="http://schemas.microsoft.com/office/drawing/2014/main" id="{D92AB2FB-9137-4E46-822F-1A9A8084706E}"/>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753082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15DB2-09F5-DC42-892F-94FD893B2581}"/>
              </a:ext>
            </a:extLst>
          </p:cNvPr>
          <p:cNvSpPr>
            <a:spLocks noGrp="1"/>
          </p:cNvSpPr>
          <p:nvPr>
            <p:ph type="title"/>
          </p:nvPr>
        </p:nvSpPr>
        <p:spPr>
          <a:xfrm>
            <a:off x="1295402" y="846600"/>
            <a:ext cx="9601195" cy="1439399"/>
          </a:xfrm>
        </p:spPr>
        <p:txBody>
          <a:bodyPr>
            <a:normAutofit fontScale="90000"/>
          </a:bodyPr>
          <a:lstStyle/>
          <a:p>
            <a:r>
              <a:rPr lang="ar-IQ" dirty="0"/>
              <a:t>یاسای ئەم ڕێبازە بریتییە لە ( هەموو ووروژێنەریک وەلامدانەوەی خۆی هەیە). </a:t>
            </a:r>
            <a:br>
              <a:rPr lang="en-GB" dirty="0"/>
            </a:br>
            <a:endParaRPr lang="en-US" dirty="0"/>
          </a:p>
        </p:txBody>
      </p:sp>
      <p:sp>
        <p:nvSpPr>
          <p:cNvPr id="3" name="Content Placeholder 2">
            <a:extLst>
              <a:ext uri="{FF2B5EF4-FFF2-40B4-BE49-F238E27FC236}">
                <a16:creationId xmlns:a16="http://schemas.microsoft.com/office/drawing/2014/main" id="{4A81277C-54F7-8E4B-B7E1-14B0C512B4BD}"/>
              </a:ext>
            </a:extLst>
          </p:cNvPr>
          <p:cNvSpPr>
            <a:spLocks noGrp="1"/>
          </p:cNvSpPr>
          <p:nvPr>
            <p:ph idx="1"/>
          </p:nvPr>
        </p:nvSpPr>
        <p:spPr/>
        <p:txBody>
          <a:bodyPr/>
          <a:lstStyle/>
          <a:p>
            <a:pPr algn="r" rtl="1"/>
            <a:r>
              <a:rPr lang="ar-IQ" sz="3200" dirty="0"/>
              <a:t>المثير </a:t>
            </a:r>
            <a:r>
              <a:rPr lang="en-GB" sz="3200" dirty="0"/>
              <a:t>	                         </a:t>
            </a:r>
            <a:r>
              <a:rPr lang="ar-IQ" sz="3200" dirty="0"/>
              <a:t>الاستجابة   </a:t>
            </a:r>
          </a:p>
          <a:p>
            <a:pPr algn="r" rtl="1"/>
            <a:endParaRPr lang="ar-IQ" dirty="0"/>
          </a:p>
          <a:p>
            <a:r>
              <a:rPr lang="en-GB" dirty="0"/>
              <a:t>Stimulus                         Response </a:t>
            </a:r>
            <a:endParaRPr lang="ar-IQ" dirty="0"/>
          </a:p>
          <a:p>
            <a:pPr algn="r" rtl="1"/>
            <a:endParaRPr lang="ar-IQ" dirty="0"/>
          </a:p>
          <a:p>
            <a:pPr algn="r" rtl="1"/>
            <a:r>
              <a:rPr lang="ar-IQ" sz="3200" dirty="0"/>
              <a:t>ورژێنەر                       وەڵامدانەوە</a:t>
            </a:r>
          </a:p>
          <a:p>
            <a:pPr algn="r" rtl="1"/>
            <a:endParaRPr lang="ar-IQ" dirty="0"/>
          </a:p>
          <a:p>
            <a:pPr algn="r" rtl="1"/>
            <a:endParaRPr lang="en-US" dirty="0"/>
          </a:p>
        </p:txBody>
      </p:sp>
      <p:sp>
        <p:nvSpPr>
          <p:cNvPr id="15" name="Left Arrow 14">
            <a:extLst>
              <a:ext uri="{FF2B5EF4-FFF2-40B4-BE49-F238E27FC236}">
                <a16:creationId xmlns:a16="http://schemas.microsoft.com/office/drawing/2014/main" id="{3A2D4897-C67C-A645-A1F4-B1ADCE1C68CC}"/>
              </a:ext>
            </a:extLst>
          </p:cNvPr>
          <p:cNvSpPr/>
          <p:nvPr/>
        </p:nvSpPr>
        <p:spPr>
          <a:xfrm>
            <a:off x="7920111" y="2711741"/>
            <a:ext cx="1744394" cy="4008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a:p>
        </p:txBody>
      </p:sp>
      <p:sp>
        <p:nvSpPr>
          <p:cNvPr id="16" name="Left Arrow 15">
            <a:extLst>
              <a:ext uri="{FF2B5EF4-FFF2-40B4-BE49-F238E27FC236}">
                <a16:creationId xmlns:a16="http://schemas.microsoft.com/office/drawing/2014/main" id="{9C8BBB5C-1BD2-FD44-A12A-A1FA34A32097}"/>
              </a:ext>
            </a:extLst>
          </p:cNvPr>
          <p:cNvSpPr/>
          <p:nvPr/>
        </p:nvSpPr>
        <p:spPr>
          <a:xfrm>
            <a:off x="7554351" y="4822874"/>
            <a:ext cx="1744394" cy="47712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a:p>
        </p:txBody>
      </p:sp>
      <p:sp>
        <p:nvSpPr>
          <p:cNvPr id="7" name="Right Arrow 6">
            <a:extLst>
              <a:ext uri="{FF2B5EF4-FFF2-40B4-BE49-F238E27FC236}">
                <a16:creationId xmlns:a16="http://schemas.microsoft.com/office/drawing/2014/main" id="{10920416-AEA4-EC9A-5FDB-C4843261B663}"/>
              </a:ext>
            </a:extLst>
          </p:cNvPr>
          <p:cNvSpPr/>
          <p:nvPr/>
        </p:nvSpPr>
        <p:spPr>
          <a:xfrm>
            <a:off x="2847535" y="3850641"/>
            <a:ext cx="1507295" cy="365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17646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1"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76EF4-1BE3-48C1-B65C-B69746A699FE}"/>
              </a:ext>
            </a:extLst>
          </p:cNvPr>
          <p:cNvSpPr>
            <a:spLocks noGrp="1"/>
          </p:cNvSpPr>
          <p:nvPr>
            <p:ph type="title"/>
          </p:nvPr>
        </p:nvSpPr>
        <p:spPr>
          <a:xfrm>
            <a:off x="1295402" y="787792"/>
            <a:ext cx="9601196" cy="1498208"/>
          </a:xfrm>
          <a:solidFill>
            <a:schemeClr val="accent5"/>
          </a:solidFill>
        </p:spPr>
        <p:txBody>
          <a:bodyPr>
            <a:noAutofit/>
          </a:bodyPr>
          <a:lstStyle/>
          <a:p>
            <a:pPr algn="r" rtl="1"/>
            <a:r>
              <a:rPr lang="ar-IQ" sz="3200" dirty="0"/>
              <a:t>زانایانی ئەم قوتابخانەیە  پێیان وایە کە دەتوانرێت هەموو ڕەفتارێک دابەشبکرێت بۆ چەند یەکەیەکی سادە لەوروژێنەر و وەڵامدانەوە.</a:t>
            </a:r>
            <a:br>
              <a:rPr lang="en-GB" sz="3200" dirty="0"/>
            </a:br>
            <a:endParaRPr lang="en-GB" sz="3200" dirty="0"/>
          </a:p>
        </p:txBody>
      </p:sp>
      <p:sp>
        <p:nvSpPr>
          <p:cNvPr id="3" name="Content Placeholder 2">
            <a:extLst>
              <a:ext uri="{FF2B5EF4-FFF2-40B4-BE49-F238E27FC236}">
                <a16:creationId xmlns:a16="http://schemas.microsoft.com/office/drawing/2014/main" id="{4B3C62D9-7F0F-48F0-8DB0-C507C0219FF1}"/>
              </a:ext>
            </a:extLst>
          </p:cNvPr>
          <p:cNvSpPr>
            <a:spLocks noGrp="1"/>
          </p:cNvSpPr>
          <p:nvPr>
            <p:ph idx="1"/>
          </p:nvPr>
        </p:nvSpPr>
        <p:spPr>
          <a:solidFill>
            <a:schemeClr val="accent1">
              <a:lumMod val="60000"/>
              <a:lumOff val="40000"/>
            </a:schemeClr>
          </a:solidFill>
        </p:spPr>
        <p:txBody>
          <a:bodyPr>
            <a:normAutofit/>
          </a:bodyPr>
          <a:lstStyle/>
          <a:p>
            <a:pPr algn="r" rtl="1"/>
            <a:r>
              <a:rPr lang="ar-IQ" sz="2800" dirty="0"/>
              <a:t>ڕابەرانی ئەم قوتابخانەیە ڕۆڵی ئامادەگییە بۆماوەییەکان ڕەتدەکەنەوە لەسەر ڕەفتار، بەڵام گرنگی بە ڕۆڵی هۆکارە ژینگەییەکان دەدەن لە پرۆسەی فێربوون و دروسبوونی خووەکانی تاک.</a:t>
            </a:r>
            <a:endParaRPr lang="en-GB" sz="2800" dirty="0"/>
          </a:p>
          <a:p>
            <a:pPr algn="r"/>
            <a:endParaRPr lang="en-GB" sz="2800" dirty="0"/>
          </a:p>
          <a:p>
            <a:pPr marL="0" indent="0" algn="r">
              <a:buNone/>
            </a:pPr>
            <a:endParaRPr lang="en-GB" sz="2800" dirty="0"/>
          </a:p>
          <a:p>
            <a:pPr marL="285750" indent="-285750" algn="r" defTabSz="457200" rtl="1" eaLnBrk="1" latinLnBrk="0" hangingPunct="1">
              <a:spcBef>
                <a:spcPct val="20000"/>
              </a:spcBef>
              <a:spcAft>
                <a:spcPts val="600"/>
              </a:spcAft>
              <a:buClr>
                <a:schemeClr val="accent1"/>
              </a:buClr>
              <a:buSzPct val="115000"/>
              <a:buFont typeface="Arial"/>
              <a:buChar char="•"/>
            </a:pPr>
            <a:endParaRPr lang="en-GB" sz="2800" dirty="0"/>
          </a:p>
        </p:txBody>
      </p:sp>
    </p:spTree>
    <p:extLst>
      <p:ext uri="{BB962C8B-B14F-4D97-AF65-F5344CB8AC3E}">
        <p14:creationId xmlns:p14="http://schemas.microsoft.com/office/powerpoint/2010/main" val="14528847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FB034-37FF-4618-A369-BB2C4BCD1E88}"/>
              </a:ext>
            </a:extLst>
          </p:cNvPr>
          <p:cNvSpPr>
            <a:spLocks noGrp="1"/>
          </p:cNvSpPr>
          <p:nvPr>
            <p:ph type="title"/>
          </p:nvPr>
        </p:nvSpPr>
        <p:spPr>
          <a:solidFill>
            <a:schemeClr val="accent6">
              <a:lumMod val="40000"/>
              <a:lumOff val="60000"/>
            </a:schemeClr>
          </a:solidFill>
        </p:spPr>
        <p:txBody>
          <a:bodyPr>
            <a:normAutofit/>
          </a:bodyPr>
          <a:lstStyle/>
          <a:p>
            <a:pPr rtl="1"/>
            <a:r>
              <a:rPr lang="ar-IQ" b="1" dirty="0"/>
              <a:t>٤- قوتابخانەی جشتالت:</a:t>
            </a:r>
            <a:endParaRPr lang="en-GB" dirty="0"/>
          </a:p>
        </p:txBody>
      </p:sp>
      <p:sp>
        <p:nvSpPr>
          <p:cNvPr id="3" name="Content Placeholder 2">
            <a:extLst>
              <a:ext uri="{FF2B5EF4-FFF2-40B4-BE49-F238E27FC236}">
                <a16:creationId xmlns:a16="http://schemas.microsoft.com/office/drawing/2014/main" id="{A85A8A29-2457-4491-94BA-7F18F6334628}"/>
              </a:ext>
            </a:extLst>
          </p:cNvPr>
          <p:cNvSpPr>
            <a:spLocks noGrp="1"/>
          </p:cNvSpPr>
          <p:nvPr>
            <p:ph idx="1"/>
          </p:nvPr>
        </p:nvSpPr>
        <p:spPr>
          <a:xfrm>
            <a:off x="1295401" y="2556932"/>
            <a:ext cx="9601196" cy="3857936"/>
          </a:xfrm>
          <a:solidFill>
            <a:schemeClr val="accent3">
              <a:lumMod val="60000"/>
              <a:lumOff val="40000"/>
            </a:schemeClr>
          </a:solidFill>
        </p:spPr>
        <p:txBody>
          <a:bodyPr>
            <a:noAutofit/>
          </a:bodyPr>
          <a:lstStyle/>
          <a:p>
            <a:pPr algn="r" rtl="1">
              <a:buFont typeface="Arial" panose="020B0604020202020204" pitchFamily="34" charset="0"/>
              <a:buChar char="•"/>
            </a:pPr>
            <a:r>
              <a:rPr lang="ar-IQ" sz="2800" dirty="0"/>
              <a:t>لەو کاتەی کە قوتابخانەی ڕەفتاری سەریهەڵدا کۆمەڵێک زانای ئەڵمانی خەریکی لێکۆڵینەوە بوون لە بواری (درکپێکردنی هەستی).</a:t>
            </a:r>
            <a:endParaRPr lang="en-GB" sz="2800" dirty="0"/>
          </a:p>
          <a:p>
            <a:pPr algn="r" rtl="1"/>
            <a:r>
              <a:rPr lang="ar-IQ" sz="2800" dirty="0"/>
              <a:t>جەشتالت لەزمانی ئەڵمانی بە مانای (شێوەی گشتی) دێت.</a:t>
            </a:r>
            <a:endParaRPr lang="en-GB" sz="2800" dirty="0"/>
          </a:p>
          <a:p>
            <a:pPr algn="r" rtl="1"/>
            <a:r>
              <a:rPr lang="ar-IQ" sz="2800" dirty="0"/>
              <a:t> سەرهەڵدانی ئەم قوتابخانەیە وەک ڕەخنەیەک بوو لەسەر زێدەرۆیکردنی زاناکانی قوتابخانەی ڕەفتاریی، لە ووردکردن ودابەشکردنی دیاردەکان بۆ چەند بەشێکی بچووک، چوونکە پێیان وابوو کە بەشە بچووکەکانی هەر دیاردەیەک یان ئەزموونێکی دەروونی جیاوازە لە کۆی گشتی ئەو بەشانەی کە لێی پێک هاتوون. </a:t>
            </a:r>
            <a:endParaRPr lang="en-GB" sz="2800" dirty="0"/>
          </a:p>
          <a:p>
            <a:pPr marL="285750" indent="-285750" algn="r" defTabSz="457200" rtl="1" eaLnBrk="1" latinLnBrk="0" hangingPunct="1">
              <a:spcBef>
                <a:spcPct val="20000"/>
              </a:spcBef>
              <a:spcAft>
                <a:spcPts val="600"/>
              </a:spcAft>
              <a:buClr>
                <a:schemeClr val="accent1"/>
              </a:buClr>
              <a:buSzPct val="115000"/>
              <a:buFont typeface="Arial"/>
              <a:buChar char="•"/>
            </a:pPr>
            <a:endParaRPr lang="en-GB" sz="2800" dirty="0"/>
          </a:p>
        </p:txBody>
      </p:sp>
    </p:spTree>
    <p:extLst>
      <p:ext uri="{BB962C8B-B14F-4D97-AF65-F5344CB8AC3E}">
        <p14:creationId xmlns:p14="http://schemas.microsoft.com/office/powerpoint/2010/main" val="10898433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otalTime>2015</TotalTime>
  <Words>683</Words>
  <Application>Microsoft Macintosh PowerPoint</Application>
  <PresentationFormat>Widescreen</PresentationFormat>
  <Paragraphs>52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Garamond</vt:lpstr>
      <vt:lpstr>Wingdings</vt:lpstr>
      <vt:lpstr>Organic</vt:lpstr>
      <vt:lpstr>General Psychology</vt:lpstr>
      <vt:lpstr> قوتابخانەكانى دەروونزانى: </vt:lpstr>
      <vt:lpstr>١-قوتابخانەى بونیادگەرایی: </vt:lpstr>
      <vt:lpstr>٢-قوتابخانەى وەزیفى</vt:lpstr>
      <vt:lpstr> ٣- قوتابخانەی ڕەفتاری:  </vt:lpstr>
      <vt:lpstr>جۆن واتسۆن یەکەمین کەس بوو ئاماژەی بە گرنگی ڕەفتاری دەرەکیدا. </vt:lpstr>
      <vt:lpstr>یاسای ئەم ڕێبازە بریتییە لە ( هەموو ووروژێنەریک وەلامدانەوەی خۆی هەیە).  </vt:lpstr>
      <vt:lpstr>زانایانی ئەم قوتابخانەیە  پێیان وایە کە دەتوانرێت هەموو ڕەفتارێک دابەشبکرێت بۆ چەند یەکەیەکی سادە لەوروژێنەر و وەڵامدانەوە. </vt:lpstr>
      <vt:lpstr>٤- قوتابخانەی جشتالت:</vt:lpstr>
      <vt:lpstr>لە زانایانی ئەم قوتابخانەیە ( فرتێمەر، کوفکا و کوهلر). </vt:lpstr>
      <vt:lpstr>قوتابخانەی جشتالت سەبارەت بە پرۆسەی درکپێکردن بۆ چوونی تایبەتیان هەیە، وای بۆدەچن شێوەی گشتی لە بەشەکانی گەورەترە، بۆ نموونە لەتابڵۆ ڕووناکییە جوڵاوەکان، دەبینین وێنەیەک دەجوڵێتەوە، </vt:lpstr>
      <vt:lpstr>٥- قوتابخانەی مەعریفی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علم النفس التربوي</dc:title>
  <dc:creator>Osman, Karwan</dc:creator>
  <cp:lastModifiedBy>Osman, Karwan</cp:lastModifiedBy>
  <cp:revision>26</cp:revision>
  <dcterms:created xsi:type="dcterms:W3CDTF">2020-11-29T10:42:52Z</dcterms:created>
  <dcterms:modified xsi:type="dcterms:W3CDTF">2022-11-21T10:45:26Z</dcterms:modified>
</cp:coreProperties>
</file>