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1"/>
  </p:sldMasterIdLst>
  <p:sldIdLst>
    <p:sldId id="256" r:id="rId2"/>
    <p:sldId id="257" r:id="rId3"/>
    <p:sldId id="270" r:id="rId4"/>
    <p:sldId id="259" r:id="rId5"/>
    <p:sldId id="260" r:id="rId6"/>
    <p:sldId id="261" r:id="rId7"/>
    <p:sldId id="263" r:id="rId8"/>
    <p:sldId id="265" r:id="rId9"/>
    <p:sldId id="266" r:id="rId10"/>
    <p:sldId id="267" r:id="rId11"/>
    <p:sldId id="268" r:id="rId12"/>
    <p:sldId id="269"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5276"/>
    <p:restoredTop sz="94522"/>
  </p:normalViewPr>
  <p:slideViewPr>
    <p:cSldViewPr snapToGrid="0" snapToObjects="1">
      <p:cViewPr varScale="1">
        <p:scale>
          <a:sx n="45" d="100"/>
          <a:sy n="45" d="100"/>
        </p:scale>
        <p:origin x="3136" y="14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59FD9A-3565-4667-BCA1-CF21AE6E63E8}"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3EE19798-76D1-4206-998C-AEB58EDB5B7C}">
      <dgm:prSet/>
      <dgm:spPr/>
      <dgm:t>
        <a:bodyPr/>
        <a:lstStyle/>
        <a:p>
          <a:r>
            <a:rPr lang="ar-SA" b="0" dirty="0"/>
            <a:t>لقد مرّت تاريخ علم النفس بأربعة مراحل يمكن ايجازها بما يأتي:</a:t>
          </a:r>
          <a:endParaRPr lang="en-US" dirty="0"/>
        </a:p>
      </dgm:t>
    </dgm:pt>
    <dgm:pt modelId="{FE3B2712-81F5-4890-B904-CB1DCD7F1138}" type="parTrans" cxnId="{F80D6FA4-8D0F-4ABB-A7F3-4F2BEF4462A9}">
      <dgm:prSet/>
      <dgm:spPr/>
      <dgm:t>
        <a:bodyPr/>
        <a:lstStyle/>
        <a:p>
          <a:endParaRPr lang="en-US"/>
        </a:p>
      </dgm:t>
    </dgm:pt>
    <dgm:pt modelId="{B2EA3B83-E267-4FF4-BD42-E4D28EB8E4EE}" type="sibTrans" cxnId="{F80D6FA4-8D0F-4ABB-A7F3-4F2BEF4462A9}">
      <dgm:prSet/>
      <dgm:spPr/>
      <dgm:t>
        <a:bodyPr/>
        <a:lstStyle/>
        <a:p>
          <a:endParaRPr lang="en-US"/>
        </a:p>
      </dgm:t>
    </dgm:pt>
    <dgm:pt modelId="{5E60401B-14F1-4ED5-B820-F5AA988C39B5}">
      <dgm:prSet/>
      <dgm:spPr/>
      <dgm:t>
        <a:bodyPr/>
        <a:lstStyle/>
        <a:p>
          <a:pPr rtl="1">
            <a:buFont typeface="Wingdings" pitchFamily="2" charset="2"/>
            <a:buChar char="v"/>
          </a:pPr>
          <a:r>
            <a:rPr lang="ar-SA" b="0" dirty="0"/>
            <a:t>اقترانه بالروح قبل ظهور الدراسات المنظمة لكل من ارسطو وافلاطون وسقراط.</a:t>
          </a:r>
          <a:endParaRPr lang="en-US" dirty="0"/>
        </a:p>
      </dgm:t>
    </dgm:pt>
    <dgm:pt modelId="{E539A68A-5FC9-445A-A45F-9B7AE18B45B5}" type="parTrans" cxnId="{BA062A98-C8BD-4EEB-A0D6-8AF82B3DA4ED}">
      <dgm:prSet/>
      <dgm:spPr/>
      <dgm:t>
        <a:bodyPr/>
        <a:lstStyle/>
        <a:p>
          <a:endParaRPr lang="en-US"/>
        </a:p>
      </dgm:t>
    </dgm:pt>
    <dgm:pt modelId="{B063448E-EB1C-4261-B5BB-F1898773B172}" type="sibTrans" cxnId="{BA062A98-C8BD-4EEB-A0D6-8AF82B3DA4ED}">
      <dgm:prSet/>
      <dgm:spPr/>
      <dgm:t>
        <a:bodyPr/>
        <a:lstStyle/>
        <a:p>
          <a:endParaRPr lang="en-US"/>
        </a:p>
      </dgm:t>
    </dgm:pt>
    <dgm:pt modelId="{CEFB09BE-0492-4D02-BE7E-7DBB1E16B412}">
      <dgm:prSet/>
      <dgm:spPr/>
      <dgm:t>
        <a:bodyPr/>
        <a:lstStyle/>
        <a:p>
          <a:pPr rtl="1">
            <a:buFont typeface="Wingdings" pitchFamily="2" charset="2"/>
            <a:buChar char="v"/>
          </a:pPr>
          <a:r>
            <a:rPr lang="ar-SA" b="0" dirty="0"/>
            <a:t>اهتمامه بالفعل بدلا من الروح على اعتبار ان الاختصاص الروح هو من اختصاص العلماء الروحانيين، وقد تجلى ذلك في البحوث الشيقة لسقراط في العمليات العقلية </a:t>
          </a:r>
          <a:r>
            <a:rPr lang="ar-SA" b="0" dirty="0" err="1"/>
            <a:t>كالادراك</a:t>
          </a:r>
          <a:r>
            <a:rPr lang="ar-SA" b="0" dirty="0"/>
            <a:t> العقلي والحسي، وفي تقسيمات ارسطو للنفس الى شهوية وغضبية وناطقة.</a:t>
          </a:r>
          <a:endParaRPr lang="en-US" dirty="0"/>
        </a:p>
      </dgm:t>
    </dgm:pt>
    <dgm:pt modelId="{8E617F22-0D67-4DB6-8A4B-8E1F311D15F8}" type="parTrans" cxnId="{A8ABBB1C-254D-4223-93E3-02DB44CA0A5B}">
      <dgm:prSet/>
      <dgm:spPr/>
      <dgm:t>
        <a:bodyPr/>
        <a:lstStyle/>
        <a:p>
          <a:endParaRPr lang="en-US"/>
        </a:p>
      </dgm:t>
    </dgm:pt>
    <dgm:pt modelId="{61064C78-EC18-43F5-A82B-B9D52F11DB04}" type="sibTrans" cxnId="{A8ABBB1C-254D-4223-93E3-02DB44CA0A5B}">
      <dgm:prSet/>
      <dgm:spPr/>
      <dgm:t>
        <a:bodyPr/>
        <a:lstStyle/>
        <a:p>
          <a:endParaRPr lang="en-US"/>
        </a:p>
      </dgm:t>
    </dgm:pt>
    <dgm:pt modelId="{56AEC27A-F625-9346-8772-1EB1433F27A3}" type="pres">
      <dgm:prSet presAssocID="{2D59FD9A-3565-4667-BCA1-CF21AE6E63E8}" presName="linear" presStyleCnt="0">
        <dgm:presLayoutVars>
          <dgm:animLvl val="lvl"/>
          <dgm:resizeHandles val="exact"/>
        </dgm:presLayoutVars>
      </dgm:prSet>
      <dgm:spPr/>
    </dgm:pt>
    <dgm:pt modelId="{3C75D46A-2122-0F44-814F-8A0DF5C0384D}" type="pres">
      <dgm:prSet presAssocID="{3EE19798-76D1-4206-998C-AEB58EDB5B7C}" presName="parentText" presStyleLbl="node1" presStyleIdx="0" presStyleCnt="1">
        <dgm:presLayoutVars>
          <dgm:chMax val="0"/>
          <dgm:bulletEnabled val="1"/>
        </dgm:presLayoutVars>
      </dgm:prSet>
      <dgm:spPr/>
    </dgm:pt>
    <dgm:pt modelId="{39A7C22C-C4D0-A147-9AEC-4EE81905BB6F}" type="pres">
      <dgm:prSet presAssocID="{3EE19798-76D1-4206-998C-AEB58EDB5B7C}" presName="childText" presStyleLbl="revTx" presStyleIdx="0" presStyleCnt="1">
        <dgm:presLayoutVars>
          <dgm:bulletEnabled val="1"/>
        </dgm:presLayoutVars>
      </dgm:prSet>
      <dgm:spPr/>
    </dgm:pt>
  </dgm:ptLst>
  <dgm:cxnLst>
    <dgm:cxn modelId="{A8ABBB1C-254D-4223-93E3-02DB44CA0A5B}" srcId="{3EE19798-76D1-4206-998C-AEB58EDB5B7C}" destId="{CEFB09BE-0492-4D02-BE7E-7DBB1E16B412}" srcOrd="1" destOrd="0" parTransId="{8E617F22-0D67-4DB6-8A4B-8E1F311D15F8}" sibTransId="{61064C78-EC18-43F5-A82B-B9D52F11DB04}"/>
    <dgm:cxn modelId="{02143356-8F46-5247-9B5B-79C1A7788C45}" type="presOf" srcId="{2D59FD9A-3565-4667-BCA1-CF21AE6E63E8}" destId="{56AEC27A-F625-9346-8772-1EB1433F27A3}" srcOrd="0" destOrd="0" presId="urn:microsoft.com/office/officeart/2005/8/layout/vList2"/>
    <dgm:cxn modelId="{53FC1468-7F8F-8A46-8D8A-0E1C9A9CC308}" type="presOf" srcId="{CEFB09BE-0492-4D02-BE7E-7DBB1E16B412}" destId="{39A7C22C-C4D0-A147-9AEC-4EE81905BB6F}" srcOrd="0" destOrd="1" presId="urn:microsoft.com/office/officeart/2005/8/layout/vList2"/>
    <dgm:cxn modelId="{BA062A98-C8BD-4EEB-A0D6-8AF82B3DA4ED}" srcId="{3EE19798-76D1-4206-998C-AEB58EDB5B7C}" destId="{5E60401B-14F1-4ED5-B820-F5AA988C39B5}" srcOrd="0" destOrd="0" parTransId="{E539A68A-5FC9-445A-A45F-9B7AE18B45B5}" sibTransId="{B063448E-EB1C-4261-B5BB-F1898773B172}"/>
    <dgm:cxn modelId="{F80D6FA4-8D0F-4ABB-A7F3-4F2BEF4462A9}" srcId="{2D59FD9A-3565-4667-BCA1-CF21AE6E63E8}" destId="{3EE19798-76D1-4206-998C-AEB58EDB5B7C}" srcOrd="0" destOrd="0" parTransId="{FE3B2712-81F5-4890-B904-CB1DCD7F1138}" sibTransId="{B2EA3B83-E267-4FF4-BD42-E4D28EB8E4EE}"/>
    <dgm:cxn modelId="{C2E678B2-7391-0045-84F2-14FC2B67BE8A}" type="presOf" srcId="{3EE19798-76D1-4206-998C-AEB58EDB5B7C}" destId="{3C75D46A-2122-0F44-814F-8A0DF5C0384D}" srcOrd="0" destOrd="0" presId="urn:microsoft.com/office/officeart/2005/8/layout/vList2"/>
    <dgm:cxn modelId="{762FBECA-4A94-9043-B51B-D48A4E0672D0}" type="presOf" srcId="{5E60401B-14F1-4ED5-B820-F5AA988C39B5}" destId="{39A7C22C-C4D0-A147-9AEC-4EE81905BB6F}" srcOrd="0" destOrd="0" presId="urn:microsoft.com/office/officeart/2005/8/layout/vList2"/>
    <dgm:cxn modelId="{3DF1A21F-3FDD-AD4B-91DD-0C1315EA810B}" type="presParOf" srcId="{56AEC27A-F625-9346-8772-1EB1433F27A3}" destId="{3C75D46A-2122-0F44-814F-8A0DF5C0384D}" srcOrd="0" destOrd="0" presId="urn:microsoft.com/office/officeart/2005/8/layout/vList2"/>
    <dgm:cxn modelId="{2C1759CD-AB85-6747-95D6-578BBCE7F4D7}" type="presParOf" srcId="{56AEC27A-F625-9346-8772-1EB1433F27A3}" destId="{39A7C22C-C4D0-A147-9AEC-4EE81905BB6F}"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C9D251B-17C3-443D-90B6-0C4DD7472901}"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896CC233-6358-48D0-BA70-483EE41F86E2}">
      <dgm:prSet/>
      <dgm:spPr/>
      <dgm:t>
        <a:bodyPr/>
        <a:lstStyle/>
        <a:p>
          <a:pPr rtl="1"/>
          <a:r>
            <a:rPr lang="ar-SA" dirty="0"/>
            <a:t>اقترانه بالشعور وبخاصة في القرن السابع عشر عندما اشار ديكارت امام الفلسفة الحديثة الى اعتبار كل من الجسم والعقل مادة بيد ان مادة الجسم تشغل حيزا من الفراغ بخلاف مادة العقل </a:t>
          </a:r>
          <a:r>
            <a:rPr lang="ar-SA" dirty="0" err="1"/>
            <a:t>فانها</a:t>
          </a:r>
          <a:r>
            <a:rPr lang="ar-SA" dirty="0"/>
            <a:t> </a:t>
          </a:r>
          <a:r>
            <a:rPr lang="ar-SA" dirty="0" err="1"/>
            <a:t>لاتشغل</a:t>
          </a:r>
          <a:r>
            <a:rPr lang="ar-SA" dirty="0"/>
            <a:t> حيزا من الفراغ وكذلك ان العقل خاص </a:t>
          </a:r>
          <a:r>
            <a:rPr lang="ar-SA" dirty="0" err="1"/>
            <a:t>بالانسان</a:t>
          </a:r>
          <a:r>
            <a:rPr lang="ar-SA" dirty="0"/>
            <a:t> دون الحيوان، ووظيفته الشعور </a:t>
          </a:r>
          <a:r>
            <a:rPr lang="ar-SA" dirty="0" err="1"/>
            <a:t>ومايتبعه</a:t>
          </a:r>
          <a:r>
            <a:rPr lang="ar-SA" dirty="0"/>
            <a:t> من العمليات العقلية </a:t>
          </a:r>
          <a:r>
            <a:rPr lang="ar-SA" dirty="0" err="1"/>
            <a:t>كالادراك</a:t>
          </a:r>
          <a:r>
            <a:rPr lang="ar-SA" dirty="0"/>
            <a:t> والتفكير وغيرها.</a:t>
          </a:r>
          <a:endParaRPr lang="en-US" dirty="0"/>
        </a:p>
      </dgm:t>
    </dgm:pt>
    <dgm:pt modelId="{452D7626-1491-4D86-95EE-0018C98D21BE}" type="parTrans" cxnId="{CE346AFD-DAAA-4E62-9518-E0105C5AC53C}">
      <dgm:prSet/>
      <dgm:spPr/>
      <dgm:t>
        <a:bodyPr/>
        <a:lstStyle/>
        <a:p>
          <a:endParaRPr lang="en-US"/>
        </a:p>
      </dgm:t>
    </dgm:pt>
    <dgm:pt modelId="{1413170C-58A2-4C3E-AFC6-D772E3872A78}" type="sibTrans" cxnId="{CE346AFD-DAAA-4E62-9518-E0105C5AC53C}">
      <dgm:prSet/>
      <dgm:spPr/>
      <dgm:t>
        <a:bodyPr/>
        <a:lstStyle/>
        <a:p>
          <a:endParaRPr lang="en-US"/>
        </a:p>
      </dgm:t>
    </dgm:pt>
    <dgm:pt modelId="{29A2D3E0-4DFE-43CC-9C77-B22FEC8E08D3}">
      <dgm:prSet/>
      <dgm:spPr/>
      <dgm:t>
        <a:bodyPr/>
        <a:lstStyle/>
        <a:p>
          <a:pPr algn="r"/>
          <a:r>
            <a:rPr lang="ar-SA" dirty="0"/>
            <a:t>اقترانه بالسلوك وبخاصة بعد ظهور المدرسة السلوكية على يد </a:t>
          </a:r>
          <a:r>
            <a:rPr lang="ar-SA" dirty="0" err="1"/>
            <a:t>بافلوف</a:t>
          </a:r>
          <a:r>
            <a:rPr lang="ar-SA" dirty="0"/>
            <a:t> </a:t>
          </a:r>
          <a:r>
            <a:rPr lang="en-US" dirty="0"/>
            <a:t>Pavlov</a:t>
          </a:r>
          <a:r>
            <a:rPr lang="ar-IQ" dirty="0"/>
            <a:t> وواطسن </a:t>
          </a:r>
          <a:r>
            <a:rPr lang="en-US" dirty="0"/>
            <a:t>Watson</a:t>
          </a:r>
          <a:r>
            <a:rPr lang="ar-IQ" dirty="0"/>
            <a:t> </a:t>
          </a:r>
        </a:p>
        <a:p>
          <a:pPr algn="r"/>
          <a:r>
            <a:rPr lang="ar-IQ" dirty="0"/>
            <a:t>وانتقال البحث من امور تخمينية غامضة الى امور محسوسة يمكن اخضاعها لطرائق البحث العلمي كالملاحظة والتمرين.</a:t>
          </a:r>
          <a:endParaRPr lang="en-US" dirty="0"/>
        </a:p>
      </dgm:t>
    </dgm:pt>
    <dgm:pt modelId="{712D17DE-1FCC-4CDF-9EAB-3CA6273ED90E}" type="parTrans" cxnId="{136DF1B4-BF82-480F-A4A0-6160020194A6}">
      <dgm:prSet/>
      <dgm:spPr/>
      <dgm:t>
        <a:bodyPr/>
        <a:lstStyle/>
        <a:p>
          <a:endParaRPr lang="en-US"/>
        </a:p>
      </dgm:t>
    </dgm:pt>
    <dgm:pt modelId="{80B2333E-ACF1-4B1E-A2C9-0655300BAD6B}" type="sibTrans" cxnId="{136DF1B4-BF82-480F-A4A0-6160020194A6}">
      <dgm:prSet/>
      <dgm:spPr/>
      <dgm:t>
        <a:bodyPr/>
        <a:lstStyle/>
        <a:p>
          <a:endParaRPr lang="en-US"/>
        </a:p>
      </dgm:t>
    </dgm:pt>
    <dgm:pt modelId="{180659F5-6667-7D41-8855-3EABEEB6448E}">
      <dgm:prSet/>
      <dgm:spPr/>
      <dgm:t>
        <a:bodyPr/>
        <a:lstStyle/>
        <a:p>
          <a:pPr rtl="1"/>
          <a:endParaRPr lang="ar-IQ" dirty="0"/>
        </a:p>
      </dgm:t>
    </dgm:pt>
    <dgm:pt modelId="{FCAFE848-E868-B644-8AD0-B3515B1335E3}" type="parTrans" cxnId="{1152F1E2-D95F-5F45-85E1-8E6968402F90}">
      <dgm:prSet/>
      <dgm:spPr/>
      <dgm:t>
        <a:bodyPr/>
        <a:lstStyle/>
        <a:p>
          <a:endParaRPr lang="en-GB"/>
        </a:p>
      </dgm:t>
    </dgm:pt>
    <dgm:pt modelId="{E2B90AE5-DD7A-4649-B1E7-060092E6D84D}" type="sibTrans" cxnId="{1152F1E2-D95F-5F45-85E1-8E6968402F90}">
      <dgm:prSet/>
      <dgm:spPr/>
      <dgm:t>
        <a:bodyPr/>
        <a:lstStyle/>
        <a:p>
          <a:endParaRPr lang="en-GB"/>
        </a:p>
      </dgm:t>
    </dgm:pt>
    <dgm:pt modelId="{96AB6A8E-2E48-924A-BCE4-EC7FC4C2C479}" type="pres">
      <dgm:prSet presAssocID="{2C9D251B-17C3-443D-90B6-0C4DD7472901}" presName="vert0" presStyleCnt="0">
        <dgm:presLayoutVars>
          <dgm:dir/>
          <dgm:animOne val="branch"/>
          <dgm:animLvl val="lvl"/>
        </dgm:presLayoutVars>
      </dgm:prSet>
      <dgm:spPr/>
    </dgm:pt>
    <dgm:pt modelId="{E94B0BEE-0672-FE4A-95F4-B2E84B3807E2}" type="pres">
      <dgm:prSet presAssocID="{896CC233-6358-48D0-BA70-483EE41F86E2}" presName="thickLine" presStyleLbl="alignNode1" presStyleIdx="0" presStyleCnt="3"/>
      <dgm:spPr/>
    </dgm:pt>
    <dgm:pt modelId="{4287BD6A-26E7-014F-8DDB-E03B10A5742B}" type="pres">
      <dgm:prSet presAssocID="{896CC233-6358-48D0-BA70-483EE41F86E2}" presName="horz1" presStyleCnt="0"/>
      <dgm:spPr/>
    </dgm:pt>
    <dgm:pt modelId="{8CB38603-F326-1742-9402-971360D7DE08}" type="pres">
      <dgm:prSet presAssocID="{896CC233-6358-48D0-BA70-483EE41F86E2}" presName="tx1" presStyleLbl="revTx" presStyleIdx="0" presStyleCnt="3"/>
      <dgm:spPr/>
    </dgm:pt>
    <dgm:pt modelId="{76CA587B-D260-9B42-AF79-3189D682744F}" type="pres">
      <dgm:prSet presAssocID="{896CC233-6358-48D0-BA70-483EE41F86E2}" presName="vert1" presStyleCnt="0"/>
      <dgm:spPr/>
    </dgm:pt>
    <dgm:pt modelId="{02017095-7603-4D4E-A3BC-D627E1080D18}" type="pres">
      <dgm:prSet presAssocID="{29A2D3E0-4DFE-43CC-9C77-B22FEC8E08D3}" presName="thickLine" presStyleLbl="alignNode1" presStyleIdx="1" presStyleCnt="3"/>
      <dgm:spPr/>
    </dgm:pt>
    <dgm:pt modelId="{73B94419-E991-6E47-8A48-57AE89AB8617}" type="pres">
      <dgm:prSet presAssocID="{29A2D3E0-4DFE-43CC-9C77-B22FEC8E08D3}" presName="horz1" presStyleCnt="0"/>
      <dgm:spPr/>
    </dgm:pt>
    <dgm:pt modelId="{E0F180FC-4B8C-414D-BE68-3AF27B62502B}" type="pres">
      <dgm:prSet presAssocID="{29A2D3E0-4DFE-43CC-9C77-B22FEC8E08D3}" presName="tx1" presStyleLbl="revTx" presStyleIdx="1" presStyleCnt="3"/>
      <dgm:spPr/>
    </dgm:pt>
    <dgm:pt modelId="{A852AA07-8274-C34C-A342-88D2086D403F}" type="pres">
      <dgm:prSet presAssocID="{29A2D3E0-4DFE-43CC-9C77-B22FEC8E08D3}" presName="vert1" presStyleCnt="0"/>
      <dgm:spPr/>
    </dgm:pt>
    <dgm:pt modelId="{10F71B1F-68ED-0943-ABAA-E3B82444E1F9}" type="pres">
      <dgm:prSet presAssocID="{180659F5-6667-7D41-8855-3EABEEB6448E}" presName="thickLine" presStyleLbl="alignNode1" presStyleIdx="2" presStyleCnt="3"/>
      <dgm:spPr/>
    </dgm:pt>
    <dgm:pt modelId="{ED643DF4-628D-AB4F-8F00-A1E0DAD72AA9}" type="pres">
      <dgm:prSet presAssocID="{180659F5-6667-7D41-8855-3EABEEB6448E}" presName="horz1" presStyleCnt="0"/>
      <dgm:spPr/>
    </dgm:pt>
    <dgm:pt modelId="{8F67BA1E-5B18-C14B-AB67-C80BB7164F10}" type="pres">
      <dgm:prSet presAssocID="{180659F5-6667-7D41-8855-3EABEEB6448E}" presName="tx1" presStyleLbl="revTx" presStyleIdx="2" presStyleCnt="3"/>
      <dgm:spPr/>
    </dgm:pt>
    <dgm:pt modelId="{0B35F702-D0F7-4547-91CF-F1A752D7D118}" type="pres">
      <dgm:prSet presAssocID="{180659F5-6667-7D41-8855-3EABEEB6448E}" presName="vert1" presStyleCnt="0"/>
      <dgm:spPr/>
    </dgm:pt>
  </dgm:ptLst>
  <dgm:cxnLst>
    <dgm:cxn modelId="{4677BB06-12E7-364D-8356-EC6CD0816FB4}" type="presOf" srcId="{180659F5-6667-7D41-8855-3EABEEB6448E}" destId="{8F67BA1E-5B18-C14B-AB67-C80BB7164F10}" srcOrd="0" destOrd="0" presId="urn:microsoft.com/office/officeart/2008/layout/LinedList"/>
    <dgm:cxn modelId="{D8997675-C1E7-744E-8643-651DE4D422D5}" type="presOf" srcId="{29A2D3E0-4DFE-43CC-9C77-B22FEC8E08D3}" destId="{E0F180FC-4B8C-414D-BE68-3AF27B62502B}" srcOrd="0" destOrd="0" presId="urn:microsoft.com/office/officeart/2008/layout/LinedList"/>
    <dgm:cxn modelId="{1B748984-AFC7-A340-B0D9-2F966E4DEAA7}" type="presOf" srcId="{896CC233-6358-48D0-BA70-483EE41F86E2}" destId="{8CB38603-F326-1742-9402-971360D7DE08}" srcOrd="0" destOrd="0" presId="urn:microsoft.com/office/officeart/2008/layout/LinedList"/>
    <dgm:cxn modelId="{136DF1B4-BF82-480F-A4A0-6160020194A6}" srcId="{2C9D251B-17C3-443D-90B6-0C4DD7472901}" destId="{29A2D3E0-4DFE-43CC-9C77-B22FEC8E08D3}" srcOrd="1" destOrd="0" parTransId="{712D17DE-1FCC-4CDF-9EAB-3CA6273ED90E}" sibTransId="{80B2333E-ACF1-4B1E-A2C9-0655300BAD6B}"/>
    <dgm:cxn modelId="{5C26FBD1-59BE-B246-B50C-E7AB3711249A}" type="presOf" srcId="{2C9D251B-17C3-443D-90B6-0C4DD7472901}" destId="{96AB6A8E-2E48-924A-BCE4-EC7FC4C2C479}" srcOrd="0" destOrd="0" presId="urn:microsoft.com/office/officeart/2008/layout/LinedList"/>
    <dgm:cxn modelId="{1152F1E2-D95F-5F45-85E1-8E6968402F90}" srcId="{2C9D251B-17C3-443D-90B6-0C4DD7472901}" destId="{180659F5-6667-7D41-8855-3EABEEB6448E}" srcOrd="2" destOrd="0" parTransId="{FCAFE848-E868-B644-8AD0-B3515B1335E3}" sibTransId="{E2B90AE5-DD7A-4649-B1E7-060092E6D84D}"/>
    <dgm:cxn modelId="{CE346AFD-DAAA-4E62-9518-E0105C5AC53C}" srcId="{2C9D251B-17C3-443D-90B6-0C4DD7472901}" destId="{896CC233-6358-48D0-BA70-483EE41F86E2}" srcOrd="0" destOrd="0" parTransId="{452D7626-1491-4D86-95EE-0018C98D21BE}" sibTransId="{1413170C-58A2-4C3E-AFC6-D772E3872A78}"/>
    <dgm:cxn modelId="{26BF53F5-A679-B548-843F-56BE31BDB634}" type="presParOf" srcId="{96AB6A8E-2E48-924A-BCE4-EC7FC4C2C479}" destId="{E94B0BEE-0672-FE4A-95F4-B2E84B3807E2}" srcOrd="0" destOrd="0" presId="urn:microsoft.com/office/officeart/2008/layout/LinedList"/>
    <dgm:cxn modelId="{4D8AF03D-1AC4-904A-8FE6-FB320E153AE6}" type="presParOf" srcId="{96AB6A8E-2E48-924A-BCE4-EC7FC4C2C479}" destId="{4287BD6A-26E7-014F-8DDB-E03B10A5742B}" srcOrd="1" destOrd="0" presId="urn:microsoft.com/office/officeart/2008/layout/LinedList"/>
    <dgm:cxn modelId="{B63E5760-BA6A-7847-AC24-7ACC01B73B36}" type="presParOf" srcId="{4287BD6A-26E7-014F-8DDB-E03B10A5742B}" destId="{8CB38603-F326-1742-9402-971360D7DE08}" srcOrd="0" destOrd="0" presId="urn:microsoft.com/office/officeart/2008/layout/LinedList"/>
    <dgm:cxn modelId="{18B8F05F-3CE3-384C-B9D2-31857FA988FC}" type="presParOf" srcId="{4287BD6A-26E7-014F-8DDB-E03B10A5742B}" destId="{76CA587B-D260-9B42-AF79-3189D682744F}" srcOrd="1" destOrd="0" presId="urn:microsoft.com/office/officeart/2008/layout/LinedList"/>
    <dgm:cxn modelId="{DD4A7506-A998-2143-A788-18FE5327D5ED}" type="presParOf" srcId="{96AB6A8E-2E48-924A-BCE4-EC7FC4C2C479}" destId="{02017095-7603-4D4E-A3BC-D627E1080D18}" srcOrd="2" destOrd="0" presId="urn:microsoft.com/office/officeart/2008/layout/LinedList"/>
    <dgm:cxn modelId="{B0312A7D-6B18-9641-B56E-BC3227F7042B}" type="presParOf" srcId="{96AB6A8E-2E48-924A-BCE4-EC7FC4C2C479}" destId="{73B94419-E991-6E47-8A48-57AE89AB8617}" srcOrd="3" destOrd="0" presId="urn:microsoft.com/office/officeart/2008/layout/LinedList"/>
    <dgm:cxn modelId="{0AD6882D-8E6F-1349-92B3-076B0E0681A6}" type="presParOf" srcId="{73B94419-E991-6E47-8A48-57AE89AB8617}" destId="{E0F180FC-4B8C-414D-BE68-3AF27B62502B}" srcOrd="0" destOrd="0" presId="urn:microsoft.com/office/officeart/2008/layout/LinedList"/>
    <dgm:cxn modelId="{0F6340B2-62A2-6949-A6DD-134CAAFA880C}" type="presParOf" srcId="{73B94419-E991-6E47-8A48-57AE89AB8617}" destId="{A852AA07-8274-C34C-A342-88D2086D403F}" srcOrd="1" destOrd="0" presId="urn:microsoft.com/office/officeart/2008/layout/LinedList"/>
    <dgm:cxn modelId="{821F7D0D-DDE5-1F47-9EBB-AB881EBD7726}" type="presParOf" srcId="{96AB6A8E-2E48-924A-BCE4-EC7FC4C2C479}" destId="{10F71B1F-68ED-0943-ABAA-E3B82444E1F9}" srcOrd="4" destOrd="0" presId="urn:microsoft.com/office/officeart/2008/layout/LinedList"/>
    <dgm:cxn modelId="{0D2252AD-F920-294F-A188-829BFE61B040}" type="presParOf" srcId="{96AB6A8E-2E48-924A-BCE4-EC7FC4C2C479}" destId="{ED643DF4-628D-AB4F-8F00-A1E0DAD72AA9}" srcOrd="5" destOrd="0" presId="urn:microsoft.com/office/officeart/2008/layout/LinedList"/>
    <dgm:cxn modelId="{B568BADD-B1BD-C74D-8C18-1997A50E6B50}" type="presParOf" srcId="{ED643DF4-628D-AB4F-8F00-A1E0DAD72AA9}" destId="{8F67BA1E-5B18-C14B-AB67-C80BB7164F10}" srcOrd="0" destOrd="0" presId="urn:microsoft.com/office/officeart/2008/layout/LinedList"/>
    <dgm:cxn modelId="{8C476909-8C47-D842-847F-4BE26A597AD4}" type="presParOf" srcId="{ED643DF4-628D-AB4F-8F00-A1E0DAD72AA9}" destId="{0B35F702-D0F7-4547-91CF-F1A752D7D11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A381AE7-B686-4E83-AE81-E52049D74850}"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9956CEC0-7261-4CEA-B120-495E075A9030}">
      <dgm:prSet/>
      <dgm:spPr/>
      <dgm:t>
        <a:bodyPr/>
        <a:lstStyle/>
        <a:p>
          <a:pPr rtl="1"/>
          <a:r>
            <a:rPr lang="ar-SA" dirty="0"/>
            <a:t>ان كلمة </a:t>
          </a:r>
          <a:r>
            <a:rPr lang="en-US" dirty="0"/>
            <a:t>(psychology)</a:t>
          </a:r>
          <a:r>
            <a:rPr lang="ar-IQ" dirty="0"/>
            <a:t>مشتقة من الكلمة اليونانية القديمة</a:t>
          </a:r>
          <a:r>
            <a:rPr lang="en-GB" dirty="0"/>
            <a:t>:</a:t>
          </a:r>
          <a:endParaRPr lang="en-US" dirty="0"/>
        </a:p>
      </dgm:t>
    </dgm:pt>
    <dgm:pt modelId="{98EBA10D-BF10-407A-BC38-8A49582C68EE}" type="parTrans" cxnId="{328CBA91-7DFE-4776-9ED7-61994B9F10A6}">
      <dgm:prSet/>
      <dgm:spPr/>
      <dgm:t>
        <a:bodyPr/>
        <a:lstStyle/>
        <a:p>
          <a:endParaRPr lang="en-US"/>
        </a:p>
      </dgm:t>
    </dgm:pt>
    <dgm:pt modelId="{02016530-338D-4199-AB8A-4C211BAE749E}" type="sibTrans" cxnId="{328CBA91-7DFE-4776-9ED7-61994B9F10A6}">
      <dgm:prSet/>
      <dgm:spPr/>
      <dgm:t>
        <a:bodyPr/>
        <a:lstStyle/>
        <a:p>
          <a:endParaRPr lang="en-US"/>
        </a:p>
      </dgm:t>
    </dgm:pt>
    <dgm:pt modelId="{8C6312F8-75D3-4B52-B566-9808CC4AE024}">
      <dgm:prSet/>
      <dgm:spPr/>
      <dgm:t>
        <a:bodyPr/>
        <a:lstStyle/>
        <a:p>
          <a:pPr rtl="1"/>
          <a:r>
            <a:rPr lang="en-US" dirty="0"/>
            <a:t>(Psyche)</a:t>
          </a:r>
          <a:r>
            <a:rPr lang="ar-IQ" dirty="0"/>
            <a:t> وتعني العقل او الروح، </a:t>
          </a:r>
          <a:endParaRPr lang="en-US" dirty="0"/>
        </a:p>
      </dgm:t>
    </dgm:pt>
    <dgm:pt modelId="{63862979-1281-4245-B7BD-F4C801240B58}" type="parTrans" cxnId="{3D322AF9-F942-4B75-B007-903B2F66D09E}">
      <dgm:prSet/>
      <dgm:spPr/>
      <dgm:t>
        <a:bodyPr/>
        <a:lstStyle/>
        <a:p>
          <a:endParaRPr lang="en-US"/>
        </a:p>
      </dgm:t>
    </dgm:pt>
    <dgm:pt modelId="{A68F5E49-18C4-492C-99B7-1A08587F97E2}" type="sibTrans" cxnId="{3D322AF9-F942-4B75-B007-903B2F66D09E}">
      <dgm:prSet/>
      <dgm:spPr/>
      <dgm:t>
        <a:bodyPr/>
        <a:lstStyle/>
        <a:p>
          <a:endParaRPr lang="en-US"/>
        </a:p>
      </dgm:t>
    </dgm:pt>
    <dgm:pt modelId="{35BF26BC-0114-4225-96E2-A463F8F84196}">
      <dgm:prSet/>
      <dgm:spPr/>
      <dgm:t>
        <a:bodyPr/>
        <a:lstStyle/>
        <a:p>
          <a:pPr rtl="1"/>
          <a:r>
            <a:rPr lang="ar-IQ" dirty="0"/>
            <a:t>و</a:t>
          </a:r>
          <a:r>
            <a:rPr lang="en-US" dirty="0"/>
            <a:t>(Logos)</a:t>
          </a:r>
          <a:r>
            <a:rPr lang="ar-IQ" dirty="0"/>
            <a:t> وتعني دراسة. والكلمتان معا تعني دراسة العقل.</a:t>
          </a:r>
          <a:endParaRPr lang="en-US" dirty="0"/>
        </a:p>
      </dgm:t>
    </dgm:pt>
    <dgm:pt modelId="{B6DE3ED2-3EC7-4E6F-8C7E-06E251DCFE80}" type="parTrans" cxnId="{2AA09BF2-053A-4666-9026-E5FD23395D0E}">
      <dgm:prSet/>
      <dgm:spPr/>
      <dgm:t>
        <a:bodyPr/>
        <a:lstStyle/>
        <a:p>
          <a:endParaRPr lang="en-US"/>
        </a:p>
      </dgm:t>
    </dgm:pt>
    <dgm:pt modelId="{59886A10-5318-4AB2-A6B9-4B5DD1FD6D81}" type="sibTrans" cxnId="{2AA09BF2-053A-4666-9026-E5FD23395D0E}">
      <dgm:prSet/>
      <dgm:spPr/>
      <dgm:t>
        <a:bodyPr/>
        <a:lstStyle/>
        <a:p>
          <a:endParaRPr lang="en-US"/>
        </a:p>
      </dgm:t>
    </dgm:pt>
    <dgm:pt modelId="{3D162386-03E0-4FE4-B959-0D9A5CB4EB70}">
      <dgm:prSet/>
      <dgm:spPr/>
      <dgm:t>
        <a:bodyPr/>
        <a:lstStyle/>
        <a:p>
          <a:pPr algn="r"/>
          <a:r>
            <a:rPr lang="ar-IQ" dirty="0"/>
            <a:t>يعرف علم النفس حاليا: بانه "الدراسة العلمية للسلوك والعمليات العقلية". </a:t>
          </a:r>
          <a:endParaRPr lang="en-US" dirty="0"/>
        </a:p>
      </dgm:t>
    </dgm:pt>
    <dgm:pt modelId="{2E2DEC57-D669-4C16-91C2-08E287F70775}" type="parTrans" cxnId="{937BE00F-1CD5-4BB9-9C3C-5A06CB924811}">
      <dgm:prSet/>
      <dgm:spPr/>
      <dgm:t>
        <a:bodyPr/>
        <a:lstStyle/>
        <a:p>
          <a:endParaRPr lang="en-US"/>
        </a:p>
      </dgm:t>
    </dgm:pt>
    <dgm:pt modelId="{34C0844D-302C-45B0-9E9B-250041251E9F}" type="sibTrans" cxnId="{937BE00F-1CD5-4BB9-9C3C-5A06CB924811}">
      <dgm:prSet/>
      <dgm:spPr/>
      <dgm:t>
        <a:bodyPr/>
        <a:lstStyle/>
        <a:p>
          <a:endParaRPr lang="en-US"/>
        </a:p>
      </dgm:t>
    </dgm:pt>
    <dgm:pt modelId="{7B07EAA7-BFAF-4149-8181-1B00E472BF96}" type="pres">
      <dgm:prSet presAssocID="{EA381AE7-B686-4E83-AE81-E52049D74850}" presName="linear" presStyleCnt="0">
        <dgm:presLayoutVars>
          <dgm:animLvl val="lvl"/>
          <dgm:resizeHandles val="exact"/>
        </dgm:presLayoutVars>
      </dgm:prSet>
      <dgm:spPr/>
    </dgm:pt>
    <dgm:pt modelId="{1945BADD-9397-5C47-8951-98B5A01BEBED}" type="pres">
      <dgm:prSet presAssocID="{9956CEC0-7261-4CEA-B120-495E075A9030}" presName="parentText" presStyleLbl="node1" presStyleIdx="0" presStyleCnt="4">
        <dgm:presLayoutVars>
          <dgm:chMax val="0"/>
          <dgm:bulletEnabled val="1"/>
        </dgm:presLayoutVars>
      </dgm:prSet>
      <dgm:spPr/>
    </dgm:pt>
    <dgm:pt modelId="{0CF446B9-4DA0-0243-BF90-08AD238CF166}" type="pres">
      <dgm:prSet presAssocID="{02016530-338D-4199-AB8A-4C211BAE749E}" presName="spacer" presStyleCnt="0"/>
      <dgm:spPr/>
    </dgm:pt>
    <dgm:pt modelId="{95FF9AF9-DDBF-ED47-9F09-CBA33BCCBC16}" type="pres">
      <dgm:prSet presAssocID="{8C6312F8-75D3-4B52-B566-9808CC4AE024}" presName="parentText" presStyleLbl="node1" presStyleIdx="1" presStyleCnt="4">
        <dgm:presLayoutVars>
          <dgm:chMax val="0"/>
          <dgm:bulletEnabled val="1"/>
        </dgm:presLayoutVars>
      </dgm:prSet>
      <dgm:spPr/>
    </dgm:pt>
    <dgm:pt modelId="{FD27524C-F2EE-CA40-A468-5067DC7E482E}" type="pres">
      <dgm:prSet presAssocID="{A68F5E49-18C4-492C-99B7-1A08587F97E2}" presName="spacer" presStyleCnt="0"/>
      <dgm:spPr/>
    </dgm:pt>
    <dgm:pt modelId="{AF6C205F-1FCC-5948-9307-D34AE8F71EE6}" type="pres">
      <dgm:prSet presAssocID="{35BF26BC-0114-4225-96E2-A463F8F84196}" presName="parentText" presStyleLbl="node1" presStyleIdx="2" presStyleCnt="4">
        <dgm:presLayoutVars>
          <dgm:chMax val="0"/>
          <dgm:bulletEnabled val="1"/>
        </dgm:presLayoutVars>
      </dgm:prSet>
      <dgm:spPr/>
    </dgm:pt>
    <dgm:pt modelId="{6ED8F373-1CFB-AF4C-95CA-F5BE07B8CDFF}" type="pres">
      <dgm:prSet presAssocID="{59886A10-5318-4AB2-A6B9-4B5DD1FD6D81}" presName="spacer" presStyleCnt="0"/>
      <dgm:spPr/>
    </dgm:pt>
    <dgm:pt modelId="{BB277787-FAD7-4241-AC30-899EEE838871}" type="pres">
      <dgm:prSet presAssocID="{3D162386-03E0-4FE4-B959-0D9A5CB4EB70}" presName="parentText" presStyleLbl="node1" presStyleIdx="3" presStyleCnt="4">
        <dgm:presLayoutVars>
          <dgm:chMax val="0"/>
          <dgm:bulletEnabled val="1"/>
        </dgm:presLayoutVars>
      </dgm:prSet>
      <dgm:spPr/>
    </dgm:pt>
  </dgm:ptLst>
  <dgm:cxnLst>
    <dgm:cxn modelId="{6F2C2900-2B7E-3843-AB68-8733E56BA254}" type="presOf" srcId="{3D162386-03E0-4FE4-B959-0D9A5CB4EB70}" destId="{BB277787-FAD7-4241-AC30-899EEE838871}" srcOrd="0" destOrd="0" presId="urn:microsoft.com/office/officeart/2005/8/layout/vList2"/>
    <dgm:cxn modelId="{937BE00F-1CD5-4BB9-9C3C-5A06CB924811}" srcId="{EA381AE7-B686-4E83-AE81-E52049D74850}" destId="{3D162386-03E0-4FE4-B959-0D9A5CB4EB70}" srcOrd="3" destOrd="0" parTransId="{2E2DEC57-D669-4C16-91C2-08E287F70775}" sibTransId="{34C0844D-302C-45B0-9E9B-250041251E9F}"/>
    <dgm:cxn modelId="{DF184F53-A8C0-2742-80D8-28239D916DD1}" type="presOf" srcId="{EA381AE7-B686-4E83-AE81-E52049D74850}" destId="{7B07EAA7-BFAF-4149-8181-1B00E472BF96}" srcOrd="0" destOrd="0" presId="urn:microsoft.com/office/officeart/2005/8/layout/vList2"/>
    <dgm:cxn modelId="{A3D59959-4216-2A4E-8CE5-69992372F42B}" type="presOf" srcId="{35BF26BC-0114-4225-96E2-A463F8F84196}" destId="{AF6C205F-1FCC-5948-9307-D34AE8F71EE6}" srcOrd="0" destOrd="0" presId="urn:microsoft.com/office/officeart/2005/8/layout/vList2"/>
    <dgm:cxn modelId="{7685CE6C-8F56-104B-BA96-63E89488BDE9}" type="presOf" srcId="{9956CEC0-7261-4CEA-B120-495E075A9030}" destId="{1945BADD-9397-5C47-8951-98B5A01BEBED}" srcOrd="0" destOrd="0" presId="urn:microsoft.com/office/officeart/2005/8/layout/vList2"/>
    <dgm:cxn modelId="{328CBA91-7DFE-4776-9ED7-61994B9F10A6}" srcId="{EA381AE7-B686-4E83-AE81-E52049D74850}" destId="{9956CEC0-7261-4CEA-B120-495E075A9030}" srcOrd="0" destOrd="0" parTransId="{98EBA10D-BF10-407A-BC38-8A49582C68EE}" sibTransId="{02016530-338D-4199-AB8A-4C211BAE749E}"/>
    <dgm:cxn modelId="{30EB2292-6464-9143-B953-6FD072F6B2BD}" type="presOf" srcId="{8C6312F8-75D3-4B52-B566-9808CC4AE024}" destId="{95FF9AF9-DDBF-ED47-9F09-CBA33BCCBC16}" srcOrd="0" destOrd="0" presId="urn:microsoft.com/office/officeart/2005/8/layout/vList2"/>
    <dgm:cxn modelId="{2AA09BF2-053A-4666-9026-E5FD23395D0E}" srcId="{EA381AE7-B686-4E83-AE81-E52049D74850}" destId="{35BF26BC-0114-4225-96E2-A463F8F84196}" srcOrd="2" destOrd="0" parTransId="{B6DE3ED2-3EC7-4E6F-8C7E-06E251DCFE80}" sibTransId="{59886A10-5318-4AB2-A6B9-4B5DD1FD6D81}"/>
    <dgm:cxn modelId="{3D322AF9-F942-4B75-B007-903B2F66D09E}" srcId="{EA381AE7-B686-4E83-AE81-E52049D74850}" destId="{8C6312F8-75D3-4B52-B566-9808CC4AE024}" srcOrd="1" destOrd="0" parTransId="{63862979-1281-4245-B7BD-F4C801240B58}" sibTransId="{A68F5E49-18C4-492C-99B7-1A08587F97E2}"/>
    <dgm:cxn modelId="{DA50BE02-E496-144D-ACFE-1FB8F58794C1}" type="presParOf" srcId="{7B07EAA7-BFAF-4149-8181-1B00E472BF96}" destId="{1945BADD-9397-5C47-8951-98B5A01BEBED}" srcOrd="0" destOrd="0" presId="urn:microsoft.com/office/officeart/2005/8/layout/vList2"/>
    <dgm:cxn modelId="{20D7530E-BE68-6148-93F7-5BAD82E9B2A9}" type="presParOf" srcId="{7B07EAA7-BFAF-4149-8181-1B00E472BF96}" destId="{0CF446B9-4DA0-0243-BF90-08AD238CF166}" srcOrd="1" destOrd="0" presId="urn:microsoft.com/office/officeart/2005/8/layout/vList2"/>
    <dgm:cxn modelId="{C0415563-DC0B-4E42-9AF5-3C4482D7FEB1}" type="presParOf" srcId="{7B07EAA7-BFAF-4149-8181-1B00E472BF96}" destId="{95FF9AF9-DDBF-ED47-9F09-CBA33BCCBC16}" srcOrd="2" destOrd="0" presId="urn:microsoft.com/office/officeart/2005/8/layout/vList2"/>
    <dgm:cxn modelId="{6BFA79A1-F55E-5A48-813D-BDAB78DFBE65}" type="presParOf" srcId="{7B07EAA7-BFAF-4149-8181-1B00E472BF96}" destId="{FD27524C-F2EE-CA40-A468-5067DC7E482E}" srcOrd="3" destOrd="0" presId="urn:microsoft.com/office/officeart/2005/8/layout/vList2"/>
    <dgm:cxn modelId="{0FE23285-F43C-1146-A669-554E1BC9BFD5}" type="presParOf" srcId="{7B07EAA7-BFAF-4149-8181-1B00E472BF96}" destId="{AF6C205F-1FCC-5948-9307-D34AE8F71EE6}" srcOrd="4" destOrd="0" presId="urn:microsoft.com/office/officeart/2005/8/layout/vList2"/>
    <dgm:cxn modelId="{D43BDD56-C612-614A-BC6F-14E87E0A4AA6}" type="presParOf" srcId="{7B07EAA7-BFAF-4149-8181-1B00E472BF96}" destId="{6ED8F373-1CFB-AF4C-95CA-F5BE07B8CDFF}" srcOrd="5" destOrd="0" presId="urn:microsoft.com/office/officeart/2005/8/layout/vList2"/>
    <dgm:cxn modelId="{BD388A2B-9E85-8540-918C-CC0E20688BD5}" type="presParOf" srcId="{7B07EAA7-BFAF-4149-8181-1B00E472BF96}" destId="{BB277787-FAD7-4241-AC30-899EEE83887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092CE6F-79E4-412A-B57D-2772C28EAFE7}"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94B583C2-129F-4175-8D7A-608FB7DC84A2}">
      <dgm:prSet/>
      <dgm:spPr/>
      <dgm:t>
        <a:bodyPr/>
        <a:lstStyle/>
        <a:p>
          <a:pPr rtl="1"/>
          <a:r>
            <a:rPr lang="ar-IQ" dirty="0"/>
            <a:t>يتمثل في استقصاء ووصف الظاهرة النفسية كما هي قائمة في الوقت الحاضر بقصد تشخيصها وكشف جوانبها وتحديد العلاقات بين عناصرها او بينها وبين ظواهر نفسية اخرى. ويتم ذلك من خلال البحث عن الاجابة للسؤالين (كيف؟ وماذا؟) حتى يستطيع الاختصاصي  من التعرّف على السلوكات والتخلّص من الغموض التي تكتنف سلوك أيّ إنسان ووضع بعض التفسيرات لهذه السلوكيات. ويتم فهم السلوك الانساني من خلال عمليتي الوصف والتفسير.</a:t>
          </a:r>
          <a:endParaRPr lang="en-US" dirty="0"/>
        </a:p>
      </dgm:t>
    </dgm:pt>
    <dgm:pt modelId="{C5275B2B-A5D9-4A54-A3BB-580678864839}" type="parTrans" cxnId="{ECED0DA0-A429-4B80-B867-EA10A085D96C}">
      <dgm:prSet/>
      <dgm:spPr/>
      <dgm:t>
        <a:bodyPr/>
        <a:lstStyle/>
        <a:p>
          <a:endParaRPr lang="en-US"/>
        </a:p>
      </dgm:t>
    </dgm:pt>
    <dgm:pt modelId="{80A3D5BE-5E17-45D6-9170-3A25377F6539}" type="sibTrans" cxnId="{ECED0DA0-A429-4B80-B867-EA10A085D96C}">
      <dgm:prSet/>
      <dgm:spPr/>
      <dgm:t>
        <a:bodyPr/>
        <a:lstStyle/>
        <a:p>
          <a:endParaRPr lang="en-US"/>
        </a:p>
      </dgm:t>
    </dgm:pt>
    <dgm:pt modelId="{7B69DA4B-9767-0C43-A843-1C34A9429311}" type="pres">
      <dgm:prSet presAssocID="{B092CE6F-79E4-412A-B57D-2772C28EAFE7}" presName="linear" presStyleCnt="0">
        <dgm:presLayoutVars>
          <dgm:animLvl val="lvl"/>
          <dgm:resizeHandles val="exact"/>
        </dgm:presLayoutVars>
      </dgm:prSet>
      <dgm:spPr/>
    </dgm:pt>
    <dgm:pt modelId="{D47D8697-CACE-474F-8EAA-47A434A4F9E3}" type="pres">
      <dgm:prSet presAssocID="{94B583C2-129F-4175-8D7A-608FB7DC84A2}" presName="parentText" presStyleLbl="node1" presStyleIdx="0" presStyleCnt="1">
        <dgm:presLayoutVars>
          <dgm:chMax val="0"/>
          <dgm:bulletEnabled val="1"/>
        </dgm:presLayoutVars>
      </dgm:prSet>
      <dgm:spPr/>
    </dgm:pt>
  </dgm:ptLst>
  <dgm:cxnLst>
    <dgm:cxn modelId="{1F460A5D-1C3B-0C41-B162-D6493F5E6885}" type="presOf" srcId="{B092CE6F-79E4-412A-B57D-2772C28EAFE7}" destId="{7B69DA4B-9767-0C43-A843-1C34A9429311}" srcOrd="0" destOrd="0" presId="urn:microsoft.com/office/officeart/2005/8/layout/vList2"/>
    <dgm:cxn modelId="{ECED0DA0-A429-4B80-B867-EA10A085D96C}" srcId="{B092CE6F-79E4-412A-B57D-2772C28EAFE7}" destId="{94B583C2-129F-4175-8D7A-608FB7DC84A2}" srcOrd="0" destOrd="0" parTransId="{C5275B2B-A5D9-4A54-A3BB-580678864839}" sibTransId="{80A3D5BE-5E17-45D6-9170-3A25377F6539}"/>
    <dgm:cxn modelId="{E0FA49CB-4491-E248-8C46-206D9D20DD5D}" type="presOf" srcId="{94B583C2-129F-4175-8D7A-608FB7DC84A2}" destId="{D47D8697-CACE-474F-8EAA-47A434A4F9E3}" srcOrd="0" destOrd="0" presId="urn:microsoft.com/office/officeart/2005/8/layout/vList2"/>
    <dgm:cxn modelId="{73DB0EC4-1D87-0447-B56A-947D950DE9C4}" type="presParOf" srcId="{7B69DA4B-9767-0C43-A843-1C34A9429311}" destId="{D47D8697-CACE-474F-8EAA-47A434A4F9E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4032F35-32A3-40DE-A568-46D7BFBDA8A0}"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DA161477-C12A-4348-87DF-16510CEAFF5F}">
      <dgm:prSet/>
      <dgm:spPr/>
      <dgm:t>
        <a:bodyPr/>
        <a:lstStyle/>
        <a:p>
          <a:r>
            <a:rPr lang="ar-IQ" dirty="0"/>
            <a:t>يسعى</a:t>
          </a:r>
          <a:r>
            <a:rPr lang="ar-SA" dirty="0"/>
            <a:t> علم النفس إلى ضبط السلوك والتحكم به وتنظيمه ومعرفة زمن حدوث السلوك، والتحكم ببعض المتغيرات المستقلة المسببة لظاهرة معينة، ومدى تأثيرها في المتغيرات الأخرى حيث يتم تعديل وتوجيه السلوك الفرد وتصحيح الأخطاء والسيئات التي من الممكن أن تصدر من الفرد</a:t>
          </a:r>
          <a:r>
            <a:rPr lang="en-GB" dirty="0"/>
            <a:t>.</a:t>
          </a:r>
          <a:endParaRPr lang="en-US" dirty="0"/>
        </a:p>
      </dgm:t>
    </dgm:pt>
    <dgm:pt modelId="{C137DF57-D494-468B-A240-939044CCFF00}" type="parTrans" cxnId="{1B4604B8-F8A4-404C-936E-F3957219AB54}">
      <dgm:prSet/>
      <dgm:spPr/>
      <dgm:t>
        <a:bodyPr/>
        <a:lstStyle/>
        <a:p>
          <a:endParaRPr lang="en-US"/>
        </a:p>
      </dgm:t>
    </dgm:pt>
    <dgm:pt modelId="{BE368F5A-28C8-4460-9E14-9D7C928EA8E1}" type="sibTrans" cxnId="{1B4604B8-F8A4-404C-936E-F3957219AB54}">
      <dgm:prSet/>
      <dgm:spPr/>
      <dgm:t>
        <a:bodyPr/>
        <a:lstStyle/>
        <a:p>
          <a:endParaRPr lang="en-US"/>
        </a:p>
      </dgm:t>
    </dgm:pt>
    <dgm:pt modelId="{617C624B-A80B-CE43-88B9-D570D16A34D2}" type="pres">
      <dgm:prSet presAssocID="{64032F35-32A3-40DE-A568-46D7BFBDA8A0}" presName="linear" presStyleCnt="0">
        <dgm:presLayoutVars>
          <dgm:animLvl val="lvl"/>
          <dgm:resizeHandles val="exact"/>
        </dgm:presLayoutVars>
      </dgm:prSet>
      <dgm:spPr/>
    </dgm:pt>
    <dgm:pt modelId="{A17C67B9-FA6A-6A48-9721-AD0C40EF2565}" type="pres">
      <dgm:prSet presAssocID="{DA161477-C12A-4348-87DF-16510CEAFF5F}" presName="parentText" presStyleLbl="node1" presStyleIdx="0" presStyleCnt="1">
        <dgm:presLayoutVars>
          <dgm:chMax val="0"/>
          <dgm:bulletEnabled val="1"/>
        </dgm:presLayoutVars>
      </dgm:prSet>
      <dgm:spPr/>
    </dgm:pt>
  </dgm:ptLst>
  <dgm:cxnLst>
    <dgm:cxn modelId="{1B4604B8-F8A4-404C-936E-F3957219AB54}" srcId="{64032F35-32A3-40DE-A568-46D7BFBDA8A0}" destId="{DA161477-C12A-4348-87DF-16510CEAFF5F}" srcOrd="0" destOrd="0" parTransId="{C137DF57-D494-468B-A240-939044CCFF00}" sibTransId="{BE368F5A-28C8-4460-9E14-9D7C928EA8E1}"/>
    <dgm:cxn modelId="{F43A8DCE-936F-564B-B237-2D1F5E4C6698}" type="presOf" srcId="{64032F35-32A3-40DE-A568-46D7BFBDA8A0}" destId="{617C624B-A80B-CE43-88B9-D570D16A34D2}" srcOrd="0" destOrd="0" presId="urn:microsoft.com/office/officeart/2005/8/layout/vList2"/>
    <dgm:cxn modelId="{E5A8DFE9-CCEB-4746-A172-CF3BB60E1041}" type="presOf" srcId="{DA161477-C12A-4348-87DF-16510CEAFF5F}" destId="{A17C67B9-FA6A-6A48-9721-AD0C40EF2565}" srcOrd="0" destOrd="0" presId="urn:microsoft.com/office/officeart/2005/8/layout/vList2"/>
    <dgm:cxn modelId="{168B0A16-A582-D446-9146-B8087B8C1318}" type="presParOf" srcId="{617C624B-A80B-CE43-88B9-D570D16A34D2}" destId="{A17C67B9-FA6A-6A48-9721-AD0C40EF256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761DC4B-167C-417E-8C7C-59242930D5D7}" type="doc">
      <dgm:prSet loTypeId="urn:microsoft.com/office/officeart/2005/8/layout/default" loCatId="list" qsTypeId="urn:microsoft.com/office/officeart/2005/8/quickstyle/simple1" qsCatId="simple" csTypeId="urn:microsoft.com/office/officeart/2005/8/colors/colorful5" csCatId="colorful"/>
      <dgm:spPr/>
      <dgm:t>
        <a:bodyPr/>
        <a:lstStyle/>
        <a:p>
          <a:endParaRPr lang="en-US"/>
        </a:p>
      </dgm:t>
    </dgm:pt>
    <dgm:pt modelId="{8C7FDE0E-A1F4-4994-9527-D01842741207}">
      <dgm:prSet/>
      <dgm:spPr/>
      <dgm:t>
        <a:bodyPr/>
        <a:lstStyle/>
        <a:p>
          <a:r>
            <a:rPr lang="ar-SA"/>
            <a:t>أولا: الفروع النظرية: </a:t>
          </a:r>
          <a:endParaRPr lang="en-US"/>
        </a:p>
      </dgm:t>
    </dgm:pt>
    <dgm:pt modelId="{0AD91481-45A4-4276-9ED4-26D12CA0987E}" type="parTrans" cxnId="{CC6986EF-E3E6-4DB4-B093-410405345544}">
      <dgm:prSet/>
      <dgm:spPr/>
      <dgm:t>
        <a:bodyPr/>
        <a:lstStyle/>
        <a:p>
          <a:endParaRPr lang="en-US"/>
        </a:p>
      </dgm:t>
    </dgm:pt>
    <dgm:pt modelId="{1DBCA757-AAAC-4B4E-A77D-3D98BD8B3A0A}" type="sibTrans" cxnId="{CC6986EF-E3E6-4DB4-B093-410405345544}">
      <dgm:prSet/>
      <dgm:spPr/>
      <dgm:t>
        <a:bodyPr/>
        <a:lstStyle/>
        <a:p>
          <a:endParaRPr lang="en-US"/>
        </a:p>
      </dgm:t>
    </dgm:pt>
    <dgm:pt modelId="{1C318346-7852-493D-8AA3-9D698712C340}">
      <dgm:prSet/>
      <dgm:spPr/>
      <dgm:t>
        <a:bodyPr/>
        <a:lstStyle/>
        <a:p>
          <a:r>
            <a:rPr lang="ar-IQ"/>
            <a:t>علم النفس العام </a:t>
          </a:r>
          <a:r>
            <a:rPr lang="en-US"/>
            <a:t>General psychology</a:t>
          </a:r>
        </a:p>
      </dgm:t>
    </dgm:pt>
    <dgm:pt modelId="{E486B3FF-5208-4207-A34B-9D804CC3ADAB}" type="parTrans" cxnId="{5057BBE9-6318-42D5-BD96-6CFED8BE9195}">
      <dgm:prSet/>
      <dgm:spPr/>
      <dgm:t>
        <a:bodyPr/>
        <a:lstStyle/>
        <a:p>
          <a:endParaRPr lang="en-US"/>
        </a:p>
      </dgm:t>
    </dgm:pt>
    <dgm:pt modelId="{72FC82EF-4C27-40C6-9DFF-515A7482AEFA}" type="sibTrans" cxnId="{5057BBE9-6318-42D5-BD96-6CFED8BE9195}">
      <dgm:prSet/>
      <dgm:spPr/>
      <dgm:t>
        <a:bodyPr/>
        <a:lstStyle/>
        <a:p>
          <a:endParaRPr lang="en-US"/>
        </a:p>
      </dgm:t>
    </dgm:pt>
    <dgm:pt modelId="{82473C52-588A-4E3B-B381-8E4886438324}">
      <dgm:prSet/>
      <dgm:spPr/>
      <dgm:t>
        <a:bodyPr/>
        <a:lstStyle/>
        <a:p>
          <a:r>
            <a:rPr lang="ar-SA"/>
            <a:t>علم النفس عبر الثقافي </a:t>
          </a:r>
          <a:r>
            <a:rPr lang="en-GB"/>
            <a:t>Cross-Cultural Psychology</a:t>
          </a:r>
          <a:endParaRPr lang="en-US"/>
        </a:p>
      </dgm:t>
    </dgm:pt>
    <dgm:pt modelId="{9B57DAD5-31DF-446C-A12B-28882B1617E7}" type="parTrans" cxnId="{BF9145DE-97E1-4D19-910A-C0D7DAF57DF9}">
      <dgm:prSet/>
      <dgm:spPr/>
      <dgm:t>
        <a:bodyPr/>
        <a:lstStyle/>
        <a:p>
          <a:endParaRPr lang="en-US"/>
        </a:p>
      </dgm:t>
    </dgm:pt>
    <dgm:pt modelId="{BEB6E41D-95F2-41CE-A8C1-B5EE11E60426}" type="sibTrans" cxnId="{BF9145DE-97E1-4D19-910A-C0D7DAF57DF9}">
      <dgm:prSet/>
      <dgm:spPr/>
      <dgm:t>
        <a:bodyPr/>
        <a:lstStyle/>
        <a:p>
          <a:endParaRPr lang="en-US"/>
        </a:p>
      </dgm:t>
    </dgm:pt>
    <dgm:pt modelId="{A681290D-99A7-4339-AC6D-C89356F01DD4}">
      <dgm:prSet/>
      <dgm:spPr/>
      <dgm:t>
        <a:bodyPr/>
        <a:lstStyle/>
        <a:p>
          <a:r>
            <a:rPr lang="ar-IQ" dirty="0"/>
            <a:t>علم النفس الشواذ </a:t>
          </a:r>
          <a:r>
            <a:rPr lang="en-US" dirty="0"/>
            <a:t>Abnormal psychology</a:t>
          </a:r>
        </a:p>
      </dgm:t>
    </dgm:pt>
    <dgm:pt modelId="{CC7F0221-A21C-4797-B2DA-4CF65BBD15FD}" type="parTrans" cxnId="{26E4C199-EA04-4657-86DF-6ADDD36BD287}">
      <dgm:prSet/>
      <dgm:spPr/>
      <dgm:t>
        <a:bodyPr/>
        <a:lstStyle/>
        <a:p>
          <a:endParaRPr lang="en-US"/>
        </a:p>
      </dgm:t>
    </dgm:pt>
    <dgm:pt modelId="{00BD559A-387A-4EEE-8749-7E2EE796E6CA}" type="sibTrans" cxnId="{26E4C199-EA04-4657-86DF-6ADDD36BD287}">
      <dgm:prSet/>
      <dgm:spPr/>
      <dgm:t>
        <a:bodyPr/>
        <a:lstStyle/>
        <a:p>
          <a:endParaRPr lang="en-US"/>
        </a:p>
      </dgm:t>
    </dgm:pt>
    <dgm:pt modelId="{9F3D2102-97EF-4F01-B466-A8F183979C12}">
      <dgm:prSet/>
      <dgm:spPr/>
      <dgm:t>
        <a:bodyPr/>
        <a:lstStyle/>
        <a:p>
          <a:r>
            <a:rPr lang="ar-IQ"/>
            <a:t>علم النفس الفسيولوجي</a:t>
          </a:r>
          <a:r>
            <a:rPr lang="en-US"/>
            <a:t>   Physiological psychology </a:t>
          </a:r>
        </a:p>
      </dgm:t>
    </dgm:pt>
    <dgm:pt modelId="{9081846B-B1B5-43FB-8ECB-5213ADDEC973}" type="parTrans" cxnId="{38926381-2D13-46A2-B2B9-8502A16B85C1}">
      <dgm:prSet/>
      <dgm:spPr/>
      <dgm:t>
        <a:bodyPr/>
        <a:lstStyle/>
        <a:p>
          <a:endParaRPr lang="en-US"/>
        </a:p>
      </dgm:t>
    </dgm:pt>
    <dgm:pt modelId="{A86155D1-697C-4231-82B4-174C3BA93936}" type="sibTrans" cxnId="{38926381-2D13-46A2-B2B9-8502A16B85C1}">
      <dgm:prSet/>
      <dgm:spPr/>
      <dgm:t>
        <a:bodyPr/>
        <a:lstStyle/>
        <a:p>
          <a:endParaRPr lang="en-US"/>
        </a:p>
      </dgm:t>
    </dgm:pt>
    <dgm:pt modelId="{F4AF76F4-D16F-448E-9075-5CC4C98EE2D6}">
      <dgm:prSet/>
      <dgm:spPr/>
      <dgm:t>
        <a:bodyPr/>
        <a:lstStyle/>
        <a:p>
          <a:r>
            <a:rPr lang="ar-IQ"/>
            <a:t>علم النفس النمو </a:t>
          </a:r>
          <a:r>
            <a:rPr lang="en-US"/>
            <a:t>Developmental psychology</a:t>
          </a:r>
        </a:p>
      </dgm:t>
    </dgm:pt>
    <dgm:pt modelId="{37212508-12D0-43E7-86AA-5C95E989B451}" type="parTrans" cxnId="{2787063F-3F03-4DF2-8405-E2943E0ACCCE}">
      <dgm:prSet/>
      <dgm:spPr/>
      <dgm:t>
        <a:bodyPr/>
        <a:lstStyle/>
        <a:p>
          <a:endParaRPr lang="en-US"/>
        </a:p>
      </dgm:t>
    </dgm:pt>
    <dgm:pt modelId="{A126CB9D-37EC-483B-9462-02112AEB0F8D}" type="sibTrans" cxnId="{2787063F-3F03-4DF2-8405-E2943E0ACCCE}">
      <dgm:prSet/>
      <dgm:spPr/>
      <dgm:t>
        <a:bodyPr/>
        <a:lstStyle/>
        <a:p>
          <a:endParaRPr lang="en-US"/>
        </a:p>
      </dgm:t>
    </dgm:pt>
    <dgm:pt modelId="{19E69776-F237-45AC-8F56-975702ABC64D}">
      <dgm:prSet/>
      <dgm:spPr/>
      <dgm:t>
        <a:bodyPr/>
        <a:lstStyle/>
        <a:p>
          <a:r>
            <a:rPr lang="ar-IQ"/>
            <a:t>علم النفس الاجتماعي </a:t>
          </a:r>
          <a:r>
            <a:rPr lang="en-US"/>
            <a:t>social psychology</a:t>
          </a:r>
        </a:p>
      </dgm:t>
    </dgm:pt>
    <dgm:pt modelId="{967CC954-5D79-495E-8B8E-7840491E86BB}" type="parTrans" cxnId="{84257799-C64E-4718-B6FB-274154510149}">
      <dgm:prSet/>
      <dgm:spPr/>
      <dgm:t>
        <a:bodyPr/>
        <a:lstStyle/>
        <a:p>
          <a:endParaRPr lang="en-US"/>
        </a:p>
      </dgm:t>
    </dgm:pt>
    <dgm:pt modelId="{03FF41D4-E421-4302-A20B-E47907129A93}" type="sibTrans" cxnId="{84257799-C64E-4718-B6FB-274154510149}">
      <dgm:prSet/>
      <dgm:spPr/>
      <dgm:t>
        <a:bodyPr/>
        <a:lstStyle/>
        <a:p>
          <a:endParaRPr lang="en-US"/>
        </a:p>
      </dgm:t>
    </dgm:pt>
    <dgm:pt modelId="{C4491870-EB4C-44E6-90A5-B3608AA3367D}">
      <dgm:prSet/>
      <dgm:spPr/>
      <dgm:t>
        <a:bodyPr/>
        <a:lstStyle/>
        <a:p>
          <a:r>
            <a:rPr lang="ar-IQ"/>
            <a:t>علم النفس الفروق الفردية </a:t>
          </a:r>
          <a:r>
            <a:rPr lang="en-GB"/>
            <a:t>Differential Psychology</a:t>
          </a:r>
          <a:endParaRPr lang="en-US"/>
        </a:p>
      </dgm:t>
    </dgm:pt>
    <dgm:pt modelId="{52826F32-4E3E-4F83-BA80-C15468C85CA9}" type="parTrans" cxnId="{7437B621-8839-47DE-A988-7D02C53654B7}">
      <dgm:prSet/>
      <dgm:spPr/>
      <dgm:t>
        <a:bodyPr/>
        <a:lstStyle/>
        <a:p>
          <a:endParaRPr lang="en-US"/>
        </a:p>
      </dgm:t>
    </dgm:pt>
    <dgm:pt modelId="{AE693E40-069F-44DB-853A-B44C9AC5DCD5}" type="sibTrans" cxnId="{7437B621-8839-47DE-A988-7D02C53654B7}">
      <dgm:prSet/>
      <dgm:spPr/>
      <dgm:t>
        <a:bodyPr/>
        <a:lstStyle/>
        <a:p>
          <a:endParaRPr lang="en-US"/>
        </a:p>
      </dgm:t>
    </dgm:pt>
    <dgm:pt modelId="{59533D36-851C-46AA-8222-3D202A7613F4}">
      <dgm:prSet/>
      <dgm:spPr/>
      <dgm:t>
        <a:bodyPr/>
        <a:lstStyle/>
        <a:p>
          <a:r>
            <a:rPr lang="ar-IQ"/>
            <a:t>علم النفس الحيوان </a:t>
          </a:r>
          <a:r>
            <a:rPr lang="en-US"/>
            <a:t>Animal psychology</a:t>
          </a:r>
        </a:p>
      </dgm:t>
    </dgm:pt>
    <dgm:pt modelId="{62487EE5-774F-454A-89CB-0D1CAED68442}" type="parTrans" cxnId="{A233A2AC-9F01-4A27-A4EA-D6236CDDF004}">
      <dgm:prSet/>
      <dgm:spPr/>
      <dgm:t>
        <a:bodyPr/>
        <a:lstStyle/>
        <a:p>
          <a:endParaRPr lang="en-US"/>
        </a:p>
      </dgm:t>
    </dgm:pt>
    <dgm:pt modelId="{D4B2477A-E3CF-48B0-9731-DF22394D002C}" type="sibTrans" cxnId="{A233A2AC-9F01-4A27-A4EA-D6236CDDF004}">
      <dgm:prSet/>
      <dgm:spPr/>
      <dgm:t>
        <a:bodyPr/>
        <a:lstStyle/>
        <a:p>
          <a:endParaRPr lang="en-US"/>
        </a:p>
      </dgm:t>
    </dgm:pt>
    <dgm:pt modelId="{19C125A9-0781-734A-ACFA-3D76EA3FF98E}" type="pres">
      <dgm:prSet presAssocID="{0761DC4B-167C-417E-8C7C-59242930D5D7}" presName="diagram" presStyleCnt="0">
        <dgm:presLayoutVars>
          <dgm:dir/>
          <dgm:resizeHandles val="exact"/>
        </dgm:presLayoutVars>
      </dgm:prSet>
      <dgm:spPr/>
    </dgm:pt>
    <dgm:pt modelId="{C1FA0014-F8A1-1B46-95BF-FBD694BDCC52}" type="pres">
      <dgm:prSet presAssocID="{8C7FDE0E-A1F4-4994-9527-D01842741207}" presName="node" presStyleLbl="node1" presStyleIdx="0" presStyleCnt="9">
        <dgm:presLayoutVars>
          <dgm:bulletEnabled val="1"/>
        </dgm:presLayoutVars>
      </dgm:prSet>
      <dgm:spPr/>
    </dgm:pt>
    <dgm:pt modelId="{C7569A87-26C3-D749-8E26-D99A89F331BF}" type="pres">
      <dgm:prSet presAssocID="{1DBCA757-AAAC-4B4E-A77D-3D98BD8B3A0A}" presName="sibTrans" presStyleCnt="0"/>
      <dgm:spPr/>
    </dgm:pt>
    <dgm:pt modelId="{6315E93A-49DA-6540-BB17-AFAFECE35D3D}" type="pres">
      <dgm:prSet presAssocID="{1C318346-7852-493D-8AA3-9D698712C340}" presName="node" presStyleLbl="node1" presStyleIdx="1" presStyleCnt="9">
        <dgm:presLayoutVars>
          <dgm:bulletEnabled val="1"/>
        </dgm:presLayoutVars>
      </dgm:prSet>
      <dgm:spPr/>
    </dgm:pt>
    <dgm:pt modelId="{94632AB7-253F-BE4A-9846-BFED6E7EA8A8}" type="pres">
      <dgm:prSet presAssocID="{72FC82EF-4C27-40C6-9DFF-515A7482AEFA}" presName="sibTrans" presStyleCnt="0"/>
      <dgm:spPr/>
    </dgm:pt>
    <dgm:pt modelId="{57926F74-96CE-194A-A952-5D14563715F0}" type="pres">
      <dgm:prSet presAssocID="{82473C52-588A-4E3B-B381-8E4886438324}" presName="node" presStyleLbl="node1" presStyleIdx="2" presStyleCnt="9">
        <dgm:presLayoutVars>
          <dgm:bulletEnabled val="1"/>
        </dgm:presLayoutVars>
      </dgm:prSet>
      <dgm:spPr/>
    </dgm:pt>
    <dgm:pt modelId="{45A98C42-1EC1-DE4D-9A2B-E2A850C65CE4}" type="pres">
      <dgm:prSet presAssocID="{BEB6E41D-95F2-41CE-A8C1-B5EE11E60426}" presName="sibTrans" presStyleCnt="0"/>
      <dgm:spPr/>
    </dgm:pt>
    <dgm:pt modelId="{6A4CE671-DEAC-134A-9B89-75EDA3FBAD50}" type="pres">
      <dgm:prSet presAssocID="{A681290D-99A7-4339-AC6D-C89356F01DD4}" presName="node" presStyleLbl="node1" presStyleIdx="3" presStyleCnt="9">
        <dgm:presLayoutVars>
          <dgm:bulletEnabled val="1"/>
        </dgm:presLayoutVars>
      </dgm:prSet>
      <dgm:spPr/>
    </dgm:pt>
    <dgm:pt modelId="{88BD3503-A8D8-0249-B375-B37FFA6611DA}" type="pres">
      <dgm:prSet presAssocID="{00BD559A-387A-4EEE-8749-7E2EE796E6CA}" presName="sibTrans" presStyleCnt="0"/>
      <dgm:spPr/>
    </dgm:pt>
    <dgm:pt modelId="{F9771BB7-9B4E-794A-B1EE-60BEB6CAFC7C}" type="pres">
      <dgm:prSet presAssocID="{9F3D2102-97EF-4F01-B466-A8F183979C12}" presName="node" presStyleLbl="node1" presStyleIdx="4" presStyleCnt="9">
        <dgm:presLayoutVars>
          <dgm:bulletEnabled val="1"/>
        </dgm:presLayoutVars>
      </dgm:prSet>
      <dgm:spPr/>
    </dgm:pt>
    <dgm:pt modelId="{67CBEFBE-FAEF-5F4D-AEAA-A7AAA2FA347C}" type="pres">
      <dgm:prSet presAssocID="{A86155D1-697C-4231-82B4-174C3BA93936}" presName="sibTrans" presStyleCnt="0"/>
      <dgm:spPr/>
    </dgm:pt>
    <dgm:pt modelId="{48ED2DA5-FA2B-A749-A8D1-F0EACB3182AC}" type="pres">
      <dgm:prSet presAssocID="{F4AF76F4-D16F-448E-9075-5CC4C98EE2D6}" presName="node" presStyleLbl="node1" presStyleIdx="5" presStyleCnt="9">
        <dgm:presLayoutVars>
          <dgm:bulletEnabled val="1"/>
        </dgm:presLayoutVars>
      </dgm:prSet>
      <dgm:spPr/>
    </dgm:pt>
    <dgm:pt modelId="{77C85A6A-37DA-BD41-8C33-91ABDDFBC295}" type="pres">
      <dgm:prSet presAssocID="{A126CB9D-37EC-483B-9462-02112AEB0F8D}" presName="sibTrans" presStyleCnt="0"/>
      <dgm:spPr/>
    </dgm:pt>
    <dgm:pt modelId="{E09E3583-40B1-2542-93AC-5F47DDA14F51}" type="pres">
      <dgm:prSet presAssocID="{19E69776-F237-45AC-8F56-975702ABC64D}" presName="node" presStyleLbl="node1" presStyleIdx="6" presStyleCnt="9">
        <dgm:presLayoutVars>
          <dgm:bulletEnabled val="1"/>
        </dgm:presLayoutVars>
      </dgm:prSet>
      <dgm:spPr/>
    </dgm:pt>
    <dgm:pt modelId="{D00E5BA8-6458-4049-9BF8-49DF5285C9A3}" type="pres">
      <dgm:prSet presAssocID="{03FF41D4-E421-4302-A20B-E47907129A93}" presName="sibTrans" presStyleCnt="0"/>
      <dgm:spPr/>
    </dgm:pt>
    <dgm:pt modelId="{2389F07E-4C4F-6845-B52A-A6681B498674}" type="pres">
      <dgm:prSet presAssocID="{C4491870-EB4C-44E6-90A5-B3608AA3367D}" presName="node" presStyleLbl="node1" presStyleIdx="7" presStyleCnt="9">
        <dgm:presLayoutVars>
          <dgm:bulletEnabled val="1"/>
        </dgm:presLayoutVars>
      </dgm:prSet>
      <dgm:spPr/>
    </dgm:pt>
    <dgm:pt modelId="{1BC0CC48-40A5-E24A-9897-84A281B8E12A}" type="pres">
      <dgm:prSet presAssocID="{AE693E40-069F-44DB-853A-B44C9AC5DCD5}" presName="sibTrans" presStyleCnt="0"/>
      <dgm:spPr/>
    </dgm:pt>
    <dgm:pt modelId="{BA31EC6D-7699-264B-8868-4AA0BFF4AA99}" type="pres">
      <dgm:prSet presAssocID="{59533D36-851C-46AA-8222-3D202A7613F4}" presName="node" presStyleLbl="node1" presStyleIdx="8" presStyleCnt="9">
        <dgm:presLayoutVars>
          <dgm:bulletEnabled val="1"/>
        </dgm:presLayoutVars>
      </dgm:prSet>
      <dgm:spPr/>
    </dgm:pt>
  </dgm:ptLst>
  <dgm:cxnLst>
    <dgm:cxn modelId="{F6B5E10C-6ECD-464E-BA4A-5B790FF70A96}" type="presOf" srcId="{9F3D2102-97EF-4F01-B466-A8F183979C12}" destId="{F9771BB7-9B4E-794A-B1EE-60BEB6CAFC7C}" srcOrd="0" destOrd="0" presId="urn:microsoft.com/office/officeart/2005/8/layout/default"/>
    <dgm:cxn modelId="{ED91671E-3F8B-564E-9036-28301470A7EA}" type="presOf" srcId="{F4AF76F4-D16F-448E-9075-5CC4C98EE2D6}" destId="{48ED2DA5-FA2B-A749-A8D1-F0EACB3182AC}" srcOrd="0" destOrd="0" presId="urn:microsoft.com/office/officeart/2005/8/layout/default"/>
    <dgm:cxn modelId="{7437B621-8839-47DE-A988-7D02C53654B7}" srcId="{0761DC4B-167C-417E-8C7C-59242930D5D7}" destId="{C4491870-EB4C-44E6-90A5-B3608AA3367D}" srcOrd="7" destOrd="0" parTransId="{52826F32-4E3E-4F83-BA80-C15468C85CA9}" sibTransId="{AE693E40-069F-44DB-853A-B44C9AC5DCD5}"/>
    <dgm:cxn modelId="{E5B77D2B-D7D6-314A-AB45-EDEE32845E7E}" type="presOf" srcId="{8C7FDE0E-A1F4-4994-9527-D01842741207}" destId="{C1FA0014-F8A1-1B46-95BF-FBD694BDCC52}" srcOrd="0" destOrd="0" presId="urn:microsoft.com/office/officeart/2005/8/layout/default"/>
    <dgm:cxn modelId="{1B146C3A-7F18-3C4C-AC4C-0C642193D710}" type="presOf" srcId="{82473C52-588A-4E3B-B381-8E4886438324}" destId="{57926F74-96CE-194A-A952-5D14563715F0}" srcOrd="0" destOrd="0" presId="urn:microsoft.com/office/officeart/2005/8/layout/default"/>
    <dgm:cxn modelId="{2787063F-3F03-4DF2-8405-E2943E0ACCCE}" srcId="{0761DC4B-167C-417E-8C7C-59242930D5D7}" destId="{F4AF76F4-D16F-448E-9075-5CC4C98EE2D6}" srcOrd="5" destOrd="0" parTransId="{37212508-12D0-43E7-86AA-5C95E989B451}" sibTransId="{A126CB9D-37EC-483B-9462-02112AEB0F8D}"/>
    <dgm:cxn modelId="{86BB9E42-4ED0-D349-BC0B-1D29C85DE2A5}" type="presOf" srcId="{A681290D-99A7-4339-AC6D-C89356F01DD4}" destId="{6A4CE671-DEAC-134A-9B89-75EDA3FBAD50}" srcOrd="0" destOrd="0" presId="urn:microsoft.com/office/officeart/2005/8/layout/default"/>
    <dgm:cxn modelId="{9EB94B58-1EE6-E740-8826-AAE6E9A91904}" type="presOf" srcId="{19E69776-F237-45AC-8F56-975702ABC64D}" destId="{E09E3583-40B1-2542-93AC-5F47DDA14F51}" srcOrd="0" destOrd="0" presId="urn:microsoft.com/office/officeart/2005/8/layout/default"/>
    <dgm:cxn modelId="{E8D1D370-3F26-5246-B6E3-D2647A254DFC}" type="presOf" srcId="{59533D36-851C-46AA-8222-3D202A7613F4}" destId="{BA31EC6D-7699-264B-8868-4AA0BFF4AA99}" srcOrd="0" destOrd="0" presId="urn:microsoft.com/office/officeart/2005/8/layout/default"/>
    <dgm:cxn modelId="{38926381-2D13-46A2-B2B9-8502A16B85C1}" srcId="{0761DC4B-167C-417E-8C7C-59242930D5D7}" destId="{9F3D2102-97EF-4F01-B466-A8F183979C12}" srcOrd="4" destOrd="0" parTransId="{9081846B-B1B5-43FB-8ECB-5213ADDEC973}" sibTransId="{A86155D1-697C-4231-82B4-174C3BA93936}"/>
    <dgm:cxn modelId="{EA084098-946E-9B4A-B760-BCDE7836CE11}" type="presOf" srcId="{C4491870-EB4C-44E6-90A5-B3608AA3367D}" destId="{2389F07E-4C4F-6845-B52A-A6681B498674}" srcOrd="0" destOrd="0" presId="urn:microsoft.com/office/officeart/2005/8/layout/default"/>
    <dgm:cxn modelId="{84257799-C64E-4718-B6FB-274154510149}" srcId="{0761DC4B-167C-417E-8C7C-59242930D5D7}" destId="{19E69776-F237-45AC-8F56-975702ABC64D}" srcOrd="6" destOrd="0" parTransId="{967CC954-5D79-495E-8B8E-7840491E86BB}" sibTransId="{03FF41D4-E421-4302-A20B-E47907129A93}"/>
    <dgm:cxn modelId="{26E4C199-EA04-4657-86DF-6ADDD36BD287}" srcId="{0761DC4B-167C-417E-8C7C-59242930D5D7}" destId="{A681290D-99A7-4339-AC6D-C89356F01DD4}" srcOrd="3" destOrd="0" parTransId="{CC7F0221-A21C-4797-B2DA-4CF65BBD15FD}" sibTransId="{00BD559A-387A-4EEE-8749-7E2EE796E6CA}"/>
    <dgm:cxn modelId="{A233A2AC-9F01-4A27-A4EA-D6236CDDF004}" srcId="{0761DC4B-167C-417E-8C7C-59242930D5D7}" destId="{59533D36-851C-46AA-8222-3D202A7613F4}" srcOrd="8" destOrd="0" parTransId="{62487EE5-774F-454A-89CB-0D1CAED68442}" sibTransId="{D4B2477A-E3CF-48B0-9731-DF22394D002C}"/>
    <dgm:cxn modelId="{3916A2DD-67AB-B642-914D-A8BB62B02BD3}" type="presOf" srcId="{0761DC4B-167C-417E-8C7C-59242930D5D7}" destId="{19C125A9-0781-734A-ACFA-3D76EA3FF98E}" srcOrd="0" destOrd="0" presId="urn:microsoft.com/office/officeart/2005/8/layout/default"/>
    <dgm:cxn modelId="{BF9145DE-97E1-4D19-910A-C0D7DAF57DF9}" srcId="{0761DC4B-167C-417E-8C7C-59242930D5D7}" destId="{82473C52-588A-4E3B-B381-8E4886438324}" srcOrd="2" destOrd="0" parTransId="{9B57DAD5-31DF-446C-A12B-28882B1617E7}" sibTransId="{BEB6E41D-95F2-41CE-A8C1-B5EE11E60426}"/>
    <dgm:cxn modelId="{5057BBE9-6318-42D5-BD96-6CFED8BE9195}" srcId="{0761DC4B-167C-417E-8C7C-59242930D5D7}" destId="{1C318346-7852-493D-8AA3-9D698712C340}" srcOrd="1" destOrd="0" parTransId="{E486B3FF-5208-4207-A34B-9D804CC3ADAB}" sibTransId="{72FC82EF-4C27-40C6-9DFF-515A7482AEFA}"/>
    <dgm:cxn modelId="{D6C3F6EA-641F-EA4C-8006-52B8B1C61BC2}" type="presOf" srcId="{1C318346-7852-493D-8AA3-9D698712C340}" destId="{6315E93A-49DA-6540-BB17-AFAFECE35D3D}" srcOrd="0" destOrd="0" presId="urn:microsoft.com/office/officeart/2005/8/layout/default"/>
    <dgm:cxn modelId="{CC6986EF-E3E6-4DB4-B093-410405345544}" srcId="{0761DC4B-167C-417E-8C7C-59242930D5D7}" destId="{8C7FDE0E-A1F4-4994-9527-D01842741207}" srcOrd="0" destOrd="0" parTransId="{0AD91481-45A4-4276-9ED4-26D12CA0987E}" sibTransId="{1DBCA757-AAAC-4B4E-A77D-3D98BD8B3A0A}"/>
    <dgm:cxn modelId="{6004CF88-CA2F-BF4D-A5BE-62A53AD945EB}" type="presParOf" srcId="{19C125A9-0781-734A-ACFA-3D76EA3FF98E}" destId="{C1FA0014-F8A1-1B46-95BF-FBD694BDCC52}" srcOrd="0" destOrd="0" presId="urn:microsoft.com/office/officeart/2005/8/layout/default"/>
    <dgm:cxn modelId="{B2DBDD30-C69C-EC4C-8615-8C69C1754AAF}" type="presParOf" srcId="{19C125A9-0781-734A-ACFA-3D76EA3FF98E}" destId="{C7569A87-26C3-D749-8E26-D99A89F331BF}" srcOrd="1" destOrd="0" presId="urn:microsoft.com/office/officeart/2005/8/layout/default"/>
    <dgm:cxn modelId="{FF95E82C-4CB5-F743-B1F6-60C1D6053EAD}" type="presParOf" srcId="{19C125A9-0781-734A-ACFA-3D76EA3FF98E}" destId="{6315E93A-49DA-6540-BB17-AFAFECE35D3D}" srcOrd="2" destOrd="0" presId="urn:microsoft.com/office/officeart/2005/8/layout/default"/>
    <dgm:cxn modelId="{B2A54656-822D-A749-AEFD-98B66FC9DB0A}" type="presParOf" srcId="{19C125A9-0781-734A-ACFA-3D76EA3FF98E}" destId="{94632AB7-253F-BE4A-9846-BFED6E7EA8A8}" srcOrd="3" destOrd="0" presId="urn:microsoft.com/office/officeart/2005/8/layout/default"/>
    <dgm:cxn modelId="{D756B7A4-139E-EC44-9255-72FEAE23AFA3}" type="presParOf" srcId="{19C125A9-0781-734A-ACFA-3D76EA3FF98E}" destId="{57926F74-96CE-194A-A952-5D14563715F0}" srcOrd="4" destOrd="0" presId="urn:microsoft.com/office/officeart/2005/8/layout/default"/>
    <dgm:cxn modelId="{43C67D25-2266-6C46-A18D-894542E10700}" type="presParOf" srcId="{19C125A9-0781-734A-ACFA-3D76EA3FF98E}" destId="{45A98C42-1EC1-DE4D-9A2B-E2A850C65CE4}" srcOrd="5" destOrd="0" presId="urn:microsoft.com/office/officeart/2005/8/layout/default"/>
    <dgm:cxn modelId="{6D51EB5E-60AD-CF49-A353-7FFB11983178}" type="presParOf" srcId="{19C125A9-0781-734A-ACFA-3D76EA3FF98E}" destId="{6A4CE671-DEAC-134A-9B89-75EDA3FBAD50}" srcOrd="6" destOrd="0" presId="urn:microsoft.com/office/officeart/2005/8/layout/default"/>
    <dgm:cxn modelId="{C9C9F643-53DD-894F-A83F-BF62C23844D0}" type="presParOf" srcId="{19C125A9-0781-734A-ACFA-3D76EA3FF98E}" destId="{88BD3503-A8D8-0249-B375-B37FFA6611DA}" srcOrd="7" destOrd="0" presId="urn:microsoft.com/office/officeart/2005/8/layout/default"/>
    <dgm:cxn modelId="{BA7127A4-2DCB-0645-B39E-D2DE83F99546}" type="presParOf" srcId="{19C125A9-0781-734A-ACFA-3D76EA3FF98E}" destId="{F9771BB7-9B4E-794A-B1EE-60BEB6CAFC7C}" srcOrd="8" destOrd="0" presId="urn:microsoft.com/office/officeart/2005/8/layout/default"/>
    <dgm:cxn modelId="{EB2DBC2A-AABE-EE42-8CBB-43E446124D62}" type="presParOf" srcId="{19C125A9-0781-734A-ACFA-3D76EA3FF98E}" destId="{67CBEFBE-FAEF-5F4D-AEAA-A7AAA2FA347C}" srcOrd="9" destOrd="0" presId="urn:microsoft.com/office/officeart/2005/8/layout/default"/>
    <dgm:cxn modelId="{F9F65D75-146C-9047-B329-014D0876BA66}" type="presParOf" srcId="{19C125A9-0781-734A-ACFA-3D76EA3FF98E}" destId="{48ED2DA5-FA2B-A749-A8D1-F0EACB3182AC}" srcOrd="10" destOrd="0" presId="urn:microsoft.com/office/officeart/2005/8/layout/default"/>
    <dgm:cxn modelId="{742086B0-2FD4-254A-96FB-54FC495C32AB}" type="presParOf" srcId="{19C125A9-0781-734A-ACFA-3D76EA3FF98E}" destId="{77C85A6A-37DA-BD41-8C33-91ABDDFBC295}" srcOrd="11" destOrd="0" presId="urn:microsoft.com/office/officeart/2005/8/layout/default"/>
    <dgm:cxn modelId="{A814F02B-3B35-B24A-8BAA-54A62D64F63C}" type="presParOf" srcId="{19C125A9-0781-734A-ACFA-3D76EA3FF98E}" destId="{E09E3583-40B1-2542-93AC-5F47DDA14F51}" srcOrd="12" destOrd="0" presId="urn:microsoft.com/office/officeart/2005/8/layout/default"/>
    <dgm:cxn modelId="{7DB9334E-7633-C247-9EB7-20938EE03D98}" type="presParOf" srcId="{19C125A9-0781-734A-ACFA-3D76EA3FF98E}" destId="{D00E5BA8-6458-4049-9BF8-49DF5285C9A3}" srcOrd="13" destOrd="0" presId="urn:microsoft.com/office/officeart/2005/8/layout/default"/>
    <dgm:cxn modelId="{3C26798E-B371-AE48-A857-76427EFCB115}" type="presParOf" srcId="{19C125A9-0781-734A-ACFA-3D76EA3FF98E}" destId="{2389F07E-4C4F-6845-B52A-A6681B498674}" srcOrd="14" destOrd="0" presId="urn:microsoft.com/office/officeart/2005/8/layout/default"/>
    <dgm:cxn modelId="{6A684867-B500-4B4F-80D3-E36A2E409AD1}" type="presParOf" srcId="{19C125A9-0781-734A-ACFA-3D76EA3FF98E}" destId="{1BC0CC48-40A5-E24A-9897-84A281B8E12A}" srcOrd="15" destOrd="0" presId="urn:microsoft.com/office/officeart/2005/8/layout/default"/>
    <dgm:cxn modelId="{D0064B13-C0B6-7C49-9E7E-795ABB8251C0}" type="presParOf" srcId="{19C125A9-0781-734A-ACFA-3D76EA3FF98E}" destId="{BA31EC6D-7699-264B-8868-4AA0BFF4AA99}"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DA0DB72-4B06-43B0-AAE9-40A12E4F53BA}" type="doc">
      <dgm:prSet loTypeId="urn:microsoft.com/office/officeart/2005/8/layout/default" loCatId="list" qsTypeId="urn:microsoft.com/office/officeart/2005/8/quickstyle/simple1" qsCatId="simple" csTypeId="urn:microsoft.com/office/officeart/2005/8/colors/colorful5" csCatId="colorful"/>
      <dgm:spPr/>
      <dgm:t>
        <a:bodyPr/>
        <a:lstStyle/>
        <a:p>
          <a:endParaRPr lang="en-US"/>
        </a:p>
      </dgm:t>
    </dgm:pt>
    <dgm:pt modelId="{79783C97-97BC-47B4-B549-8AE329C7B277}">
      <dgm:prSet/>
      <dgm:spPr/>
      <dgm:t>
        <a:bodyPr/>
        <a:lstStyle/>
        <a:p>
          <a:r>
            <a:rPr lang="ar-IQ"/>
            <a:t>علم النفس التربوي </a:t>
          </a:r>
          <a:r>
            <a:rPr lang="en-US"/>
            <a:t>Educational Psychology</a:t>
          </a:r>
        </a:p>
      </dgm:t>
    </dgm:pt>
    <dgm:pt modelId="{9A0A2AB9-C0FC-4355-BC52-9CCBA52510C6}" type="parTrans" cxnId="{4DCA78CA-98B5-415A-882C-3BFEF65E28B3}">
      <dgm:prSet/>
      <dgm:spPr/>
      <dgm:t>
        <a:bodyPr/>
        <a:lstStyle/>
        <a:p>
          <a:endParaRPr lang="en-US"/>
        </a:p>
      </dgm:t>
    </dgm:pt>
    <dgm:pt modelId="{620E9EE9-44F1-4F2B-BE87-CA4C5342B7C7}" type="sibTrans" cxnId="{4DCA78CA-98B5-415A-882C-3BFEF65E28B3}">
      <dgm:prSet/>
      <dgm:spPr/>
      <dgm:t>
        <a:bodyPr/>
        <a:lstStyle/>
        <a:p>
          <a:endParaRPr lang="en-US"/>
        </a:p>
      </dgm:t>
    </dgm:pt>
    <dgm:pt modelId="{FB50E725-E75E-49D3-85AD-C6DC08C3E1FC}">
      <dgm:prSet/>
      <dgm:spPr/>
      <dgm:t>
        <a:bodyPr/>
        <a:lstStyle/>
        <a:p>
          <a:r>
            <a:rPr lang="ar-IQ"/>
            <a:t>علم النفس العسكري </a:t>
          </a:r>
          <a:r>
            <a:rPr lang="en-US"/>
            <a:t>Military psychology</a:t>
          </a:r>
        </a:p>
      </dgm:t>
    </dgm:pt>
    <dgm:pt modelId="{1DF9EE2C-51E1-4386-9EB1-785411D2FA3B}" type="parTrans" cxnId="{E59D2810-4A6B-4C81-BF23-4CA2D0834E71}">
      <dgm:prSet/>
      <dgm:spPr/>
      <dgm:t>
        <a:bodyPr/>
        <a:lstStyle/>
        <a:p>
          <a:endParaRPr lang="en-US"/>
        </a:p>
      </dgm:t>
    </dgm:pt>
    <dgm:pt modelId="{C44B040B-A334-43A3-A8E9-665988A450DE}" type="sibTrans" cxnId="{E59D2810-4A6B-4C81-BF23-4CA2D0834E71}">
      <dgm:prSet/>
      <dgm:spPr/>
      <dgm:t>
        <a:bodyPr/>
        <a:lstStyle/>
        <a:p>
          <a:endParaRPr lang="en-US"/>
        </a:p>
      </dgm:t>
    </dgm:pt>
    <dgm:pt modelId="{3D461DC6-54BA-4F72-8C10-F406CF7735FE}">
      <dgm:prSet/>
      <dgm:spPr/>
      <dgm:t>
        <a:bodyPr/>
        <a:lstStyle/>
        <a:p>
          <a:r>
            <a:rPr lang="ar-IQ"/>
            <a:t>علم النفس الصناعي </a:t>
          </a:r>
          <a:r>
            <a:rPr lang="en-US"/>
            <a:t>Industrial psychology</a:t>
          </a:r>
        </a:p>
      </dgm:t>
    </dgm:pt>
    <dgm:pt modelId="{52A30A4C-EC3D-438C-AB4B-38F2194E6276}" type="parTrans" cxnId="{DE4C75E7-A782-4F3D-A99B-C02C29C76D97}">
      <dgm:prSet/>
      <dgm:spPr/>
      <dgm:t>
        <a:bodyPr/>
        <a:lstStyle/>
        <a:p>
          <a:endParaRPr lang="en-US"/>
        </a:p>
      </dgm:t>
    </dgm:pt>
    <dgm:pt modelId="{E166C471-8FC9-4613-AB74-B8AC4F5EFA96}" type="sibTrans" cxnId="{DE4C75E7-A782-4F3D-A99B-C02C29C76D97}">
      <dgm:prSet/>
      <dgm:spPr/>
      <dgm:t>
        <a:bodyPr/>
        <a:lstStyle/>
        <a:p>
          <a:endParaRPr lang="en-US"/>
        </a:p>
      </dgm:t>
    </dgm:pt>
    <dgm:pt modelId="{0B9A677B-23C8-4CF3-947E-87A04101E330}">
      <dgm:prSet/>
      <dgm:spPr/>
      <dgm:t>
        <a:bodyPr/>
        <a:lstStyle/>
        <a:p>
          <a:r>
            <a:rPr lang="ar-SA"/>
            <a:t>علم النفس السياسي </a:t>
          </a:r>
          <a:r>
            <a:rPr lang="en-GB"/>
            <a:t>Polotical Psychology</a:t>
          </a:r>
          <a:endParaRPr lang="en-US"/>
        </a:p>
      </dgm:t>
    </dgm:pt>
    <dgm:pt modelId="{33035B6C-B4FA-43E0-81C1-5EE1EE0DE131}" type="parTrans" cxnId="{078E3779-F1F4-47CE-9027-774CDE15D34E}">
      <dgm:prSet/>
      <dgm:spPr/>
      <dgm:t>
        <a:bodyPr/>
        <a:lstStyle/>
        <a:p>
          <a:endParaRPr lang="en-US"/>
        </a:p>
      </dgm:t>
    </dgm:pt>
    <dgm:pt modelId="{EA0F0C10-D693-4F9B-AB24-73F3C5AFC5FC}" type="sibTrans" cxnId="{078E3779-F1F4-47CE-9027-774CDE15D34E}">
      <dgm:prSet/>
      <dgm:spPr/>
      <dgm:t>
        <a:bodyPr/>
        <a:lstStyle/>
        <a:p>
          <a:endParaRPr lang="en-US"/>
        </a:p>
      </dgm:t>
    </dgm:pt>
    <dgm:pt modelId="{1CB6FD77-92B0-423B-A091-DB6D2C458E3B}">
      <dgm:prSet/>
      <dgm:spPr/>
      <dgm:t>
        <a:bodyPr/>
        <a:lstStyle/>
        <a:p>
          <a:r>
            <a:rPr lang="ar-IQ" dirty="0"/>
            <a:t>علم النفس الجنائي.</a:t>
          </a:r>
          <a:r>
            <a:rPr lang="en-US" dirty="0"/>
            <a:t>Criminal psychology</a:t>
          </a:r>
        </a:p>
      </dgm:t>
    </dgm:pt>
    <dgm:pt modelId="{93CD389A-EB9F-44BD-AA51-C15E8F6FA16B}" type="parTrans" cxnId="{ACC7E734-4239-4516-B47B-39B923ED220A}">
      <dgm:prSet/>
      <dgm:spPr/>
      <dgm:t>
        <a:bodyPr/>
        <a:lstStyle/>
        <a:p>
          <a:endParaRPr lang="en-US"/>
        </a:p>
      </dgm:t>
    </dgm:pt>
    <dgm:pt modelId="{2EF30804-DC3F-4004-BAA8-07784BEB8DC5}" type="sibTrans" cxnId="{ACC7E734-4239-4516-B47B-39B923ED220A}">
      <dgm:prSet/>
      <dgm:spPr/>
      <dgm:t>
        <a:bodyPr/>
        <a:lstStyle/>
        <a:p>
          <a:endParaRPr lang="en-US"/>
        </a:p>
      </dgm:t>
    </dgm:pt>
    <dgm:pt modelId="{12A87A6D-4705-4149-8AFC-34775B6B3222}">
      <dgm:prSet/>
      <dgm:spPr/>
      <dgm:t>
        <a:bodyPr/>
        <a:lstStyle/>
        <a:p>
          <a:r>
            <a:rPr lang="ar-SA"/>
            <a:t>علم النفس الاكلينيكي </a:t>
          </a:r>
          <a:r>
            <a:rPr lang="en-GB"/>
            <a:t>Clinical Psychology</a:t>
          </a:r>
          <a:endParaRPr lang="en-US"/>
        </a:p>
      </dgm:t>
    </dgm:pt>
    <dgm:pt modelId="{7B11A0AB-53BD-4EE3-91FC-F4AD48DF5ECB}" type="parTrans" cxnId="{10DBADA0-1E83-4E54-89C9-151B71D17988}">
      <dgm:prSet/>
      <dgm:spPr/>
      <dgm:t>
        <a:bodyPr/>
        <a:lstStyle/>
        <a:p>
          <a:endParaRPr lang="en-US"/>
        </a:p>
      </dgm:t>
    </dgm:pt>
    <dgm:pt modelId="{A41D9B1E-578D-4ED1-BFC6-073412EC54CF}" type="sibTrans" cxnId="{10DBADA0-1E83-4E54-89C9-151B71D17988}">
      <dgm:prSet/>
      <dgm:spPr/>
      <dgm:t>
        <a:bodyPr/>
        <a:lstStyle/>
        <a:p>
          <a:endParaRPr lang="en-US"/>
        </a:p>
      </dgm:t>
    </dgm:pt>
    <dgm:pt modelId="{1950AFD1-D585-45C1-B065-AB2A7C9A5751}">
      <dgm:prSet/>
      <dgm:spPr/>
      <dgm:t>
        <a:bodyPr/>
        <a:lstStyle/>
        <a:p>
          <a:r>
            <a:rPr lang="ar-IQ"/>
            <a:t>علم النفس الارشادي </a:t>
          </a:r>
          <a:r>
            <a:rPr lang="en-US"/>
            <a:t>Counseling psychology</a:t>
          </a:r>
        </a:p>
      </dgm:t>
    </dgm:pt>
    <dgm:pt modelId="{3CA4B0B2-F829-4365-93F9-6EE6D43EF88C}" type="parTrans" cxnId="{AFF81B27-DC6D-4264-89AD-48C6E90B4E7D}">
      <dgm:prSet/>
      <dgm:spPr/>
      <dgm:t>
        <a:bodyPr/>
        <a:lstStyle/>
        <a:p>
          <a:endParaRPr lang="en-US"/>
        </a:p>
      </dgm:t>
    </dgm:pt>
    <dgm:pt modelId="{702730A5-AACF-4065-8C9C-416B7106C2B9}" type="sibTrans" cxnId="{AFF81B27-DC6D-4264-89AD-48C6E90B4E7D}">
      <dgm:prSet/>
      <dgm:spPr/>
      <dgm:t>
        <a:bodyPr/>
        <a:lstStyle/>
        <a:p>
          <a:endParaRPr lang="en-US"/>
        </a:p>
      </dgm:t>
    </dgm:pt>
    <dgm:pt modelId="{0E2CEB3D-D3C4-4C68-B75C-25A92B3261A6}">
      <dgm:prSet/>
      <dgm:spPr/>
      <dgm:t>
        <a:bodyPr/>
        <a:lstStyle/>
        <a:p>
          <a:r>
            <a:rPr lang="ar-SA"/>
            <a:t>علم النفس العائلي </a:t>
          </a:r>
          <a:r>
            <a:rPr lang="en-GB"/>
            <a:t>Family Psycholgy</a:t>
          </a:r>
          <a:endParaRPr lang="en-US"/>
        </a:p>
      </dgm:t>
    </dgm:pt>
    <dgm:pt modelId="{D6736889-6544-471E-B08C-E46B1582A5F0}" type="parTrans" cxnId="{F07B389A-0CDC-46EF-A0EF-4B88320F0DE6}">
      <dgm:prSet/>
      <dgm:spPr/>
      <dgm:t>
        <a:bodyPr/>
        <a:lstStyle/>
        <a:p>
          <a:endParaRPr lang="en-US"/>
        </a:p>
      </dgm:t>
    </dgm:pt>
    <dgm:pt modelId="{7EE0D47C-85C8-4777-952F-012E258A32EE}" type="sibTrans" cxnId="{F07B389A-0CDC-46EF-A0EF-4B88320F0DE6}">
      <dgm:prSet/>
      <dgm:spPr/>
      <dgm:t>
        <a:bodyPr/>
        <a:lstStyle/>
        <a:p>
          <a:endParaRPr lang="en-US"/>
        </a:p>
      </dgm:t>
    </dgm:pt>
    <dgm:pt modelId="{363A441B-23B1-4777-89D0-56F0FFCB3F7A}">
      <dgm:prSet/>
      <dgm:spPr/>
      <dgm:t>
        <a:bodyPr/>
        <a:lstStyle/>
        <a:p>
          <a:r>
            <a:rPr lang="ar-SA"/>
            <a:t>علم النفس الرياضي </a:t>
          </a:r>
          <a:r>
            <a:rPr lang="en-GB"/>
            <a:t>Sport Psycholgy</a:t>
          </a:r>
          <a:endParaRPr lang="en-US"/>
        </a:p>
      </dgm:t>
    </dgm:pt>
    <dgm:pt modelId="{662BBB5A-2030-4706-B85E-F54DF2FDC32E}" type="parTrans" cxnId="{D33941E7-68A0-4B1F-9B45-CC014E8D75FF}">
      <dgm:prSet/>
      <dgm:spPr/>
      <dgm:t>
        <a:bodyPr/>
        <a:lstStyle/>
        <a:p>
          <a:endParaRPr lang="en-US"/>
        </a:p>
      </dgm:t>
    </dgm:pt>
    <dgm:pt modelId="{D52735A4-2646-4257-8B57-4A21493D3626}" type="sibTrans" cxnId="{D33941E7-68A0-4B1F-9B45-CC014E8D75FF}">
      <dgm:prSet/>
      <dgm:spPr/>
      <dgm:t>
        <a:bodyPr/>
        <a:lstStyle/>
        <a:p>
          <a:endParaRPr lang="en-US"/>
        </a:p>
      </dgm:t>
    </dgm:pt>
    <dgm:pt modelId="{A75EBEA0-577C-4323-92BB-57DC8A9C6CBF}">
      <dgm:prSet/>
      <dgm:spPr/>
      <dgm:t>
        <a:bodyPr/>
        <a:lstStyle/>
        <a:p>
          <a:r>
            <a:rPr lang="ar-SA"/>
            <a:t>علم النفس البيئي </a:t>
          </a:r>
          <a:r>
            <a:rPr lang="en-GB"/>
            <a:t>Environmental Psychology`</a:t>
          </a:r>
          <a:endParaRPr lang="en-US"/>
        </a:p>
      </dgm:t>
    </dgm:pt>
    <dgm:pt modelId="{E77B2808-93F3-4567-B844-3381498D298C}" type="parTrans" cxnId="{D9069847-CBDE-4D23-97C8-7A2D3CE9745F}">
      <dgm:prSet/>
      <dgm:spPr/>
      <dgm:t>
        <a:bodyPr/>
        <a:lstStyle/>
        <a:p>
          <a:endParaRPr lang="en-US"/>
        </a:p>
      </dgm:t>
    </dgm:pt>
    <dgm:pt modelId="{30262821-0182-49FA-856B-4C05CCE7D63B}" type="sibTrans" cxnId="{D9069847-CBDE-4D23-97C8-7A2D3CE9745F}">
      <dgm:prSet/>
      <dgm:spPr/>
      <dgm:t>
        <a:bodyPr/>
        <a:lstStyle/>
        <a:p>
          <a:endParaRPr lang="en-US"/>
        </a:p>
      </dgm:t>
    </dgm:pt>
    <dgm:pt modelId="{5DAA3A8D-A4A4-734A-9700-36375D1FEC57}" type="pres">
      <dgm:prSet presAssocID="{DDA0DB72-4B06-43B0-AAE9-40A12E4F53BA}" presName="diagram" presStyleCnt="0">
        <dgm:presLayoutVars>
          <dgm:dir/>
          <dgm:resizeHandles val="exact"/>
        </dgm:presLayoutVars>
      </dgm:prSet>
      <dgm:spPr/>
    </dgm:pt>
    <dgm:pt modelId="{44531C35-F643-4848-AB87-FE82D706BE57}" type="pres">
      <dgm:prSet presAssocID="{79783C97-97BC-47B4-B549-8AE329C7B277}" presName="node" presStyleLbl="node1" presStyleIdx="0" presStyleCnt="10">
        <dgm:presLayoutVars>
          <dgm:bulletEnabled val="1"/>
        </dgm:presLayoutVars>
      </dgm:prSet>
      <dgm:spPr/>
    </dgm:pt>
    <dgm:pt modelId="{5E27C89B-12AC-C443-B026-BD005CA19BC0}" type="pres">
      <dgm:prSet presAssocID="{620E9EE9-44F1-4F2B-BE87-CA4C5342B7C7}" presName="sibTrans" presStyleCnt="0"/>
      <dgm:spPr/>
    </dgm:pt>
    <dgm:pt modelId="{48A172DD-FEA1-AC41-8A95-4E53A99BE2AD}" type="pres">
      <dgm:prSet presAssocID="{FB50E725-E75E-49D3-85AD-C6DC08C3E1FC}" presName="node" presStyleLbl="node1" presStyleIdx="1" presStyleCnt="10">
        <dgm:presLayoutVars>
          <dgm:bulletEnabled val="1"/>
        </dgm:presLayoutVars>
      </dgm:prSet>
      <dgm:spPr/>
    </dgm:pt>
    <dgm:pt modelId="{0A506BC6-FC04-C74D-A321-D280CAA267B1}" type="pres">
      <dgm:prSet presAssocID="{C44B040B-A334-43A3-A8E9-665988A450DE}" presName="sibTrans" presStyleCnt="0"/>
      <dgm:spPr/>
    </dgm:pt>
    <dgm:pt modelId="{1140C680-838B-6443-9481-04722952CB57}" type="pres">
      <dgm:prSet presAssocID="{3D461DC6-54BA-4F72-8C10-F406CF7735FE}" presName="node" presStyleLbl="node1" presStyleIdx="2" presStyleCnt="10">
        <dgm:presLayoutVars>
          <dgm:bulletEnabled val="1"/>
        </dgm:presLayoutVars>
      </dgm:prSet>
      <dgm:spPr/>
    </dgm:pt>
    <dgm:pt modelId="{0201A8EC-3B8E-BF43-A1B4-F5260F317357}" type="pres">
      <dgm:prSet presAssocID="{E166C471-8FC9-4613-AB74-B8AC4F5EFA96}" presName="sibTrans" presStyleCnt="0"/>
      <dgm:spPr/>
    </dgm:pt>
    <dgm:pt modelId="{02D7FE15-347E-284E-BC77-AEAF50A0ABA3}" type="pres">
      <dgm:prSet presAssocID="{0B9A677B-23C8-4CF3-947E-87A04101E330}" presName="node" presStyleLbl="node1" presStyleIdx="3" presStyleCnt="10">
        <dgm:presLayoutVars>
          <dgm:bulletEnabled val="1"/>
        </dgm:presLayoutVars>
      </dgm:prSet>
      <dgm:spPr/>
    </dgm:pt>
    <dgm:pt modelId="{7058A2FE-1627-C244-BE77-621439A1E399}" type="pres">
      <dgm:prSet presAssocID="{EA0F0C10-D693-4F9B-AB24-73F3C5AFC5FC}" presName="sibTrans" presStyleCnt="0"/>
      <dgm:spPr/>
    </dgm:pt>
    <dgm:pt modelId="{E1A85CFA-73F3-C64B-9AFC-D984E56AE87F}" type="pres">
      <dgm:prSet presAssocID="{1CB6FD77-92B0-423B-A091-DB6D2C458E3B}" presName="node" presStyleLbl="node1" presStyleIdx="4" presStyleCnt="10">
        <dgm:presLayoutVars>
          <dgm:bulletEnabled val="1"/>
        </dgm:presLayoutVars>
      </dgm:prSet>
      <dgm:spPr/>
    </dgm:pt>
    <dgm:pt modelId="{0ECAEFA0-DA95-3249-93E2-2EAB4A3ADFC5}" type="pres">
      <dgm:prSet presAssocID="{2EF30804-DC3F-4004-BAA8-07784BEB8DC5}" presName="sibTrans" presStyleCnt="0"/>
      <dgm:spPr/>
    </dgm:pt>
    <dgm:pt modelId="{D694A1B6-7FF8-504E-A4BF-DE666BF24FC1}" type="pres">
      <dgm:prSet presAssocID="{12A87A6D-4705-4149-8AFC-34775B6B3222}" presName="node" presStyleLbl="node1" presStyleIdx="5" presStyleCnt="10">
        <dgm:presLayoutVars>
          <dgm:bulletEnabled val="1"/>
        </dgm:presLayoutVars>
      </dgm:prSet>
      <dgm:spPr/>
    </dgm:pt>
    <dgm:pt modelId="{8296E162-4649-2740-B85B-A3504D631928}" type="pres">
      <dgm:prSet presAssocID="{A41D9B1E-578D-4ED1-BFC6-073412EC54CF}" presName="sibTrans" presStyleCnt="0"/>
      <dgm:spPr/>
    </dgm:pt>
    <dgm:pt modelId="{4AB394DB-0234-6A41-8038-BAE58839D7AD}" type="pres">
      <dgm:prSet presAssocID="{1950AFD1-D585-45C1-B065-AB2A7C9A5751}" presName="node" presStyleLbl="node1" presStyleIdx="6" presStyleCnt="10">
        <dgm:presLayoutVars>
          <dgm:bulletEnabled val="1"/>
        </dgm:presLayoutVars>
      </dgm:prSet>
      <dgm:spPr/>
    </dgm:pt>
    <dgm:pt modelId="{0552E29B-D617-704E-9B9A-DB7FD0BCF056}" type="pres">
      <dgm:prSet presAssocID="{702730A5-AACF-4065-8C9C-416B7106C2B9}" presName="sibTrans" presStyleCnt="0"/>
      <dgm:spPr/>
    </dgm:pt>
    <dgm:pt modelId="{7FFE848C-886E-C84A-B2BF-EB162BE2D1C2}" type="pres">
      <dgm:prSet presAssocID="{0E2CEB3D-D3C4-4C68-B75C-25A92B3261A6}" presName="node" presStyleLbl="node1" presStyleIdx="7" presStyleCnt="10">
        <dgm:presLayoutVars>
          <dgm:bulletEnabled val="1"/>
        </dgm:presLayoutVars>
      </dgm:prSet>
      <dgm:spPr/>
    </dgm:pt>
    <dgm:pt modelId="{74557AE7-3F77-9E40-ABBD-E51973FD2D9D}" type="pres">
      <dgm:prSet presAssocID="{7EE0D47C-85C8-4777-952F-012E258A32EE}" presName="sibTrans" presStyleCnt="0"/>
      <dgm:spPr/>
    </dgm:pt>
    <dgm:pt modelId="{04FA410F-501C-A14E-8B59-E581C732F458}" type="pres">
      <dgm:prSet presAssocID="{363A441B-23B1-4777-89D0-56F0FFCB3F7A}" presName="node" presStyleLbl="node1" presStyleIdx="8" presStyleCnt="10">
        <dgm:presLayoutVars>
          <dgm:bulletEnabled val="1"/>
        </dgm:presLayoutVars>
      </dgm:prSet>
      <dgm:spPr/>
    </dgm:pt>
    <dgm:pt modelId="{41ACBBD9-C4C8-594E-B048-C5A94C5A8D60}" type="pres">
      <dgm:prSet presAssocID="{D52735A4-2646-4257-8B57-4A21493D3626}" presName="sibTrans" presStyleCnt="0"/>
      <dgm:spPr/>
    </dgm:pt>
    <dgm:pt modelId="{5A8C7F4B-6E30-324B-BBDD-FEF95D942DBF}" type="pres">
      <dgm:prSet presAssocID="{A75EBEA0-577C-4323-92BB-57DC8A9C6CBF}" presName="node" presStyleLbl="node1" presStyleIdx="9" presStyleCnt="10">
        <dgm:presLayoutVars>
          <dgm:bulletEnabled val="1"/>
        </dgm:presLayoutVars>
      </dgm:prSet>
      <dgm:spPr/>
    </dgm:pt>
  </dgm:ptLst>
  <dgm:cxnLst>
    <dgm:cxn modelId="{E59D2810-4A6B-4C81-BF23-4CA2D0834E71}" srcId="{DDA0DB72-4B06-43B0-AAE9-40A12E4F53BA}" destId="{FB50E725-E75E-49D3-85AD-C6DC08C3E1FC}" srcOrd="1" destOrd="0" parTransId="{1DF9EE2C-51E1-4386-9EB1-785411D2FA3B}" sibTransId="{C44B040B-A334-43A3-A8E9-665988A450DE}"/>
    <dgm:cxn modelId="{AFF81B27-DC6D-4264-89AD-48C6E90B4E7D}" srcId="{DDA0DB72-4B06-43B0-AAE9-40A12E4F53BA}" destId="{1950AFD1-D585-45C1-B065-AB2A7C9A5751}" srcOrd="6" destOrd="0" parTransId="{3CA4B0B2-F829-4365-93F9-6EE6D43EF88C}" sibTransId="{702730A5-AACF-4065-8C9C-416B7106C2B9}"/>
    <dgm:cxn modelId="{C2A17929-587B-9249-B260-3F381166AF23}" type="presOf" srcId="{DDA0DB72-4B06-43B0-AAE9-40A12E4F53BA}" destId="{5DAA3A8D-A4A4-734A-9700-36375D1FEC57}" srcOrd="0" destOrd="0" presId="urn:microsoft.com/office/officeart/2005/8/layout/default"/>
    <dgm:cxn modelId="{ACC7E734-4239-4516-B47B-39B923ED220A}" srcId="{DDA0DB72-4B06-43B0-AAE9-40A12E4F53BA}" destId="{1CB6FD77-92B0-423B-A091-DB6D2C458E3B}" srcOrd="4" destOrd="0" parTransId="{93CD389A-EB9F-44BD-AA51-C15E8F6FA16B}" sibTransId="{2EF30804-DC3F-4004-BAA8-07784BEB8DC5}"/>
    <dgm:cxn modelId="{C4F58F36-3057-6846-A407-FCFE29B0B235}" type="presOf" srcId="{FB50E725-E75E-49D3-85AD-C6DC08C3E1FC}" destId="{48A172DD-FEA1-AC41-8A95-4E53A99BE2AD}" srcOrd="0" destOrd="0" presId="urn:microsoft.com/office/officeart/2005/8/layout/default"/>
    <dgm:cxn modelId="{D9069847-CBDE-4D23-97C8-7A2D3CE9745F}" srcId="{DDA0DB72-4B06-43B0-AAE9-40A12E4F53BA}" destId="{A75EBEA0-577C-4323-92BB-57DC8A9C6CBF}" srcOrd="9" destOrd="0" parTransId="{E77B2808-93F3-4567-B844-3381498D298C}" sibTransId="{30262821-0182-49FA-856B-4C05CCE7D63B}"/>
    <dgm:cxn modelId="{8C833552-2490-6D48-A9CC-3AA346EBFC14}" type="presOf" srcId="{363A441B-23B1-4777-89D0-56F0FFCB3F7A}" destId="{04FA410F-501C-A14E-8B59-E581C732F458}" srcOrd="0" destOrd="0" presId="urn:microsoft.com/office/officeart/2005/8/layout/default"/>
    <dgm:cxn modelId="{688F6B74-0C55-FC47-9174-58861F4B0622}" type="presOf" srcId="{0B9A677B-23C8-4CF3-947E-87A04101E330}" destId="{02D7FE15-347E-284E-BC77-AEAF50A0ABA3}" srcOrd="0" destOrd="0" presId="urn:microsoft.com/office/officeart/2005/8/layout/default"/>
    <dgm:cxn modelId="{BB408775-75F8-9543-A302-3F4F98FFF684}" type="presOf" srcId="{A75EBEA0-577C-4323-92BB-57DC8A9C6CBF}" destId="{5A8C7F4B-6E30-324B-BBDD-FEF95D942DBF}" srcOrd="0" destOrd="0" presId="urn:microsoft.com/office/officeart/2005/8/layout/default"/>
    <dgm:cxn modelId="{078E3779-F1F4-47CE-9027-774CDE15D34E}" srcId="{DDA0DB72-4B06-43B0-AAE9-40A12E4F53BA}" destId="{0B9A677B-23C8-4CF3-947E-87A04101E330}" srcOrd="3" destOrd="0" parTransId="{33035B6C-B4FA-43E0-81C1-5EE1EE0DE131}" sibTransId="{EA0F0C10-D693-4F9B-AB24-73F3C5AFC5FC}"/>
    <dgm:cxn modelId="{DEB12E8D-DB58-944A-AFA1-CA18E90B3E4A}" type="presOf" srcId="{79783C97-97BC-47B4-B549-8AE329C7B277}" destId="{44531C35-F643-4848-AB87-FE82D706BE57}" srcOrd="0" destOrd="0" presId="urn:microsoft.com/office/officeart/2005/8/layout/default"/>
    <dgm:cxn modelId="{67B46993-DB91-304F-9BF1-13E3D8B98823}" type="presOf" srcId="{12A87A6D-4705-4149-8AFC-34775B6B3222}" destId="{D694A1B6-7FF8-504E-A4BF-DE666BF24FC1}" srcOrd="0" destOrd="0" presId="urn:microsoft.com/office/officeart/2005/8/layout/default"/>
    <dgm:cxn modelId="{F07B389A-0CDC-46EF-A0EF-4B88320F0DE6}" srcId="{DDA0DB72-4B06-43B0-AAE9-40A12E4F53BA}" destId="{0E2CEB3D-D3C4-4C68-B75C-25A92B3261A6}" srcOrd="7" destOrd="0" parTransId="{D6736889-6544-471E-B08C-E46B1582A5F0}" sibTransId="{7EE0D47C-85C8-4777-952F-012E258A32EE}"/>
    <dgm:cxn modelId="{10DBADA0-1E83-4E54-89C9-151B71D17988}" srcId="{DDA0DB72-4B06-43B0-AAE9-40A12E4F53BA}" destId="{12A87A6D-4705-4149-8AFC-34775B6B3222}" srcOrd="5" destOrd="0" parTransId="{7B11A0AB-53BD-4EE3-91FC-F4AD48DF5ECB}" sibTransId="{A41D9B1E-578D-4ED1-BFC6-073412EC54CF}"/>
    <dgm:cxn modelId="{4DCA78CA-98B5-415A-882C-3BFEF65E28B3}" srcId="{DDA0DB72-4B06-43B0-AAE9-40A12E4F53BA}" destId="{79783C97-97BC-47B4-B549-8AE329C7B277}" srcOrd="0" destOrd="0" parTransId="{9A0A2AB9-C0FC-4355-BC52-9CCBA52510C6}" sibTransId="{620E9EE9-44F1-4F2B-BE87-CA4C5342B7C7}"/>
    <dgm:cxn modelId="{5C58E8D1-1B6E-C948-AFB9-CC25837A7BBE}" type="presOf" srcId="{1CB6FD77-92B0-423B-A091-DB6D2C458E3B}" destId="{E1A85CFA-73F3-C64B-9AFC-D984E56AE87F}" srcOrd="0" destOrd="0" presId="urn:microsoft.com/office/officeart/2005/8/layout/default"/>
    <dgm:cxn modelId="{DC4325D8-EA33-C44B-AB29-1F57943D2097}" type="presOf" srcId="{3D461DC6-54BA-4F72-8C10-F406CF7735FE}" destId="{1140C680-838B-6443-9481-04722952CB57}" srcOrd="0" destOrd="0" presId="urn:microsoft.com/office/officeart/2005/8/layout/default"/>
    <dgm:cxn modelId="{DD99FBDE-8CA1-F040-934A-AEA40BEEB4A8}" type="presOf" srcId="{1950AFD1-D585-45C1-B065-AB2A7C9A5751}" destId="{4AB394DB-0234-6A41-8038-BAE58839D7AD}" srcOrd="0" destOrd="0" presId="urn:microsoft.com/office/officeart/2005/8/layout/default"/>
    <dgm:cxn modelId="{D33941E7-68A0-4B1F-9B45-CC014E8D75FF}" srcId="{DDA0DB72-4B06-43B0-AAE9-40A12E4F53BA}" destId="{363A441B-23B1-4777-89D0-56F0FFCB3F7A}" srcOrd="8" destOrd="0" parTransId="{662BBB5A-2030-4706-B85E-F54DF2FDC32E}" sibTransId="{D52735A4-2646-4257-8B57-4A21493D3626}"/>
    <dgm:cxn modelId="{DE4C75E7-A782-4F3D-A99B-C02C29C76D97}" srcId="{DDA0DB72-4B06-43B0-AAE9-40A12E4F53BA}" destId="{3D461DC6-54BA-4F72-8C10-F406CF7735FE}" srcOrd="2" destOrd="0" parTransId="{52A30A4C-EC3D-438C-AB4B-38F2194E6276}" sibTransId="{E166C471-8FC9-4613-AB74-B8AC4F5EFA96}"/>
    <dgm:cxn modelId="{2F5463FC-E058-024F-A65F-7E28F587FA18}" type="presOf" srcId="{0E2CEB3D-D3C4-4C68-B75C-25A92B3261A6}" destId="{7FFE848C-886E-C84A-B2BF-EB162BE2D1C2}" srcOrd="0" destOrd="0" presId="urn:microsoft.com/office/officeart/2005/8/layout/default"/>
    <dgm:cxn modelId="{3F58F07F-E1B2-4D4E-B5F8-C5036055FE8D}" type="presParOf" srcId="{5DAA3A8D-A4A4-734A-9700-36375D1FEC57}" destId="{44531C35-F643-4848-AB87-FE82D706BE57}" srcOrd="0" destOrd="0" presId="urn:microsoft.com/office/officeart/2005/8/layout/default"/>
    <dgm:cxn modelId="{0B83DD7E-8FD3-0644-9EC3-3760AC61D6B2}" type="presParOf" srcId="{5DAA3A8D-A4A4-734A-9700-36375D1FEC57}" destId="{5E27C89B-12AC-C443-B026-BD005CA19BC0}" srcOrd="1" destOrd="0" presId="urn:microsoft.com/office/officeart/2005/8/layout/default"/>
    <dgm:cxn modelId="{4D0B852C-4814-C54F-BB07-ACFA251EDCF5}" type="presParOf" srcId="{5DAA3A8D-A4A4-734A-9700-36375D1FEC57}" destId="{48A172DD-FEA1-AC41-8A95-4E53A99BE2AD}" srcOrd="2" destOrd="0" presId="urn:microsoft.com/office/officeart/2005/8/layout/default"/>
    <dgm:cxn modelId="{85F1B307-3B11-4848-84DA-19CA40A9D33F}" type="presParOf" srcId="{5DAA3A8D-A4A4-734A-9700-36375D1FEC57}" destId="{0A506BC6-FC04-C74D-A321-D280CAA267B1}" srcOrd="3" destOrd="0" presId="urn:microsoft.com/office/officeart/2005/8/layout/default"/>
    <dgm:cxn modelId="{A3662C87-7CD8-614F-8B69-1040A6C0EAE2}" type="presParOf" srcId="{5DAA3A8D-A4A4-734A-9700-36375D1FEC57}" destId="{1140C680-838B-6443-9481-04722952CB57}" srcOrd="4" destOrd="0" presId="urn:microsoft.com/office/officeart/2005/8/layout/default"/>
    <dgm:cxn modelId="{2CFAFF5E-4533-5A40-94F8-63D122DD9032}" type="presParOf" srcId="{5DAA3A8D-A4A4-734A-9700-36375D1FEC57}" destId="{0201A8EC-3B8E-BF43-A1B4-F5260F317357}" srcOrd="5" destOrd="0" presId="urn:microsoft.com/office/officeart/2005/8/layout/default"/>
    <dgm:cxn modelId="{89AC1034-31DA-D545-A52C-12112FADF760}" type="presParOf" srcId="{5DAA3A8D-A4A4-734A-9700-36375D1FEC57}" destId="{02D7FE15-347E-284E-BC77-AEAF50A0ABA3}" srcOrd="6" destOrd="0" presId="urn:microsoft.com/office/officeart/2005/8/layout/default"/>
    <dgm:cxn modelId="{EC1821AE-08FE-954A-8256-905707CC1076}" type="presParOf" srcId="{5DAA3A8D-A4A4-734A-9700-36375D1FEC57}" destId="{7058A2FE-1627-C244-BE77-621439A1E399}" srcOrd="7" destOrd="0" presId="urn:microsoft.com/office/officeart/2005/8/layout/default"/>
    <dgm:cxn modelId="{404F4481-652C-9B4A-9726-7D20C54220CF}" type="presParOf" srcId="{5DAA3A8D-A4A4-734A-9700-36375D1FEC57}" destId="{E1A85CFA-73F3-C64B-9AFC-D984E56AE87F}" srcOrd="8" destOrd="0" presId="urn:microsoft.com/office/officeart/2005/8/layout/default"/>
    <dgm:cxn modelId="{F288643A-6666-654B-9FE0-DEF5350419F8}" type="presParOf" srcId="{5DAA3A8D-A4A4-734A-9700-36375D1FEC57}" destId="{0ECAEFA0-DA95-3249-93E2-2EAB4A3ADFC5}" srcOrd="9" destOrd="0" presId="urn:microsoft.com/office/officeart/2005/8/layout/default"/>
    <dgm:cxn modelId="{8E863B83-62EB-9B4E-8077-9CFE38A3EA54}" type="presParOf" srcId="{5DAA3A8D-A4A4-734A-9700-36375D1FEC57}" destId="{D694A1B6-7FF8-504E-A4BF-DE666BF24FC1}" srcOrd="10" destOrd="0" presId="urn:microsoft.com/office/officeart/2005/8/layout/default"/>
    <dgm:cxn modelId="{C361C138-8F9E-914F-8AD4-AEFFB672DB86}" type="presParOf" srcId="{5DAA3A8D-A4A4-734A-9700-36375D1FEC57}" destId="{8296E162-4649-2740-B85B-A3504D631928}" srcOrd="11" destOrd="0" presId="urn:microsoft.com/office/officeart/2005/8/layout/default"/>
    <dgm:cxn modelId="{DB4A4FC4-3C2C-0848-9438-49E17AEE566A}" type="presParOf" srcId="{5DAA3A8D-A4A4-734A-9700-36375D1FEC57}" destId="{4AB394DB-0234-6A41-8038-BAE58839D7AD}" srcOrd="12" destOrd="0" presId="urn:microsoft.com/office/officeart/2005/8/layout/default"/>
    <dgm:cxn modelId="{FF1DA441-83C2-7C44-8010-F970BB120C01}" type="presParOf" srcId="{5DAA3A8D-A4A4-734A-9700-36375D1FEC57}" destId="{0552E29B-D617-704E-9B9A-DB7FD0BCF056}" srcOrd="13" destOrd="0" presId="urn:microsoft.com/office/officeart/2005/8/layout/default"/>
    <dgm:cxn modelId="{BF67DB13-039F-AB48-A9FF-DEDA1D9B6758}" type="presParOf" srcId="{5DAA3A8D-A4A4-734A-9700-36375D1FEC57}" destId="{7FFE848C-886E-C84A-B2BF-EB162BE2D1C2}" srcOrd="14" destOrd="0" presId="urn:microsoft.com/office/officeart/2005/8/layout/default"/>
    <dgm:cxn modelId="{D0BD662D-6523-4848-9D4A-99D3C5E0FB8F}" type="presParOf" srcId="{5DAA3A8D-A4A4-734A-9700-36375D1FEC57}" destId="{74557AE7-3F77-9E40-ABBD-E51973FD2D9D}" srcOrd="15" destOrd="0" presId="urn:microsoft.com/office/officeart/2005/8/layout/default"/>
    <dgm:cxn modelId="{C45015AB-7C15-184F-BBE2-3043B85CF0AB}" type="presParOf" srcId="{5DAA3A8D-A4A4-734A-9700-36375D1FEC57}" destId="{04FA410F-501C-A14E-8B59-E581C732F458}" srcOrd="16" destOrd="0" presId="urn:microsoft.com/office/officeart/2005/8/layout/default"/>
    <dgm:cxn modelId="{61760D9A-4DE5-A148-B679-309E0F62CEE8}" type="presParOf" srcId="{5DAA3A8D-A4A4-734A-9700-36375D1FEC57}" destId="{41ACBBD9-C4C8-594E-B048-C5A94C5A8D60}" srcOrd="17" destOrd="0" presId="urn:microsoft.com/office/officeart/2005/8/layout/default"/>
    <dgm:cxn modelId="{3D42C09F-A19F-5E4F-814E-BB7C4E12CFF1}" type="presParOf" srcId="{5DAA3A8D-A4A4-734A-9700-36375D1FEC57}" destId="{5A8C7F4B-6E30-324B-BBDD-FEF95D942DBF}"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75D46A-2122-0F44-814F-8A0DF5C0384D}">
      <dsp:nvSpPr>
        <dsp:cNvPr id="0" name=""/>
        <dsp:cNvSpPr/>
      </dsp:nvSpPr>
      <dsp:spPr>
        <a:xfrm>
          <a:off x="0" y="16301"/>
          <a:ext cx="5727817" cy="14671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ar-SA" sz="3800" b="0" kern="1200" dirty="0"/>
            <a:t>لقد مرّت تاريخ علم النفس بأربعة مراحل يمكن ايجازها بما يأتي:</a:t>
          </a:r>
          <a:endParaRPr lang="en-US" sz="3800" kern="1200" dirty="0"/>
        </a:p>
      </dsp:txBody>
      <dsp:txXfrm>
        <a:off x="71622" y="87923"/>
        <a:ext cx="5584573" cy="1323936"/>
      </dsp:txXfrm>
    </dsp:sp>
    <dsp:sp modelId="{39A7C22C-C4D0-A147-9AEC-4EE81905BB6F}">
      <dsp:nvSpPr>
        <dsp:cNvPr id="0" name=""/>
        <dsp:cNvSpPr/>
      </dsp:nvSpPr>
      <dsp:spPr>
        <a:xfrm>
          <a:off x="0" y="1483481"/>
          <a:ext cx="5727817" cy="4168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1858" tIns="48260" rIns="270256" bIns="48260" numCol="1" spcCol="1270" anchor="t" anchorCtr="0">
          <a:noAutofit/>
        </a:bodyPr>
        <a:lstStyle/>
        <a:p>
          <a:pPr marL="285750" lvl="1" indent="-285750" algn="r" defTabSz="1333500" rtl="1">
            <a:lnSpc>
              <a:spcPct val="90000"/>
            </a:lnSpc>
            <a:spcBef>
              <a:spcPct val="0"/>
            </a:spcBef>
            <a:spcAft>
              <a:spcPct val="20000"/>
            </a:spcAft>
            <a:buFont typeface="Wingdings" pitchFamily="2" charset="2"/>
            <a:buChar char="v"/>
          </a:pPr>
          <a:r>
            <a:rPr lang="ar-SA" sz="3000" b="0" kern="1200" dirty="0"/>
            <a:t>اقترانه بالروح قبل ظهور الدراسات المنظمة لكل من ارسطو وافلاطون وسقراط.</a:t>
          </a:r>
          <a:endParaRPr lang="en-US" sz="3000" kern="1200" dirty="0"/>
        </a:p>
        <a:p>
          <a:pPr marL="285750" lvl="1" indent="-285750" algn="r" defTabSz="1333500" rtl="1">
            <a:lnSpc>
              <a:spcPct val="90000"/>
            </a:lnSpc>
            <a:spcBef>
              <a:spcPct val="0"/>
            </a:spcBef>
            <a:spcAft>
              <a:spcPct val="20000"/>
            </a:spcAft>
            <a:buFont typeface="Wingdings" pitchFamily="2" charset="2"/>
            <a:buChar char="v"/>
          </a:pPr>
          <a:r>
            <a:rPr lang="ar-SA" sz="3000" b="0" kern="1200" dirty="0"/>
            <a:t>اهتمامه بالفعل بدلا من الروح على اعتبار ان الاختصاص الروح هو من اختصاص العلماء الروحانيين، وقد تجلى ذلك في البحوث الشيقة لسقراط في العمليات العقلية </a:t>
          </a:r>
          <a:r>
            <a:rPr lang="ar-SA" sz="3000" b="0" kern="1200" dirty="0" err="1"/>
            <a:t>كالادراك</a:t>
          </a:r>
          <a:r>
            <a:rPr lang="ar-SA" sz="3000" b="0" kern="1200" dirty="0"/>
            <a:t> العقلي والحسي، وفي تقسيمات ارسطو للنفس الى شهوية وغضبية وناطقة.</a:t>
          </a:r>
          <a:endParaRPr lang="en-US" sz="3000" kern="1200" dirty="0"/>
        </a:p>
      </dsp:txBody>
      <dsp:txXfrm>
        <a:off x="0" y="1483481"/>
        <a:ext cx="5727817" cy="41689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4B0BEE-0672-FE4A-95F4-B2E84B3807E2}">
      <dsp:nvSpPr>
        <dsp:cNvPr id="0" name=""/>
        <dsp:cNvSpPr/>
      </dsp:nvSpPr>
      <dsp:spPr>
        <a:xfrm>
          <a:off x="0" y="2734"/>
          <a:ext cx="638310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CB38603-F326-1742-9402-971360D7DE08}">
      <dsp:nvSpPr>
        <dsp:cNvPr id="0" name=""/>
        <dsp:cNvSpPr/>
      </dsp:nvSpPr>
      <dsp:spPr>
        <a:xfrm>
          <a:off x="0" y="2734"/>
          <a:ext cx="6383102" cy="18650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r" defTabSz="977900" rtl="1">
            <a:lnSpc>
              <a:spcPct val="90000"/>
            </a:lnSpc>
            <a:spcBef>
              <a:spcPct val="0"/>
            </a:spcBef>
            <a:spcAft>
              <a:spcPct val="35000"/>
            </a:spcAft>
            <a:buNone/>
          </a:pPr>
          <a:r>
            <a:rPr lang="ar-SA" sz="2200" kern="1200" dirty="0"/>
            <a:t>اقترانه بالشعور وبخاصة في القرن السابع عشر عندما اشار ديكارت امام الفلسفة الحديثة الى اعتبار كل من الجسم والعقل مادة بيد ان مادة الجسم تشغل حيزا من الفراغ بخلاف مادة العقل </a:t>
          </a:r>
          <a:r>
            <a:rPr lang="ar-SA" sz="2200" kern="1200" dirty="0" err="1"/>
            <a:t>فانها</a:t>
          </a:r>
          <a:r>
            <a:rPr lang="ar-SA" sz="2200" kern="1200" dirty="0"/>
            <a:t> </a:t>
          </a:r>
          <a:r>
            <a:rPr lang="ar-SA" sz="2200" kern="1200" dirty="0" err="1"/>
            <a:t>لاتشغل</a:t>
          </a:r>
          <a:r>
            <a:rPr lang="ar-SA" sz="2200" kern="1200" dirty="0"/>
            <a:t> حيزا من الفراغ وكذلك ان العقل خاص </a:t>
          </a:r>
          <a:r>
            <a:rPr lang="ar-SA" sz="2200" kern="1200" dirty="0" err="1"/>
            <a:t>بالانسان</a:t>
          </a:r>
          <a:r>
            <a:rPr lang="ar-SA" sz="2200" kern="1200" dirty="0"/>
            <a:t> دون الحيوان، ووظيفته الشعور </a:t>
          </a:r>
          <a:r>
            <a:rPr lang="ar-SA" sz="2200" kern="1200" dirty="0" err="1"/>
            <a:t>ومايتبعه</a:t>
          </a:r>
          <a:r>
            <a:rPr lang="ar-SA" sz="2200" kern="1200" dirty="0"/>
            <a:t> من العمليات العقلية </a:t>
          </a:r>
          <a:r>
            <a:rPr lang="ar-SA" sz="2200" kern="1200" dirty="0" err="1"/>
            <a:t>كالادراك</a:t>
          </a:r>
          <a:r>
            <a:rPr lang="ar-SA" sz="2200" kern="1200" dirty="0"/>
            <a:t> والتفكير وغيرها.</a:t>
          </a:r>
          <a:endParaRPr lang="en-US" sz="2200" kern="1200" dirty="0"/>
        </a:p>
      </dsp:txBody>
      <dsp:txXfrm>
        <a:off x="0" y="2734"/>
        <a:ext cx="6383102" cy="1865082"/>
      </dsp:txXfrm>
    </dsp:sp>
    <dsp:sp modelId="{02017095-7603-4D4E-A3BC-D627E1080D18}">
      <dsp:nvSpPr>
        <dsp:cNvPr id="0" name=""/>
        <dsp:cNvSpPr/>
      </dsp:nvSpPr>
      <dsp:spPr>
        <a:xfrm>
          <a:off x="0" y="1867816"/>
          <a:ext cx="638310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F180FC-4B8C-414D-BE68-3AF27B62502B}">
      <dsp:nvSpPr>
        <dsp:cNvPr id="0" name=""/>
        <dsp:cNvSpPr/>
      </dsp:nvSpPr>
      <dsp:spPr>
        <a:xfrm>
          <a:off x="0" y="1867816"/>
          <a:ext cx="6383102" cy="18650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r" defTabSz="977900">
            <a:lnSpc>
              <a:spcPct val="90000"/>
            </a:lnSpc>
            <a:spcBef>
              <a:spcPct val="0"/>
            </a:spcBef>
            <a:spcAft>
              <a:spcPct val="35000"/>
            </a:spcAft>
            <a:buNone/>
          </a:pPr>
          <a:r>
            <a:rPr lang="ar-SA" sz="2200" kern="1200" dirty="0"/>
            <a:t>اقترانه بالسلوك وبخاصة بعد ظهور المدرسة السلوكية على يد </a:t>
          </a:r>
          <a:r>
            <a:rPr lang="ar-SA" sz="2200" kern="1200" dirty="0" err="1"/>
            <a:t>بافلوف</a:t>
          </a:r>
          <a:r>
            <a:rPr lang="ar-SA" sz="2200" kern="1200" dirty="0"/>
            <a:t> </a:t>
          </a:r>
          <a:r>
            <a:rPr lang="en-US" sz="2200" kern="1200" dirty="0"/>
            <a:t>Pavlov</a:t>
          </a:r>
          <a:r>
            <a:rPr lang="ar-IQ" sz="2200" kern="1200" dirty="0"/>
            <a:t> وواطسن </a:t>
          </a:r>
          <a:r>
            <a:rPr lang="en-US" sz="2200" kern="1200" dirty="0"/>
            <a:t>Watson</a:t>
          </a:r>
          <a:r>
            <a:rPr lang="ar-IQ" sz="2200" kern="1200" dirty="0"/>
            <a:t> </a:t>
          </a:r>
        </a:p>
        <a:p>
          <a:pPr marL="0" lvl="0" indent="0" algn="r" defTabSz="977900">
            <a:lnSpc>
              <a:spcPct val="90000"/>
            </a:lnSpc>
            <a:spcBef>
              <a:spcPct val="0"/>
            </a:spcBef>
            <a:spcAft>
              <a:spcPct val="35000"/>
            </a:spcAft>
            <a:buNone/>
          </a:pPr>
          <a:r>
            <a:rPr lang="ar-IQ" sz="2200" kern="1200" dirty="0"/>
            <a:t>وانتقال البحث من امور تخمينية غامضة الى امور محسوسة يمكن اخضاعها لطرائق البحث العلمي كالملاحظة والتمرين.</a:t>
          </a:r>
          <a:endParaRPr lang="en-US" sz="2200" kern="1200" dirty="0"/>
        </a:p>
      </dsp:txBody>
      <dsp:txXfrm>
        <a:off x="0" y="1867816"/>
        <a:ext cx="6383102" cy="1865082"/>
      </dsp:txXfrm>
    </dsp:sp>
    <dsp:sp modelId="{10F71B1F-68ED-0943-ABAA-E3B82444E1F9}">
      <dsp:nvSpPr>
        <dsp:cNvPr id="0" name=""/>
        <dsp:cNvSpPr/>
      </dsp:nvSpPr>
      <dsp:spPr>
        <a:xfrm>
          <a:off x="0" y="3732899"/>
          <a:ext cx="638310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67BA1E-5B18-C14B-AB67-C80BB7164F10}">
      <dsp:nvSpPr>
        <dsp:cNvPr id="0" name=""/>
        <dsp:cNvSpPr/>
      </dsp:nvSpPr>
      <dsp:spPr>
        <a:xfrm>
          <a:off x="0" y="3732899"/>
          <a:ext cx="6383102" cy="18650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r" defTabSz="977900" rtl="1">
            <a:lnSpc>
              <a:spcPct val="90000"/>
            </a:lnSpc>
            <a:spcBef>
              <a:spcPct val="0"/>
            </a:spcBef>
            <a:spcAft>
              <a:spcPct val="35000"/>
            </a:spcAft>
            <a:buNone/>
          </a:pPr>
          <a:endParaRPr lang="ar-IQ" sz="2200" kern="1200" dirty="0"/>
        </a:p>
      </dsp:txBody>
      <dsp:txXfrm>
        <a:off x="0" y="3732899"/>
        <a:ext cx="6383102" cy="18650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45BADD-9397-5C47-8951-98B5A01BEBED}">
      <dsp:nvSpPr>
        <dsp:cNvPr id="0" name=""/>
        <dsp:cNvSpPr/>
      </dsp:nvSpPr>
      <dsp:spPr>
        <a:xfrm>
          <a:off x="0" y="80046"/>
          <a:ext cx="5943760" cy="11934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r" defTabSz="1333500" rtl="1">
            <a:lnSpc>
              <a:spcPct val="90000"/>
            </a:lnSpc>
            <a:spcBef>
              <a:spcPct val="0"/>
            </a:spcBef>
            <a:spcAft>
              <a:spcPct val="35000"/>
            </a:spcAft>
            <a:buNone/>
          </a:pPr>
          <a:r>
            <a:rPr lang="ar-SA" sz="3000" kern="1200" dirty="0"/>
            <a:t>ان كلمة </a:t>
          </a:r>
          <a:r>
            <a:rPr lang="en-US" sz="3000" kern="1200" dirty="0"/>
            <a:t>(psychology)</a:t>
          </a:r>
          <a:r>
            <a:rPr lang="ar-IQ" sz="3000" kern="1200" dirty="0"/>
            <a:t>مشتقة من الكلمة اليونانية القديمة</a:t>
          </a:r>
          <a:r>
            <a:rPr lang="en-GB" sz="3000" kern="1200" dirty="0"/>
            <a:t>:</a:t>
          </a:r>
          <a:endParaRPr lang="en-US" sz="3000" kern="1200" dirty="0"/>
        </a:p>
      </dsp:txBody>
      <dsp:txXfrm>
        <a:off x="58257" y="138303"/>
        <a:ext cx="5827246" cy="1076886"/>
      </dsp:txXfrm>
    </dsp:sp>
    <dsp:sp modelId="{95FF9AF9-DDBF-ED47-9F09-CBA33BCCBC16}">
      <dsp:nvSpPr>
        <dsp:cNvPr id="0" name=""/>
        <dsp:cNvSpPr/>
      </dsp:nvSpPr>
      <dsp:spPr>
        <a:xfrm>
          <a:off x="0" y="1359846"/>
          <a:ext cx="5943760" cy="1193400"/>
        </a:xfrm>
        <a:prstGeom prst="roundRect">
          <a:avLst/>
        </a:prstGeom>
        <a:solidFill>
          <a:schemeClr val="accent2">
            <a:hueOff val="6694737"/>
            <a:satOff val="-225"/>
            <a:lumOff val="23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r" defTabSz="1333500" rtl="1">
            <a:lnSpc>
              <a:spcPct val="90000"/>
            </a:lnSpc>
            <a:spcBef>
              <a:spcPct val="0"/>
            </a:spcBef>
            <a:spcAft>
              <a:spcPct val="35000"/>
            </a:spcAft>
            <a:buNone/>
          </a:pPr>
          <a:r>
            <a:rPr lang="en-US" sz="3000" kern="1200" dirty="0"/>
            <a:t>(Psyche)</a:t>
          </a:r>
          <a:r>
            <a:rPr lang="ar-IQ" sz="3000" kern="1200" dirty="0"/>
            <a:t> وتعني العقل او الروح، </a:t>
          </a:r>
          <a:endParaRPr lang="en-US" sz="3000" kern="1200" dirty="0"/>
        </a:p>
      </dsp:txBody>
      <dsp:txXfrm>
        <a:off x="58257" y="1418103"/>
        <a:ext cx="5827246" cy="1076886"/>
      </dsp:txXfrm>
    </dsp:sp>
    <dsp:sp modelId="{AF6C205F-1FCC-5948-9307-D34AE8F71EE6}">
      <dsp:nvSpPr>
        <dsp:cNvPr id="0" name=""/>
        <dsp:cNvSpPr/>
      </dsp:nvSpPr>
      <dsp:spPr>
        <a:xfrm>
          <a:off x="0" y="2639646"/>
          <a:ext cx="5943760" cy="1193400"/>
        </a:xfrm>
        <a:prstGeom prst="roundRect">
          <a:avLst/>
        </a:prstGeom>
        <a:solidFill>
          <a:schemeClr val="accent2">
            <a:hueOff val="13389474"/>
            <a:satOff val="-449"/>
            <a:lumOff val="470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r" defTabSz="1333500" rtl="1">
            <a:lnSpc>
              <a:spcPct val="90000"/>
            </a:lnSpc>
            <a:spcBef>
              <a:spcPct val="0"/>
            </a:spcBef>
            <a:spcAft>
              <a:spcPct val="35000"/>
            </a:spcAft>
            <a:buNone/>
          </a:pPr>
          <a:r>
            <a:rPr lang="ar-IQ" sz="3000" kern="1200" dirty="0"/>
            <a:t>و</a:t>
          </a:r>
          <a:r>
            <a:rPr lang="en-US" sz="3000" kern="1200" dirty="0"/>
            <a:t>(Logos)</a:t>
          </a:r>
          <a:r>
            <a:rPr lang="ar-IQ" sz="3000" kern="1200" dirty="0"/>
            <a:t> وتعني دراسة. والكلمتان معا تعني دراسة العقل.</a:t>
          </a:r>
          <a:endParaRPr lang="en-US" sz="3000" kern="1200" dirty="0"/>
        </a:p>
      </dsp:txBody>
      <dsp:txXfrm>
        <a:off x="58257" y="2697903"/>
        <a:ext cx="5827246" cy="1076886"/>
      </dsp:txXfrm>
    </dsp:sp>
    <dsp:sp modelId="{BB277787-FAD7-4241-AC30-899EEE838871}">
      <dsp:nvSpPr>
        <dsp:cNvPr id="0" name=""/>
        <dsp:cNvSpPr/>
      </dsp:nvSpPr>
      <dsp:spPr>
        <a:xfrm>
          <a:off x="0" y="3919446"/>
          <a:ext cx="5943760" cy="1193400"/>
        </a:xfrm>
        <a:prstGeom prst="roundRect">
          <a:avLst/>
        </a:prstGeom>
        <a:solidFill>
          <a:schemeClr val="accent2">
            <a:hueOff val="20084211"/>
            <a:satOff val="-674"/>
            <a:lumOff val="70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r" defTabSz="1333500">
            <a:lnSpc>
              <a:spcPct val="90000"/>
            </a:lnSpc>
            <a:spcBef>
              <a:spcPct val="0"/>
            </a:spcBef>
            <a:spcAft>
              <a:spcPct val="35000"/>
            </a:spcAft>
            <a:buNone/>
          </a:pPr>
          <a:r>
            <a:rPr lang="ar-IQ" sz="3000" kern="1200" dirty="0"/>
            <a:t>يعرف علم النفس حاليا: بانه "الدراسة العلمية للسلوك والعمليات العقلية". </a:t>
          </a:r>
          <a:endParaRPr lang="en-US" sz="3000" kern="1200" dirty="0"/>
        </a:p>
      </dsp:txBody>
      <dsp:txXfrm>
        <a:off x="58257" y="3977703"/>
        <a:ext cx="5827246" cy="10768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7D8697-CACE-474F-8EAA-47A434A4F9E3}">
      <dsp:nvSpPr>
        <dsp:cNvPr id="0" name=""/>
        <dsp:cNvSpPr/>
      </dsp:nvSpPr>
      <dsp:spPr>
        <a:xfrm>
          <a:off x="0" y="116378"/>
          <a:ext cx="6383102" cy="536795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r" defTabSz="1377950" rtl="1">
            <a:lnSpc>
              <a:spcPct val="90000"/>
            </a:lnSpc>
            <a:spcBef>
              <a:spcPct val="0"/>
            </a:spcBef>
            <a:spcAft>
              <a:spcPct val="35000"/>
            </a:spcAft>
            <a:buNone/>
          </a:pPr>
          <a:r>
            <a:rPr lang="ar-IQ" sz="3100" kern="1200" dirty="0"/>
            <a:t>يتمثل في استقصاء ووصف الظاهرة النفسية كما هي قائمة في الوقت الحاضر بقصد تشخيصها وكشف جوانبها وتحديد العلاقات بين عناصرها او بينها وبين ظواهر نفسية اخرى. ويتم ذلك من خلال البحث عن الاجابة للسؤالين (كيف؟ وماذا؟) حتى يستطيع الاختصاصي  من التعرّف على السلوكات والتخلّص من الغموض التي تكتنف سلوك أيّ إنسان ووضع بعض التفسيرات لهذه السلوكيات. ويتم فهم السلوك الانساني من خلال عمليتي الوصف والتفسير.</a:t>
          </a:r>
          <a:endParaRPr lang="en-US" sz="3100" kern="1200" dirty="0"/>
        </a:p>
      </dsp:txBody>
      <dsp:txXfrm>
        <a:off x="262042" y="378420"/>
        <a:ext cx="5859018" cy="484387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7C67B9-FA6A-6A48-9721-AD0C40EF2565}">
      <dsp:nvSpPr>
        <dsp:cNvPr id="0" name=""/>
        <dsp:cNvSpPr/>
      </dsp:nvSpPr>
      <dsp:spPr>
        <a:xfrm>
          <a:off x="0" y="62557"/>
          <a:ext cx="6383102" cy="54756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ar-IQ" sz="3900" kern="1200" dirty="0"/>
            <a:t>يسعى</a:t>
          </a:r>
          <a:r>
            <a:rPr lang="ar-SA" sz="3900" kern="1200" dirty="0"/>
            <a:t> علم النفس إلى ضبط السلوك والتحكم به وتنظيمه ومعرفة زمن حدوث السلوك، والتحكم ببعض المتغيرات المستقلة المسببة لظاهرة معينة، ومدى تأثيرها في المتغيرات الأخرى حيث يتم تعديل وتوجيه السلوك الفرد وتصحيح الأخطاء والسيئات التي من الممكن أن تصدر من الفرد</a:t>
          </a:r>
          <a:r>
            <a:rPr lang="en-GB" sz="3900" kern="1200" dirty="0"/>
            <a:t>.</a:t>
          </a:r>
          <a:endParaRPr lang="en-US" sz="3900" kern="1200" dirty="0"/>
        </a:p>
      </dsp:txBody>
      <dsp:txXfrm>
        <a:off x="267297" y="329854"/>
        <a:ext cx="5848508" cy="494100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FA0014-F8A1-1B46-95BF-FBD694BDCC52}">
      <dsp:nvSpPr>
        <dsp:cNvPr id="0" name=""/>
        <dsp:cNvSpPr/>
      </dsp:nvSpPr>
      <dsp:spPr>
        <a:xfrm>
          <a:off x="3665" y="466298"/>
          <a:ext cx="1984389" cy="119063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SA" sz="2400" kern="1200"/>
            <a:t>أولا: الفروع النظرية: </a:t>
          </a:r>
          <a:endParaRPr lang="en-US" sz="2400" kern="1200"/>
        </a:p>
      </dsp:txBody>
      <dsp:txXfrm>
        <a:off x="3665" y="466298"/>
        <a:ext cx="1984389" cy="1190633"/>
      </dsp:txXfrm>
    </dsp:sp>
    <dsp:sp modelId="{6315E93A-49DA-6540-BB17-AFAFECE35D3D}">
      <dsp:nvSpPr>
        <dsp:cNvPr id="0" name=""/>
        <dsp:cNvSpPr/>
      </dsp:nvSpPr>
      <dsp:spPr>
        <a:xfrm>
          <a:off x="2186493" y="466298"/>
          <a:ext cx="1984389" cy="1190633"/>
        </a:xfrm>
        <a:prstGeom prst="rect">
          <a:avLst/>
        </a:prstGeom>
        <a:solidFill>
          <a:schemeClr val="accent5">
            <a:hueOff val="-187109"/>
            <a:satOff val="84"/>
            <a:lumOff val="-88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IQ" sz="2400" kern="1200"/>
            <a:t>علم النفس العام </a:t>
          </a:r>
          <a:r>
            <a:rPr lang="en-US" sz="2400" kern="1200"/>
            <a:t>General psychology</a:t>
          </a:r>
        </a:p>
      </dsp:txBody>
      <dsp:txXfrm>
        <a:off x="2186493" y="466298"/>
        <a:ext cx="1984389" cy="1190633"/>
      </dsp:txXfrm>
    </dsp:sp>
    <dsp:sp modelId="{57926F74-96CE-194A-A952-5D14563715F0}">
      <dsp:nvSpPr>
        <dsp:cNvPr id="0" name=""/>
        <dsp:cNvSpPr/>
      </dsp:nvSpPr>
      <dsp:spPr>
        <a:xfrm>
          <a:off x="4369322" y="466298"/>
          <a:ext cx="1984389" cy="1190633"/>
        </a:xfrm>
        <a:prstGeom prst="rect">
          <a:avLst/>
        </a:prstGeom>
        <a:solidFill>
          <a:schemeClr val="accent5">
            <a:hueOff val="-374217"/>
            <a:satOff val="169"/>
            <a:lumOff val="-176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SA" sz="2400" kern="1200"/>
            <a:t>علم النفس عبر الثقافي </a:t>
          </a:r>
          <a:r>
            <a:rPr lang="en-GB" sz="2400" kern="1200"/>
            <a:t>Cross-Cultural Psychology</a:t>
          </a:r>
          <a:endParaRPr lang="en-US" sz="2400" kern="1200"/>
        </a:p>
      </dsp:txBody>
      <dsp:txXfrm>
        <a:off x="4369322" y="466298"/>
        <a:ext cx="1984389" cy="1190633"/>
      </dsp:txXfrm>
    </dsp:sp>
    <dsp:sp modelId="{6A4CE671-DEAC-134A-9B89-75EDA3FBAD50}">
      <dsp:nvSpPr>
        <dsp:cNvPr id="0" name=""/>
        <dsp:cNvSpPr/>
      </dsp:nvSpPr>
      <dsp:spPr>
        <a:xfrm>
          <a:off x="6552151" y="466298"/>
          <a:ext cx="1984389" cy="1190633"/>
        </a:xfrm>
        <a:prstGeom prst="rect">
          <a:avLst/>
        </a:prstGeom>
        <a:solidFill>
          <a:schemeClr val="accent5">
            <a:hueOff val="-561326"/>
            <a:satOff val="253"/>
            <a:lumOff val="-264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IQ" sz="2400" kern="1200" dirty="0"/>
            <a:t>علم النفس الشواذ </a:t>
          </a:r>
          <a:r>
            <a:rPr lang="en-US" sz="2400" kern="1200" dirty="0"/>
            <a:t>Abnormal psychology</a:t>
          </a:r>
        </a:p>
      </dsp:txBody>
      <dsp:txXfrm>
        <a:off x="6552151" y="466298"/>
        <a:ext cx="1984389" cy="1190633"/>
      </dsp:txXfrm>
    </dsp:sp>
    <dsp:sp modelId="{F9771BB7-9B4E-794A-B1EE-60BEB6CAFC7C}">
      <dsp:nvSpPr>
        <dsp:cNvPr id="0" name=""/>
        <dsp:cNvSpPr/>
      </dsp:nvSpPr>
      <dsp:spPr>
        <a:xfrm>
          <a:off x="8734980" y="466298"/>
          <a:ext cx="1984389" cy="1190633"/>
        </a:xfrm>
        <a:prstGeom prst="rect">
          <a:avLst/>
        </a:prstGeom>
        <a:solidFill>
          <a:schemeClr val="accent5">
            <a:hueOff val="-748434"/>
            <a:satOff val="337"/>
            <a:lumOff val="-35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IQ" sz="2400" kern="1200"/>
            <a:t>علم النفس الفسيولوجي</a:t>
          </a:r>
          <a:r>
            <a:rPr lang="en-US" sz="2400" kern="1200"/>
            <a:t>   Physiological psychology </a:t>
          </a:r>
        </a:p>
      </dsp:txBody>
      <dsp:txXfrm>
        <a:off x="8734980" y="466298"/>
        <a:ext cx="1984389" cy="1190633"/>
      </dsp:txXfrm>
    </dsp:sp>
    <dsp:sp modelId="{48ED2DA5-FA2B-A749-A8D1-F0EACB3182AC}">
      <dsp:nvSpPr>
        <dsp:cNvPr id="0" name=""/>
        <dsp:cNvSpPr/>
      </dsp:nvSpPr>
      <dsp:spPr>
        <a:xfrm>
          <a:off x="1095079" y="1855371"/>
          <a:ext cx="1984389" cy="1190633"/>
        </a:xfrm>
        <a:prstGeom prst="rect">
          <a:avLst/>
        </a:prstGeom>
        <a:solidFill>
          <a:schemeClr val="accent5">
            <a:hueOff val="-935543"/>
            <a:satOff val="421"/>
            <a:lumOff val="-441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IQ" sz="2400" kern="1200"/>
            <a:t>علم النفس النمو </a:t>
          </a:r>
          <a:r>
            <a:rPr lang="en-US" sz="2400" kern="1200"/>
            <a:t>Developmental psychology</a:t>
          </a:r>
        </a:p>
      </dsp:txBody>
      <dsp:txXfrm>
        <a:off x="1095079" y="1855371"/>
        <a:ext cx="1984389" cy="1190633"/>
      </dsp:txXfrm>
    </dsp:sp>
    <dsp:sp modelId="{E09E3583-40B1-2542-93AC-5F47DDA14F51}">
      <dsp:nvSpPr>
        <dsp:cNvPr id="0" name=""/>
        <dsp:cNvSpPr/>
      </dsp:nvSpPr>
      <dsp:spPr>
        <a:xfrm>
          <a:off x="3277908" y="1855371"/>
          <a:ext cx="1984389" cy="1190633"/>
        </a:xfrm>
        <a:prstGeom prst="rect">
          <a:avLst/>
        </a:prstGeom>
        <a:solidFill>
          <a:schemeClr val="accent5">
            <a:hueOff val="-1122652"/>
            <a:satOff val="506"/>
            <a:lumOff val="-529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IQ" sz="2400" kern="1200"/>
            <a:t>علم النفس الاجتماعي </a:t>
          </a:r>
          <a:r>
            <a:rPr lang="en-US" sz="2400" kern="1200"/>
            <a:t>social psychology</a:t>
          </a:r>
        </a:p>
      </dsp:txBody>
      <dsp:txXfrm>
        <a:off x="3277908" y="1855371"/>
        <a:ext cx="1984389" cy="1190633"/>
      </dsp:txXfrm>
    </dsp:sp>
    <dsp:sp modelId="{2389F07E-4C4F-6845-B52A-A6681B498674}">
      <dsp:nvSpPr>
        <dsp:cNvPr id="0" name=""/>
        <dsp:cNvSpPr/>
      </dsp:nvSpPr>
      <dsp:spPr>
        <a:xfrm>
          <a:off x="5460736" y="1855371"/>
          <a:ext cx="1984389" cy="1190633"/>
        </a:xfrm>
        <a:prstGeom prst="rect">
          <a:avLst/>
        </a:prstGeom>
        <a:solidFill>
          <a:schemeClr val="accent5">
            <a:hueOff val="-1309760"/>
            <a:satOff val="590"/>
            <a:lumOff val="-617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IQ" sz="2400" kern="1200"/>
            <a:t>علم النفس الفروق الفردية </a:t>
          </a:r>
          <a:r>
            <a:rPr lang="en-GB" sz="2400" kern="1200"/>
            <a:t>Differential Psychology</a:t>
          </a:r>
          <a:endParaRPr lang="en-US" sz="2400" kern="1200"/>
        </a:p>
      </dsp:txBody>
      <dsp:txXfrm>
        <a:off x="5460736" y="1855371"/>
        <a:ext cx="1984389" cy="1190633"/>
      </dsp:txXfrm>
    </dsp:sp>
    <dsp:sp modelId="{BA31EC6D-7699-264B-8868-4AA0BFF4AA99}">
      <dsp:nvSpPr>
        <dsp:cNvPr id="0" name=""/>
        <dsp:cNvSpPr/>
      </dsp:nvSpPr>
      <dsp:spPr>
        <a:xfrm>
          <a:off x="7643565" y="1855371"/>
          <a:ext cx="1984389" cy="1190633"/>
        </a:xfrm>
        <a:prstGeom prst="rect">
          <a:avLst/>
        </a:prstGeom>
        <a:solidFill>
          <a:schemeClr val="accent5">
            <a:hueOff val="-1496869"/>
            <a:satOff val="674"/>
            <a:lumOff val="-70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IQ" sz="2400" kern="1200"/>
            <a:t>علم النفس الحيوان </a:t>
          </a:r>
          <a:r>
            <a:rPr lang="en-US" sz="2400" kern="1200"/>
            <a:t>Animal psychology</a:t>
          </a:r>
        </a:p>
      </dsp:txBody>
      <dsp:txXfrm>
        <a:off x="7643565" y="1855371"/>
        <a:ext cx="1984389" cy="119063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531C35-F643-4848-AB87-FE82D706BE57}">
      <dsp:nvSpPr>
        <dsp:cNvPr id="0" name=""/>
        <dsp:cNvSpPr/>
      </dsp:nvSpPr>
      <dsp:spPr>
        <a:xfrm>
          <a:off x="3665" y="466298"/>
          <a:ext cx="1984389" cy="119063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IQ" sz="2400" kern="1200"/>
            <a:t>علم النفس التربوي </a:t>
          </a:r>
          <a:r>
            <a:rPr lang="en-US" sz="2400" kern="1200"/>
            <a:t>Educational Psychology</a:t>
          </a:r>
        </a:p>
      </dsp:txBody>
      <dsp:txXfrm>
        <a:off x="3665" y="466298"/>
        <a:ext cx="1984389" cy="1190633"/>
      </dsp:txXfrm>
    </dsp:sp>
    <dsp:sp modelId="{48A172DD-FEA1-AC41-8A95-4E53A99BE2AD}">
      <dsp:nvSpPr>
        <dsp:cNvPr id="0" name=""/>
        <dsp:cNvSpPr/>
      </dsp:nvSpPr>
      <dsp:spPr>
        <a:xfrm>
          <a:off x="2186493" y="466298"/>
          <a:ext cx="1984389" cy="1190633"/>
        </a:xfrm>
        <a:prstGeom prst="rect">
          <a:avLst/>
        </a:prstGeom>
        <a:solidFill>
          <a:schemeClr val="accent5">
            <a:hueOff val="-166319"/>
            <a:satOff val="75"/>
            <a:lumOff val="-78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IQ" sz="2400" kern="1200"/>
            <a:t>علم النفس العسكري </a:t>
          </a:r>
          <a:r>
            <a:rPr lang="en-US" sz="2400" kern="1200"/>
            <a:t>Military psychology</a:t>
          </a:r>
        </a:p>
      </dsp:txBody>
      <dsp:txXfrm>
        <a:off x="2186493" y="466298"/>
        <a:ext cx="1984389" cy="1190633"/>
      </dsp:txXfrm>
    </dsp:sp>
    <dsp:sp modelId="{1140C680-838B-6443-9481-04722952CB57}">
      <dsp:nvSpPr>
        <dsp:cNvPr id="0" name=""/>
        <dsp:cNvSpPr/>
      </dsp:nvSpPr>
      <dsp:spPr>
        <a:xfrm>
          <a:off x="4369322" y="466298"/>
          <a:ext cx="1984389" cy="1190633"/>
        </a:xfrm>
        <a:prstGeom prst="rect">
          <a:avLst/>
        </a:prstGeom>
        <a:solidFill>
          <a:schemeClr val="accent5">
            <a:hueOff val="-332638"/>
            <a:satOff val="150"/>
            <a:lumOff val="-156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IQ" sz="2400" kern="1200"/>
            <a:t>علم النفس الصناعي </a:t>
          </a:r>
          <a:r>
            <a:rPr lang="en-US" sz="2400" kern="1200"/>
            <a:t>Industrial psychology</a:t>
          </a:r>
        </a:p>
      </dsp:txBody>
      <dsp:txXfrm>
        <a:off x="4369322" y="466298"/>
        <a:ext cx="1984389" cy="1190633"/>
      </dsp:txXfrm>
    </dsp:sp>
    <dsp:sp modelId="{02D7FE15-347E-284E-BC77-AEAF50A0ABA3}">
      <dsp:nvSpPr>
        <dsp:cNvPr id="0" name=""/>
        <dsp:cNvSpPr/>
      </dsp:nvSpPr>
      <dsp:spPr>
        <a:xfrm>
          <a:off x="6552151" y="466298"/>
          <a:ext cx="1984389" cy="1190633"/>
        </a:xfrm>
        <a:prstGeom prst="rect">
          <a:avLst/>
        </a:prstGeom>
        <a:solidFill>
          <a:schemeClr val="accent5">
            <a:hueOff val="-498956"/>
            <a:satOff val="225"/>
            <a:lumOff val="-23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SA" sz="2400" kern="1200"/>
            <a:t>علم النفس السياسي </a:t>
          </a:r>
          <a:r>
            <a:rPr lang="en-GB" sz="2400" kern="1200"/>
            <a:t>Polotical Psychology</a:t>
          </a:r>
          <a:endParaRPr lang="en-US" sz="2400" kern="1200"/>
        </a:p>
      </dsp:txBody>
      <dsp:txXfrm>
        <a:off x="6552151" y="466298"/>
        <a:ext cx="1984389" cy="1190633"/>
      </dsp:txXfrm>
    </dsp:sp>
    <dsp:sp modelId="{E1A85CFA-73F3-C64B-9AFC-D984E56AE87F}">
      <dsp:nvSpPr>
        <dsp:cNvPr id="0" name=""/>
        <dsp:cNvSpPr/>
      </dsp:nvSpPr>
      <dsp:spPr>
        <a:xfrm>
          <a:off x="8734980" y="466298"/>
          <a:ext cx="1984389" cy="1190633"/>
        </a:xfrm>
        <a:prstGeom prst="rect">
          <a:avLst/>
        </a:prstGeom>
        <a:solidFill>
          <a:schemeClr val="accent5">
            <a:hueOff val="-665275"/>
            <a:satOff val="300"/>
            <a:lumOff val="-313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IQ" sz="2400" kern="1200" dirty="0"/>
            <a:t>علم النفس الجنائي.</a:t>
          </a:r>
          <a:r>
            <a:rPr lang="en-US" sz="2400" kern="1200" dirty="0"/>
            <a:t>Criminal psychology</a:t>
          </a:r>
        </a:p>
      </dsp:txBody>
      <dsp:txXfrm>
        <a:off x="8734980" y="466298"/>
        <a:ext cx="1984389" cy="1190633"/>
      </dsp:txXfrm>
    </dsp:sp>
    <dsp:sp modelId="{D694A1B6-7FF8-504E-A4BF-DE666BF24FC1}">
      <dsp:nvSpPr>
        <dsp:cNvPr id="0" name=""/>
        <dsp:cNvSpPr/>
      </dsp:nvSpPr>
      <dsp:spPr>
        <a:xfrm>
          <a:off x="3665" y="1855371"/>
          <a:ext cx="1984389" cy="1190633"/>
        </a:xfrm>
        <a:prstGeom prst="rect">
          <a:avLst/>
        </a:prstGeom>
        <a:solidFill>
          <a:schemeClr val="accent5">
            <a:hueOff val="-831594"/>
            <a:satOff val="374"/>
            <a:lumOff val="-392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SA" sz="2400" kern="1200"/>
            <a:t>علم النفس الاكلينيكي </a:t>
          </a:r>
          <a:r>
            <a:rPr lang="en-GB" sz="2400" kern="1200"/>
            <a:t>Clinical Psychology</a:t>
          </a:r>
          <a:endParaRPr lang="en-US" sz="2400" kern="1200"/>
        </a:p>
      </dsp:txBody>
      <dsp:txXfrm>
        <a:off x="3665" y="1855371"/>
        <a:ext cx="1984389" cy="1190633"/>
      </dsp:txXfrm>
    </dsp:sp>
    <dsp:sp modelId="{4AB394DB-0234-6A41-8038-BAE58839D7AD}">
      <dsp:nvSpPr>
        <dsp:cNvPr id="0" name=""/>
        <dsp:cNvSpPr/>
      </dsp:nvSpPr>
      <dsp:spPr>
        <a:xfrm>
          <a:off x="2186493" y="1855371"/>
          <a:ext cx="1984389" cy="1190633"/>
        </a:xfrm>
        <a:prstGeom prst="rect">
          <a:avLst/>
        </a:prstGeom>
        <a:solidFill>
          <a:schemeClr val="accent5">
            <a:hueOff val="-997913"/>
            <a:satOff val="449"/>
            <a:lumOff val="-470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IQ" sz="2400" kern="1200"/>
            <a:t>علم النفس الارشادي </a:t>
          </a:r>
          <a:r>
            <a:rPr lang="en-US" sz="2400" kern="1200"/>
            <a:t>Counseling psychology</a:t>
          </a:r>
        </a:p>
      </dsp:txBody>
      <dsp:txXfrm>
        <a:off x="2186493" y="1855371"/>
        <a:ext cx="1984389" cy="1190633"/>
      </dsp:txXfrm>
    </dsp:sp>
    <dsp:sp modelId="{7FFE848C-886E-C84A-B2BF-EB162BE2D1C2}">
      <dsp:nvSpPr>
        <dsp:cNvPr id="0" name=""/>
        <dsp:cNvSpPr/>
      </dsp:nvSpPr>
      <dsp:spPr>
        <a:xfrm>
          <a:off x="4369322" y="1855371"/>
          <a:ext cx="1984389" cy="1190633"/>
        </a:xfrm>
        <a:prstGeom prst="rect">
          <a:avLst/>
        </a:prstGeom>
        <a:solidFill>
          <a:schemeClr val="accent5">
            <a:hueOff val="-1164231"/>
            <a:satOff val="524"/>
            <a:lumOff val="-548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SA" sz="2400" kern="1200"/>
            <a:t>علم النفس العائلي </a:t>
          </a:r>
          <a:r>
            <a:rPr lang="en-GB" sz="2400" kern="1200"/>
            <a:t>Family Psycholgy</a:t>
          </a:r>
          <a:endParaRPr lang="en-US" sz="2400" kern="1200"/>
        </a:p>
      </dsp:txBody>
      <dsp:txXfrm>
        <a:off x="4369322" y="1855371"/>
        <a:ext cx="1984389" cy="1190633"/>
      </dsp:txXfrm>
    </dsp:sp>
    <dsp:sp modelId="{04FA410F-501C-A14E-8B59-E581C732F458}">
      <dsp:nvSpPr>
        <dsp:cNvPr id="0" name=""/>
        <dsp:cNvSpPr/>
      </dsp:nvSpPr>
      <dsp:spPr>
        <a:xfrm>
          <a:off x="6552151" y="1855371"/>
          <a:ext cx="1984389" cy="1190633"/>
        </a:xfrm>
        <a:prstGeom prst="rect">
          <a:avLst/>
        </a:prstGeom>
        <a:solidFill>
          <a:schemeClr val="accent5">
            <a:hueOff val="-1330550"/>
            <a:satOff val="599"/>
            <a:lumOff val="-627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SA" sz="2400" kern="1200"/>
            <a:t>علم النفس الرياضي </a:t>
          </a:r>
          <a:r>
            <a:rPr lang="en-GB" sz="2400" kern="1200"/>
            <a:t>Sport Psycholgy</a:t>
          </a:r>
          <a:endParaRPr lang="en-US" sz="2400" kern="1200"/>
        </a:p>
      </dsp:txBody>
      <dsp:txXfrm>
        <a:off x="6552151" y="1855371"/>
        <a:ext cx="1984389" cy="1190633"/>
      </dsp:txXfrm>
    </dsp:sp>
    <dsp:sp modelId="{5A8C7F4B-6E30-324B-BBDD-FEF95D942DBF}">
      <dsp:nvSpPr>
        <dsp:cNvPr id="0" name=""/>
        <dsp:cNvSpPr/>
      </dsp:nvSpPr>
      <dsp:spPr>
        <a:xfrm>
          <a:off x="8734980" y="1855371"/>
          <a:ext cx="1984389" cy="1190633"/>
        </a:xfrm>
        <a:prstGeom prst="rect">
          <a:avLst/>
        </a:prstGeom>
        <a:solidFill>
          <a:schemeClr val="accent5">
            <a:hueOff val="-1496869"/>
            <a:satOff val="674"/>
            <a:lumOff val="-70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SA" sz="2400" kern="1200"/>
            <a:t>علم النفس البيئي </a:t>
          </a:r>
          <a:r>
            <a:rPr lang="en-GB" sz="2400" kern="1200"/>
            <a:t>Environmental Psychology`</a:t>
          </a:r>
          <a:endParaRPr lang="en-US" sz="2400" kern="1200"/>
        </a:p>
      </dsp:txBody>
      <dsp:txXfrm>
        <a:off x="8734980" y="1855371"/>
        <a:ext cx="1984389" cy="119063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96A35EAA-ED80-4FF1-942C-82B1D483AF60}"/>
              </a:ext>
            </a:extLst>
          </p:cNvPr>
          <p:cNvSpPr/>
          <p:nvPr/>
        </p:nvSpPr>
        <p:spPr>
          <a:xfrm rot="21133683" flipH="1">
            <a:off x="977627" y="481134"/>
            <a:ext cx="9378187" cy="5238589"/>
          </a:xfrm>
          <a:custGeom>
            <a:avLst/>
            <a:gdLst>
              <a:gd name="connsiteX0" fmla="*/ 628580 w 1248448"/>
              <a:gd name="connsiteY0" fmla="*/ 873029 h 873038"/>
              <a:gd name="connsiteX1" fmla="*/ 820985 w 1248448"/>
              <a:gd name="connsiteY1" fmla="*/ 803115 h 873038"/>
              <a:gd name="connsiteX2" fmla="*/ 1179791 w 1248448"/>
              <a:gd name="connsiteY2" fmla="*/ 630332 h 873038"/>
              <a:gd name="connsiteX3" fmla="*/ 1178744 w 1248448"/>
              <a:gd name="connsiteY3" fmla="*/ 192753 h 873038"/>
              <a:gd name="connsiteX4" fmla="*/ 459416 w 1248448"/>
              <a:gd name="connsiteY4" fmla="*/ 32447 h 873038"/>
              <a:gd name="connsiteX5" fmla="*/ 7264 w 1248448"/>
              <a:gd name="connsiteY5" fmla="*/ 595184 h 873038"/>
              <a:gd name="connsiteX6" fmla="*/ 545617 w 1248448"/>
              <a:gd name="connsiteY6" fmla="*/ 737202 h 873038"/>
              <a:gd name="connsiteX7" fmla="*/ 628580 w 1248448"/>
              <a:gd name="connsiteY7" fmla="*/ 873029 h 873038"/>
              <a:gd name="connsiteX0" fmla="*/ 628618 w 1248446"/>
              <a:gd name="connsiteY0" fmla="*/ 873038 h 873038"/>
              <a:gd name="connsiteX1" fmla="*/ 821023 w 1248446"/>
              <a:gd name="connsiteY1" fmla="*/ 803124 h 873038"/>
              <a:gd name="connsiteX2" fmla="*/ 1179829 w 1248446"/>
              <a:gd name="connsiteY2" fmla="*/ 630341 h 873038"/>
              <a:gd name="connsiteX3" fmla="*/ 1178782 w 1248446"/>
              <a:gd name="connsiteY3" fmla="*/ 192762 h 873038"/>
              <a:gd name="connsiteX4" fmla="*/ 459454 w 1248446"/>
              <a:gd name="connsiteY4" fmla="*/ 32456 h 873038"/>
              <a:gd name="connsiteX5" fmla="*/ 7302 w 1248446"/>
              <a:gd name="connsiteY5" fmla="*/ 595193 h 873038"/>
              <a:gd name="connsiteX6" fmla="*/ 547734 w 1248446"/>
              <a:gd name="connsiteY6" fmla="*/ 751246 h 873038"/>
              <a:gd name="connsiteX7" fmla="*/ 628618 w 1248446"/>
              <a:gd name="connsiteY7" fmla="*/ 873038 h 873038"/>
              <a:gd name="connsiteX0" fmla="*/ 635867 w 1255695"/>
              <a:gd name="connsiteY0" fmla="*/ 873038 h 873038"/>
              <a:gd name="connsiteX1" fmla="*/ 828272 w 1255695"/>
              <a:gd name="connsiteY1" fmla="*/ 803124 h 873038"/>
              <a:gd name="connsiteX2" fmla="*/ 1187078 w 1255695"/>
              <a:gd name="connsiteY2" fmla="*/ 630341 h 873038"/>
              <a:gd name="connsiteX3" fmla="*/ 1186031 w 1255695"/>
              <a:gd name="connsiteY3" fmla="*/ 192762 h 873038"/>
              <a:gd name="connsiteX4" fmla="*/ 466703 w 1255695"/>
              <a:gd name="connsiteY4" fmla="*/ 32456 h 873038"/>
              <a:gd name="connsiteX5" fmla="*/ 14551 w 1255695"/>
              <a:gd name="connsiteY5" fmla="*/ 595193 h 873038"/>
              <a:gd name="connsiteX6" fmla="*/ 554983 w 1255695"/>
              <a:gd name="connsiteY6" fmla="*/ 751246 h 873038"/>
              <a:gd name="connsiteX7" fmla="*/ 635867 w 1255695"/>
              <a:gd name="connsiteY7" fmla="*/ 873038 h 873038"/>
              <a:gd name="connsiteX0" fmla="*/ 635867 w 1255695"/>
              <a:gd name="connsiteY0" fmla="*/ 873038 h 873038"/>
              <a:gd name="connsiteX1" fmla="*/ 828272 w 1255695"/>
              <a:gd name="connsiteY1" fmla="*/ 803124 h 873038"/>
              <a:gd name="connsiteX2" fmla="*/ 1187078 w 1255695"/>
              <a:gd name="connsiteY2" fmla="*/ 630341 h 873038"/>
              <a:gd name="connsiteX3" fmla="*/ 1186031 w 1255695"/>
              <a:gd name="connsiteY3" fmla="*/ 192762 h 873038"/>
              <a:gd name="connsiteX4" fmla="*/ 466703 w 1255695"/>
              <a:gd name="connsiteY4" fmla="*/ 32456 h 873038"/>
              <a:gd name="connsiteX5" fmla="*/ 14551 w 1255695"/>
              <a:gd name="connsiteY5" fmla="*/ 595193 h 873038"/>
              <a:gd name="connsiteX6" fmla="*/ 554983 w 1255695"/>
              <a:gd name="connsiteY6" fmla="*/ 751246 h 873038"/>
              <a:gd name="connsiteX7" fmla="*/ 635867 w 1255695"/>
              <a:gd name="connsiteY7" fmla="*/ 873038 h 873038"/>
              <a:gd name="connsiteX0" fmla="*/ 635867 w 1249939"/>
              <a:gd name="connsiteY0" fmla="*/ 873038 h 873038"/>
              <a:gd name="connsiteX1" fmla="*/ 828272 w 1249939"/>
              <a:gd name="connsiteY1" fmla="*/ 793767 h 873038"/>
              <a:gd name="connsiteX2" fmla="*/ 1187078 w 1249939"/>
              <a:gd name="connsiteY2" fmla="*/ 630341 h 873038"/>
              <a:gd name="connsiteX3" fmla="*/ 1186031 w 1249939"/>
              <a:gd name="connsiteY3" fmla="*/ 192762 h 873038"/>
              <a:gd name="connsiteX4" fmla="*/ 466703 w 1249939"/>
              <a:gd name="connsiteY4" fmla="*/ 32456 h 873038"/>
              <a:gd name="connsiteX5" fmla="*/ 14551 w 1249939"/>
              <a:gd name="connsiteY5" fmla="*/ 595193 h 873038"/>
              <a:gd name="connsiteX6" fmla="*/ 554983 w 1249939"/>
              <a:gd name="connsiteY6" fmla="*/ 751246 h 873038"/>
              <a:gd name="connsiteX7" fmla="*/ 635867 w 1249939"/>
              <a:gd name="connsiteY7" fmla="*/ 873038 h 873038"/>
              <a:gd name="connsiteX0" fmla="*/ 615218 w 1229290"/>
              <a:gd name="connsiteY0" fmla="*/ 861281 h 861281"/>
              <a:gd name="connsiteX1" fmla="*/ 807623 w 1229290"/>
              <a:gd name="connsiteY1" fmla="*/ 782010 h 861281"/>
              <a:gd name="connsiteX2" fmla="*/ 1166429 w 1229290"/>
              <a:gd name="connsiteY2" fmla="*/ 618584 h 861281"/>
              <a:gd name="connsiteX3" fmla="*/ 1165382 w 1229290"/>
              <a:gd name="connsiteY3" fmla="*/ 181005 h 861281"/>
              <a:gd name="connsiteX4" fmla="*/ 446054 w 1229290"/>
              <a:gd name="connsiteY4" fmla="*/ 20699 h 861281"/>
              <a:gd name="connsiteX5" fmla="*/ 5663 w 1229290"/>
              <a:gd name="connsiteY5" fmla="*/ 576828 h 861281"/>
              <a:gd name="connsiteX6" fmla="*/ 534334 w 1229290"/>
              <a:gd name="connsiteY6" fmla="*/ 739489 h 861281"/>
              <a:gd name="connsiteX7" fmla="*/ 615218 w 1229290"/>
              <a:gd name="connsiteY7" fmla="*/ 861281 h 861281"/>
              <a:gd name="connsiteX0" fmla="*/ 619617 w 1233689"/>
              <a:gd name="connsiteY0" fmla="*/ 861281 h 861281"/>
              <a:gd name="connsiteX1" fmla="*/ 812022 w 1233689"/>
              <a:gd name="connsiteY1" fmla="*/ 782010 h 861281"/>
              <a:gd name="connsiteX2" fmla="*/ 1170828 w 1233689"/>
              <a:gd name="connsiteY2" fmla="*/ 618584 h 861281"/>
              <a:gd name="connsiteX3" fmla="*/ 1169781 w 1233689"/>
              <a:gd name="connsiteY3" fmla="*/ 181005 h 861281"/>
              <a:gd name="connsiteX4" fmla="*/ 450453 w 1233689"/>
              <a:gd name="connsiteY4" fmla="*/ 20699 h 861281"/>
              <a:gd name="connsiteX5" fmla="*/ 10062 w 1233689"/>
              <a:gd name="connsiteY5" fmla="*/ 576828 h 861281"/>
              <a:gd name="connsiteX6" fmla="*/ 538733 w 1233689"/>
              <a:gd name="connsiteY6" fmla="*/ 739489 h 861281"/>
              <a:gd name="connsiteX7" fmla="*/ 619617 w 1233689"/>
              <a:gd name="connsiteY7" fmla="*/ 861281 h 861281"/>
              <a:gd name="connsiteX0" fmla="*/ 619579 w 1239236"/>
              <a:gd name="connsiteY0" fmla="*/ 863398 h 863398"/>
              <a:gd name="connsiteX1" fmla="*/ 811984 w 1239236"/>
              <a:gd name="connsiteY1" fmla="*/ 784127 h 863398"/>
              <a:gd name="connsiteX2" fmla="*/ 1170790 w 1239236"/>
              <a:gd name="connsiteY2" fmla="*/ 620701 h 863398"/>
              <a:gd name="connsiteX3" fmla="*/ 1169743 w 1239236"/>
              <a:gd name="connsiteY3" fmla="*/ 183122 h 863398"/>
              <a:gd name="connsiteX4" fmla="*/ 451887 w 1239236"/>
              <a:gd name="connsiteY4" fmla="*/ 17855 h 863398"/>
              <a:gd name="connsiteX5" fmla="*/ 10024 w 1239236"/>
              <a:gd name="connsiteY5" fmla="*/ 578945 h 863398"/>
              <a:gd name="connsiteX6" fmla="*/ 538695 w 1239236"/>
              <a:gd name="connsiteY6" fmla="*/ 741606 h 863398"/>
              <a:gd name="connsiteX7" fmla="*/ 619579 w 1239236"/>
              <a:gd name="connsiteY7" fmla="*/ 863398 h 863398"/>
              <a:gd name="connsiteX0" fmla="*/ 623569 w 1243226"/>
              <a:gd name="connsiteY0" fmla="*/ 870437 h 870437"/>
              <a:gd name="connsiteX1" fmla="*/ 815974 w 1243226"/>
              <a:gd name="connsiteY1" fmla="*/ 791166 h 870437"/>
              <a:gd name="connsiteX2" fmla="*/ 1174780 w 1243226"/>
              <a:gd name="connsiteY2" fmla="*/ 627740 h 870437"/>
              <a:gd name="connsiteX3" fmla="*/ 1173733 w 1243226"/>
              <a:gd name="connsiteY3" fmla="*/ 190161 h 870437"/>
              <a:gd name="connsiteX4" fmla="*/ 455877 w 1243226"/>
              <a:gd name="connsiteY4" fmla="*/ 24894 h 870437"/>
              <a:gd name="connsiteX5" fmla="*/ 14014 w 1243226"/>
              <a:gd name="connsiteY5" fmla="*/ 585984 h 870437"/>
              <a:gd name="connsiteX6" fmla="*/ 542685 w 1243226"/>
              <a:gd name="connsiteY6" fmla="*/ 748645 h 870437"/>
              <a:gd name="connsiteX7" fmla="*/ 623569 w 1243226"/>
              <a:gd name="connsiteY7" fmla="*/ 870437 h 870437"/>
              <a:gd name="connsiteX0" fmla="*/ 624861 w 1244518"/>
              <a:gd name="connsiteY0" fmla="*/ 869274 h 869274"/>
              <a:gd name="connsiteX1" fmla="*/ 817266 w 1244518"/>
              <a:gd name="connsiteY1" fmla="*/ 790003 h 869274"/>
              <a:gd name="connsiteX2" fmla="*/ 1176072 w 1244518"/>
              <a:gd name="connsiteY2" fmla="*/ 626577 h 869274"/>
              <a:gd name="connsiteX3" fmla="*/ 1175025 w 1244518"/>
              <a:gd name="connsiteY3" fmla="*/ 188998 h 869274"/>
              <a:gd name="connsiteX4" fmla="*/ 457169 w 1244518"/>
              <a:gd name="connsiteY4" fmla="*/ 23731 h 869274"/>
              <a:gd name="connsiteX5" fmla="*/ 15306 w 1244518"/>
              <a:gd name="connsiteY5" fmla="*/ 584821 h 869274"/>
              <a:gd name="connsiteX6" fmla="*/ 543977 w 1244518"/>
              <a:gd name="connsiteY6" fmla="*/ 747482 h 869274"/>
              <a:gd name="connsiteX7" fmla="*/ 624861 w 1244518"/>
              <a:gd name="connsiteY7" fmla="*/ 869274 h 869274"/>
              <a:gd name="connsiteX0" fmla="*/ 619558 w 1235941"/>
              <a:gd name="connsiteY0" fmla="*/ 867295 h 867295"/>
              <a:gd name="connsiteX1" fmla="*/ 811963 w 1235941"/>
              <a:gd name="connsiteY1" fmla="*/ 788024 h 867295"/>
              <a:gd name="connsiteX2" fmla="*/ 1170769 w 1235941"/>
              <a:gd name="connsiteY2" fmla="*/ 624598 h 867295"/>
              <a:gd name="connsiteX3" fmla="*/ 1164738 w 1235941"/>
              <a:gd name="connsiteY3" fmla="*/ 164190 h 867295"/>
              <a:gd name="connsiteX4" fmla="*/ 451866 w 1235941"/>
              <a:gd name="connsiteY4" fmla="*/ 21752 h 867295"/>
              <a:gd name="connsiteX5" fmla="*/ 10003 w 1235941"/>
              <a:gd name="connsiteY5" fmla="*/ 582842 h 867295"/>
              <a:gd name="connsiteX6" fmla="*/ 538674 w 1235941"/>
              <a:gd name="connsiteY6" fmla="*/ 745503 h 867295"/>
              <a:gd name="connsiteX7" fmla="*/ 619558 w 1235941"/>
              <a:gd name="connsiteY7" fmla="*/ 867295 h 867295"/>
              <a:gd name="connsiteX0" fmla="*/ 622435 w 1238818"/>
              <a:gd name="connsiteY0" fmla="*/ 868328 h 868328"/>
              <a:gd name="connsiteX1" fmla="*/ 814840 w 1238818"/>
              <a:gd name="connsiteY1" fmla="*/ 789057 h 868328"/>
              <a:gd name="connsiteX2" fmla="*/ 1173646 w 1238818"/>
              <a:gd name="connsiteY2" fmla="*/ 625631 h 868328"/>
              <a:gd name="connsiteX3" fmla="*/ 1167615 w 1238818"/>
              <a:gd name="connsiteY3" fmla="*/ 165223 h 868328"/>
              <a:gd name="connsiteX4" fmla="*/ 454743 w 1238818"/>
              <a:gd name="connsiteY4" fmla="*/ 22785 h 868328"/>
              <a:gd name="connsiteX5" fmla="*/ 12880 w 1238818"/>
              <a:gd name="connsiteY5" fmla="*/ 583875 h 868328"/>
              <a:gd name="connsiteX6" fmla="*/ 541551 w 1238818"/>
              <a:gd name="connsiteY6" fmla="*/ 746536 h 868328"/>
              <a:gd name="connsiteX7" fmla="*/ 622435 w 1238818"/>
              <a:gd name="connsiteY7" fmla="*/ 868328 h 868328"/>
              <a:gd name="connsiteX0" fmla="*/ 618931 w 1201319"/>
              <a:gd name="connsiteY0" fmla="*/ 879992 h 879992"/>
              <a:gd name="connsiteX1" fmla="*/ 811336 w 1201319"/>
              <a:gd name="connsiteY1" fmla="*/ 800721 h 879992"/>
              <a:gd name="connsiteX2" fmla="*/ 1170142 w 1201319"/>
              <a:gd name="connsiteY2" fmla="*/ 637295 h 879992"/>
              <a:gd name="connsiteX3" fmla="*/ 1164111 w 1201319"/>
              <a:gd name="connsiteY3" fmla="*/ 176887 h 879992"/>
              <a:gd name="connsiteX4" fmla="*/ 1005959 w 1201319"/>
              <a:gd name="connsiteY4" fmla="*/ 73552 h 879992"/>
              <a:gd name="connsiteX5" fmla="*/ 451239 w 1201319"/>
              <a:gd name="connsiteY5" fmla="*/ 34449 h 879992"/>
              <a:gd name="connsiteX6" fmla="*/ 9376 w 1201319"/>
              <a:gd name="connsiteY6" fmla="*/ 595539 h 879992"/>
              <a:gd name="connsiteX7" fmla="*/ 538047 w 1201319"/>
              <a:gd name="connsiteY7" fmla="*/ 758200 h 879992"/>
              <a:gd name="connsiteX8" fmla="*/ 618931 w 1201319"/>
              <a:gd name="connsiteY8" fmla="*/ 879992 h 879992"/>
              <a:gd name="connsiteX0" fmla="*/ 618931 w 1214866"/>
              <a:gd name="connsiteY0" fmla="*/ 879992 h 879992"/>
              <a:gd name="connsiteX1" fmla="*/ 811336 w 1214866"/>
              <a:gd name="connsiteY1" fmla="*/ 800721 h 879992"/>
              <a:gd name="connsiteX2" fmla="*/ 1170142 w 1214866"/>
              <a:gd name="connsiteY2" fmla="*/ 637295 h 879992"/>
              <a:gd name="connsiteX3" fmla="*/ 1164111 w 1214866"/>
              <a:gd name="connsiteY3" fmla="*/ 176887 h 879992"/>
              <a:gd name="connsiteX4" fmla="*/ 1005959 w 1214866"/>
              <a:gd name="connsiteY4" fmla="*/ 73552 h 879992"/>
              <a:gd name="connsiteX5" fmla="*/ 451239 w 1214866"/>
              <a:gd name="connsiteY5" fmla="*/ 34449 h 879992"/>
              <a:gd name="connsiteX6" fmla="*/ 9376 w 1214866"/>
              <a:gd name="connsiteY6" fmla="*/ 595539 h 879992"/>
              <a:gd name="connsiteX7" fmla="*/ 538047 w 1214866"/>
              <a:gd name="connsiteY7" fmla="*/ 758200 h 879992"/>
              <a:gd name="connsiteX8" fmla="*/ 618931 w 1214866"/>
              <a:gd name="connsiteY8" fmla="*/ 879992 h 879992"/>
              <a:gd name="connsiteX0" fmla="*/ 618871 w 1202016"/>
              <a:gd name="connsiteY0" fmla="*/ 888796 h 888796"/>
              <a:gd name="connsiteX1" fmla="*/ 811276 w 1202016"/>
              <a:gd name="connsiteY1" fmla="*/ 809525 h 888796"/>
              <a:gd name="connsiteX2" fmla="*/ 1170082 w 1202016"/>
              <a:gd name="connsiteY2" fmla="*/ 646099 h 888796"/>
              <a:gd name="connsiteX3" fmla="*/ 1164051 w 1202016"/>
              <a:gd name="connsiteY3" fmla="*/ 185691 h 888796"/>
              <a:gd name="connsiteX4" fmla="*/ 989748 w 1202016"/>
              <a:gd name="connsiteY4" fmla="*/ 54225 h 888796"/>
              <a:gd name="connsiteX5" fmla="*/ 451179 w 1202016"/>
              <a:gd name="connsiteY5" fmla="*/ 43253 h 888796"/>
              <a:gd name="connsiteX6" fmla="*/ 9316 w 1202016"/>
              <a:gd name="connsiteY6" fmla="*/ 604343 h 888796"/>
              <a:gd name="connsiteX7" fmla="*/ 537987 w 1202016"/>
              <a:gd name="connsiteY7" fmla="*/ 767004 h 888796"/>
              <a:gd name="connsiteX8" fmla="*/ 618871 w 1202016"/>
              <a:gd name="connsiteY8" fmla="*/ 888796 h 888796"/>
              <a:gd name="connsiteX0" fmla="*/ 618871 w 1202016"/>
              <a:gd name="connsiteY0" fmla="*/ 888796 h 888796"/>
              <a:gd name="connsiteX1" fmla="*/ 811276 w 1202016"/>
              <a:gd name="connsiteY1" fmla="*/ 809525 h 888796"/>
              <a:gd name="connsiteX2" fmla="*/ 1170082 w 1202016"/>
              <a:gd name="connsiteY2" fmla="*/ 646099 h 888796"/>
              <a:gd name="connsiteX3" fmla="*/ 1164051 w 1202016"/>
              <a:gd name="connsiteY3" fmla="*/ 185691 h 888796"/>
              <a:gd name="connsiteX4" fmla="*/ 989748 w 1202016"/>
              <a:gd name="connsiteY4" fmla="*/ 54225 h 888796"/>
              <a:gd name="connsiteX5" fmla="*/ 451179 w 1202016"/>
              <a:gd name="connsiteY5" fmla="*/ 43253 h 888796"/>
              <a:gd name="connsiteX6" fmla="*/ 9316 w 1202016"/>
              <a:gd name="connsiteY6" fmla="*/ 604343 h 888796"/>
              <a:gd name="connsiteX7" fmla="*/ 537987 w 1202016"/>
              <a:gd name="connsiteY7" fmla="*/ 767004 h 888796"/>
              <a:gd name="connsiteX8" fmla="*/ 618871 w 1202016"/>
              <a:gd name="connsiteY8" fmla="*/ 888796 h 888796"/>
              <a:gd name="connsiteX0" fmla="*/ 620039 w 1203184"/>
              <a:gd name="connsiteY0" fmla="*/ 874240 h 874240"/>
              <a:gd name="connsiteX1" fmla="*/ 812444 w 1203184"/>
              <a:gd name="connsiteY1" fmla="*/ 794969 h 874240"/>
              <a:gd name="connsiteX2" fmla="*/ 1171250 w 1203184"/>
              <a:gd name="connsiteY2" fmla="*/ 631543 h 874240"/>
              <a:gd name="connsiteX3" fmla="*/ 1165219 w 1203184"/>
              <a:gd name="connsiteY3" fmla="*/ 171135 h 874240"/>
              <a:gd name="connsiteX4" fmla="*/ 990916 w 1203184"/>
              <a:gd name="connsiteY4" fmla="*/ 39669 h 874240"/>
              <a:gd name="connsiteX5" fmla="*/ 406775 w 1203184"/>
              <a:gd name="connsiteY5" fmla="*/ 50168 h 874240"/>
              <a:gd name="connsiteX6" fmla="*/ 10484 w 1203184"/>
              <a:gd name="connsiteY6" fmla="*/ 589787 h 874240"/>
              <a:gd name="connsiteX7" fmla="*/ 539155 w 1203184"/>
              <a:gd name="connsiteY7" fmla="*/ 752448 h 874240"/>
              <a:gd name="connsiteX8" fmla="*/ 620039 w 1203184"/>
              <a:gd name="connsiteY8" fmla="*/ 874240 h 874240"/>
              <a:gd name="connsiteX0" fmla="*/ 620213 w 1203358"/>
              <a:gd name="connsiteY0" fmla="*/ 867642 h 867642"/>
              <a:gd name="connsiteX1" fmla="*/ 812618 w 1203358"/>
              <a:gd name="connsiteY1" fmla="*/ 788371 h 867642"/>
              <a:gd name="connsiteX2" fmla="*/ 1171424 w 1203358"/>
              <a:gd name="connsiteY2" fmla="*/ 624945 h 867642"/>
              <a:gd name="connsiteX3" fmla="*/ 1165393 w 1203358"/>
              <a:gd name="connsiteY3" fmla="*/ 164537 h 867642"/>
              <a:gd name="connsiteX4" fmla="*/ 991090 w 1203358"/>
              <a:gd name="connsiteY4" fmla="*/ 33071 h 867642"/>
              <a:gd name="connsiteX5" fmla="*/ 406949 w 1203358"/>
              <a:gd name="connsiteY5" fmla="*/ 43570 h 867642"/>
              <a:gd name="connsiteX6" fmla="*/ 10658 w 1203358"/>
              <a:gd name="connsiteY6" fmla="*/ 583189 h 867642"/>
              <a:gd name="connsiteX7" fmla="*/ 539329 w 1203358"/>
              <a:gd name="connsiteY7" fmla="*/ 745850 h 867642"/>
              <a:gd name="connsiteX8" fmla="*/ 620213 w 1203358"/>
              <a:gd name="connsiteY8" fmla="*/ 867642 h 867642"/>
              <a:gd name="connsiteX0" fmla="*/ 621220 w 1204365"/>
              <a:gd name="connsiteY0" fmla="*/ 864871 h 864871"/>
              <a:gd name="connsiteX1" fmla="*/ 813625 w 1204365"/>
              <a:gd name="connsiteY1" fmla="*/ 785600 h 864871"/>
              <a:gd name="connsiteX2" fmla="*/ 1172431 w 1204365"/>
              <a:gd name="connsiteY2" fmla="*/ 622174 h 864871"/>
              <a:gd name="connsiteX3" fmla="*/ 1166400 w 1204365"/>
              <a:gd name="connsiteY3" fmla="*/ 161766 h 864871"/>
              <a:gd name="connsiteX4" fmla="*/ 992097 w 1204365"/>
              <a:gd name="connsiteY4" fmla="*/ 30300 h 864871"/>
              <a:gd name="connsiteX5" fmla="*/ 407956 w 1204365"/>
              <a:gd name="connsiteY5" fmla="*/ 40799 h 864871"/>
              <a:gd name="connsiteX6" fmla="*/ 11665 w 1204365"/>
              <a:gd name="connsiteY6" fmla="*/ 580418 h 864871"/>
              <a:gd name="connsiteX7" fmla="*/ 540336 w 1204365"/>
              <a:gd name="connsiteY7" fmla="*/ 743079 h 864871"/>
              <a:gd name="connsiteX8" fmla="*/ 621220 w 1204365"/>
              <a:gd name="connsiteY8" fmla="*/ 864871 h 864871"/>
              <a:gd name="connsiteX0" fmla="*/ 619935 w 1204190"/>
              <a:gd name="connsiteY0" fmla="*/ 873669 h 873669"/>
              <a:gd name="connsiteX1" fmla="*/ 812340 w 1204190"/>
              <a:gd name="connsiteY1" fmla="*/ 794398 h 873669"/>
              <a:gd name="connsiteX2" fmla="*/ 1171146 w 1204190"/>
              <a:gd name="connsiteY2" fmla="*/ 630972 h 873669"/>
              <a:gd name="connsiteX3" fmla="*/ 1165115 w 1204190"/>
              <a:gd name="connsiteY3" fmla="*/ 170564 h 873669"/>
              <a:gd name="connsiteX4" fmla="*/ 967884 w 1204190"/>
              <a:gd name="connsiteY4" fmla="*/ 40405 h 873669"/>
              <a:gd name="connsiteX5" fmla="*/ 406671 w 1204190"/>
              <a:gd name="connsiteY5" fmla="*/ 49597 h 873669"/>
              <a:gd name="connsiteX6" fmla="*/ 10380 w 1204190"/>
              <a:gd name="connsiteY6" fmla="*/ 589216 h 873669"/>
              <a:gd name="connsiteX7" fmla="*/ 539051 w 1204190"/>
              <a:gd name="connsiteY7" fmla="*/ 751877 h 873669"/>
              <a:gd name="connsiteX8" fmla="*/ 619935 w 1204190"/>
              <a:gd name="connsiteY8" fmla="*/ 873669 h 873669"/>
              <a:gd name="connsiteX0" fmla="*/ 628446 w 1212701"/>
              <a:gd name="connsiteY0" fmla="*/ 842371 h 842371"/>
              <a:gd name="connsiteX1" fmla="*/ 820851 w 1212701"/>
              <a:gd name="connsiteY1" fmla="*/ 763100 h 842371"/>
              <a:gd name="connsiteX2" fmla="*/ 1179657 w 1212701"/>
              <a:gd name="connsiteY2" fmla="*/ 599674 h 842371"/>
              <a:gd name="connsiteX3" fmla="*/ 1173626 w 1212701"/>
              <a:gd name="connsiteY3" fmla="*/ 139266 h 842371"/>
              <a:gd name="connsiteX4" fmla="*/ 976395 w 1212701"/>
              <a:gd name="connsiteY4" fmla="*/ 9107 h 842371"/>
              <a:gd name="connsiteX5" fmla="*/ 246714 w 1212701"/>
              <a:gd name="connsiteY5" fmla="*/ 97247 h 842371"/>
              <a:gd name="connsiteX6" fmla="*/ 18891 w 1212701"/>
              <a:gd name="connsiteY6" fmla="*/ 557918 h 842371"/>
              <a:gd name="connsiteX7" fmla="*/ 547562 w 1212701"/>
              <a:gd name="connsiteY7" fmla="*/ 720579 h 842371"/>
              <a:gd name="connsiteX8" fmla="*/ 628446 w 1212701"/>
              <a:gd name="connsiteY8" fmla="*/ 842371 h 842371"/>
              <a:gd name="connsiteX0" fmla="*/ 628446 w 1211895"/>
              <a:gd name="connsiteY0" fmla="*/ 842371 h 842371"/>
              <a:gd name="connsiteX1" fmla="*/ 820851 w 1211895"/>
              <a:gd name="connsiteY1" fmla="*/ 763100 h 842371"/>
              <a:gd name="connsiteX2" fmla="*/ 1178477 w 1211895"/>
              <a:gd name="connsiteY2" fmla="*/ 606951 h 842371"/>
              <a:gd name="connsiteX3" fmla="*/ 1173626 w 1211895"/>
              <a:gd name="connsiteY3" fmla="*/ 139266 h 842371"/>
              <a:gd name="connsiteX4" fmla="*/ 976395 w 1211895"/>
              <a:gd name="connsiteY4" fmla="*/ 9107 h 842371"/>
              <a:gd name="connsiteX5" fmla="*/ 246714 w 1211895"/>
              <a:gd name="connsiteY5" fmla="*/ 97247 h 842371"/>
              <a:gd name="connsiteX6" fmla="*/ 18891 w 1211895"/>
              <a:gd name="connsiteY6" fmla="*/ 557918 h 842371"/>
              <a:gd name="connsiteX7" fmla="*/ 547562 w 1211895"/>
              <a:gd name="connsiteY7" fmla="*/ 720579 h 842371"/>
              <a:gd name="connsiteX8" fmla="*/ 628446 w 1211895"/>
              <a:gd name="connsiteY8" fmla="*/ 842371 h 842371"/>
              <a:gd name="connsiteX0" fmla="*/ 628446 w 1218918"/>
              <a:gd name="connsiteY0" fmla="*/ 842371 h 842371"/>
              <a:gd name="connsiteX1" fmla="*/ 820851 w 1218918"/>
              <a:gd name="connsiteY1" fmla="*/ 763100 h 842371"/>
              <a:gd name="connsiteX2" fmla="*/ 1178477 w 1218918"/>
              <a:gd name="connsiteY2" fmla="*/ 606951 h 842371"/>
              <a:gd name="connsiteX3" fmla="*/ 1173626 w 1218918"/>
              <a:gd name="connsiteY3" fmla="*/ 139266 h 842371"/>
              <a:gd name="connsiteX4" fmla="*/ 976395 w 1218918"/>
              <a:gd name="connsiteY4" fmla="*/ 9107 h 842371"/>
              <a:gd name="connsiteX5" fmla="*/ 246714 w 1218918"/>
              <a:gd name="connsiteY5" fmla="*/ 97247 h 842371"/>
              <a:gd name="connsiteX6" fmla="*/ 18891 w 1218918"/>
              <a:gd name="connsiteY6" fmla="*/ 557918 h 842371"/>
              <a:gd name="connsiteX7" fmla="*/ 547562 w 1218918"/>
              <a:gd name="connsiteY7" fmla="*/ 720579 h 842371"/>
              <a:gd name="connsiteX8" fmla="*/ 628446 w 1218918"/>
              <a:gd name="connsiteY8" fmla="*/ 842371 h 842371"/>
              <a:gd name="connsiteX0" fmla="*/ 628446 w 1223727"/>
              <a:gd name="connsiteY0" fmla="*/ 842371 h 842371"/>
              <a:gd name="connsiteX1" fmla="*/ 820851 w 1223727"/>
              <a:gd name="connsiteY1" fmla="*/ 763100 h 842371"/>
              <a:gd name="connsiteX2" fmla="*/ 1178477 w 1223727"/>
              <a:gd name="connsiteY2" fmla="*/ 606951 h 842371"/>
              <a:gd name="connsiteX3" fmla="*/ 1173626 w 1223727"/>
              <a:gd name="connsiteY3" fmla="*/ 139266 h 842371"/>
              <a:gd name="connsiteX4" fmla="*/ 976395 w 1223727"/>
              <a:gd name="connsiteY4" fmla="*/ 9107 h 842371"/>
              <a:gd name="connsiteX5" fmla="*/ 246714 w 1223727"/>
              <a:gd name="connsiteY5" fmla="*/ 97247 h 842371"/>
              <a:gd name="connsiteX6" fmla="*/ 18891 w 1223727"/>
              <a:gd name="connsiteY6" fmla="*/ 557918 h 842371"/>
              <a:gd name="connsiteX7" fmla="*/ 547562 w 1223727"/>
              <a:gd name="connsiteY7" fmla="*/ 720579 h 842371"/>
              <a:gd name="connsiteX8" fmla="*/ 628446 w 1223727"/>
              <a:gd name="connsiteY8" fmla="*/ 842371 h 842371"/>
              <a:gd name="connsiteX0" fmla="*/ 628446 w 1232687"/>
              <a:gd name="connsiteY0" fmla="*/ 842371 h 842371"/>
              <a:gd name="connsiteX1" fmla="*/ 820851 w 1232687"/>
              <a:gd name="connsiteY1" fmla="*/ 763100 h 842371"/>
              <a:gd name="connsiteX2" fmla="*/ 1178477 w 1232687"/>
              <a:gd name="connsiteY2" fmla="*/ 606951 h 842371"/>
              <a:gd name="connsiteX3" fmla="*/ 1188606 w 1232687"/>
              <a:gd name="connsiteY3" fmla="*/ 158133 h 842371"/>
              <a:gd name="connsiteX4" fmla="*/ 976395 w 1232687"/>
              <a:gd name="connsiteY4" fmla="*/ 9107 h 842371"/>
              <a:gd name="connsiteX5" fmla="*/ 246714 w 1232687"/>
              <a:gd name="connsiteY5" fmla="*/ 97247 h 842371"/>
              <a:gd name="connsiteX6" fmla="*/ 18891 w 1232687"/>
              <a:gd name="connsiteY6" fmla="*/ 557918 h 842371"/>
              <a:gd name="connsiteX7" fmla="*/ 547562 w 1232687"/>
              <a:gd name="connsiteY7" fmla="*/ 720579 h 842371"/>
              <a:gd name="connsiteX8" fmla="*/ 628446 w 1232687"/>
              <a:gd name="connsiteY8" fmla="*/ 842371 h 842371"/>
              <a:gd name="connsiteX0" fmla="*/ 628446 w 1238631"/>
              <a:gd name="connsiteY0" fmla="*/ 842371 h 842371"/>
              <a:gd name="connsiteX1" fmla="*/ 820851 w 1238631"/>
              <a:gd name="connsiteY1" fmla="*/ 763100 h 842371"/>
              <a:gd name="connsiteX2" fmla="*/ 1178477 w 1238631"/>
              <a:gd name="connsiteY2" fmla="*/ 606951 h 842371"/>
              <a:gd name="connsiteX3" fmla="*/ 1197715 w 1238631"/>
              <a:gd name="connsiteY3" fmla="*/ 163763 h 842371"/>
              <a:gd name="connsiteX4" fmla="*/ 976395 w 1238631"/>
              <a:gd name="connsiteY4" fmla="*/ 9107 h 842371"/>
              <a:gd name="connsiteX5" fmla="*/ 246714 w 1238631"/>
              <a:gd name="connsiteY5" fmla="*/ 97247 h 842371"/>
              <a:gd name="connsiteX6" fmla="*/ 18891 w 1238631"/>
              <a:gd name="connsiteY6" fmla="*/ 557918 h 842371"/>
              <a:gd name="connsiteX7" fmla="*/ 547562 w 1238631"/>
              <a:gd name="connsiteY7" fmla="*/ 720579 h 842371"/>
              <a:gd name="connsiteX8" fmla="*/ 628446 w 1238631"/>
              <a:gd name="connsiteY8" fmla="*/ 842371 h 842371"/>
              <a:gd name="connsiteX0" fmla="*/ 632386 w 1242571"/>
              <a:gd name="connsiteY0" fmla="*/ 846766 h 846766"/>
              <a:gd name="connsiteX1" fmla="*/ 824791 w 1242571"/>
              <a:gd name="connsiteY1" fmla="*/ 767495 h 846766"/>
              <a:gd name="connsiteX2" fmla="*/ 1182417 w 1242571"/>
              <a:gd name="connsiteY2" fmla="*/ 611346 h 846766"/>
              <a:gd name="connsiteX3" fmla="*/ 1201655 w 1242571"/>
              <a:gd name="connsiteY3" fmla="*/ 168158 h 846766"/>
              <a:gd name="connsiteX4" fmla="*/ 980335 w 1242571"/>
              <a:gd name="connsiteY4" fmla="*/ 13502 h 846766"/>
              <a:gd name="connsiteX5" fmla="*/ 250654 w 1242571"/>
              <a:gd name="connsiteY5" fmla="*/ 101642 h 846766"/>
              <a:gd name="connsiteX6" fmla="*/ 22831 w 1242571"/>
              <a:gd name="connsiteY6" fmla="*/ 562313 h 846766"/>
              <a:gd name="connsiteX7" fmla="*/ 551502 w 1242571"/>
              <a:gd name="connsiteY7" fmla="*/ 724974 h 846766"/>
              <a:gd name="connsiteX8" fmla="*/ 632386 w 1242571"/>
              <a:gd name="connsiteY8" fmla="*/ 846766 h 846766"/>
              <a:gd name="connsiteX0" fmla="*/ 633056 w 1243241"/>
              <a:gd name="connsiteY0" fmla="*/ 846832 h 846832"/>
              <a:gd name="connsiteX1" fmla="*/ 825461 w 1243241"/>
              <a:gd name="connsiteY1" fmla="*/ 767561 h 846832"/>
              <a:gd name="connsiteX2" fmla="*/ 1183087 w 1243241"/>
              <a:gd name="connsiteY2" fmla="*/ 611412 h 846832"/>
              <a:gd name="connsiteX3" fmla="*/ 1202325 w 1243241"/>
              <a:gd name="connsiteY3" fmla="*/ 168224 h 846832"/>
              <a:gd name="connsiteX4" fmla="*/ 981005 w 1243241"/>
              <a:gd name="connsiteY4" fmla="*/ 13568 h 846832"/>
              <a:gd name="connsiteX5" fmla="*/ 245994 w 1243241"/>
              <a:gd name="connsiteY5" fmla="*/ 86692 h 846832"/>
              <a:gd name="connsiteX6" fmla="*/ 23501 w 1243241"/>
              <a:gd name="connsiteY6" fmla="*/ 562379 h 846832"/>
              <a:gd name="connsiteX7" fmla="*/ 552172 w 1243241"/>
              <a:gd name="connsiteY7" fmla="*/ 725040 h 846832"/>
              <a:gd name="connsiteX8" fmla="*/ 633056 w 1243241"/>
              <a:gd name="connsiteY8" fmla="*/ 846832 h 846832"/>
              <a:gd name="connsiteX0" fmla="*/ 633056 w 1243241"/>
              <a:gd name="connsiteY0" fmla="*/ 848503 h 848503"/>
              <a:gd name="connsiteX1" fmla="*/ 825461 w 1243241"/>
              <a:gd name="connsiteY1" fmla="*/ 769232 h 848503"/>
              <a:gd name="connsiteX2" fmla="*/ 1183087 w 1243241"/>
              <a:gd name="connsiteY2" fmla="*/ 613083 h 848503"/>
              <a:gd name="connsiteX3" fmla="*/ 1202325 w 1243241"/>
              <a:gd name="connsiteY3" fmla="*/ 169895 h 848503"/>
              <a:gd name="connsiteX4" fmla="*/ 981005 w 1243241"/>
              <a:gd name="connsiteY4" fmla="*/ 15239 h 848503"/>
              <a:gd name="connsiteX5" fmla="*/ 245994 w 1243241"/>
              <a:gd name="connsiteY5" fmla="*/ 88363 h 848503"/>
              <a:gd name="connsiteX6" fmla="*/ 23501 w 1243241"/>
              <a:gd name="connsiteY6" fmla="*/ 564050 h 848503"/>
              <a:gd name="connsiteX7" fmla="*/ 552172 w 1243241"/>
              <a:gd name="connsiteY7" fmla="*/ 726711 h 848503"/>
              <a:gd name="connsiteX8" fmla="*/ 633056 w 1243241"/>
              <a:gd name="connsiteY8" fmla="*/ 848503 h 848503"/>
              <a:gd name="connsiteX0" fmla="*/ 633056 w 1243241"/>
              <a:gd name="connsiteY0" fmla="*/ 852489 h 852489"/>
              <a:gd name="connsiteX1" fmla="*/ 825461 w 1243241"/>
              <a:gd name="connsiteY1" fmla="*/ 773218 h 852489"/>
              <a:gd name="connsiteX2" fmla="*/ 1183087 w 1243241"/>
              <a:gd name="connsiteY2" fmla="*/ 617069 h 852489"/>
              <a:gd name="connsiteX3" fmla="*/ 1202325 w 1243241"/>
              <a:gd name="connsiteY3" fmla="*/ 173881 h 852489"/>
              <a:gd name="connsiteX4" fmla="*/ 981005 w 1243241"/>
              <a:gd name="connsiteY4" fmla="*/ 19225 h 852489"/>
              <a:gd name="connsiteX5" fmla="*/ 245994 w 1243241"/>
              <a:gd name="connsiteY5" fmla="*/ 92349 h 852489"/>
              <a:gd name="connsiteX6" fmla="*/ 23501 w 1243241"/>
              <a:gd name="connsiteY6" fmla="*/ 568036 h 852489"/>
              <a:gd name="connsiteX7" fmla="*/ 552172 w 1243241"/>
              <a:gd name="connsiteY7" fmla="*/ 730697 h 852489"/>
              <a:gd name="connsiteX8" fmla="*/ 633056 w 1243241"/>
              <a:gd name="connsiteY8" fmla="*/ 852489 h 852489"/>
              <a:gd name="connsiteX0" fmla="*/ 633056 w 1238870"/>
              <a:gd name="connsiteY0" fmla="*/ 852489 h 852489"/>
              <a:gd name="connsiteX1" fmla="*/ 825461 w 1238870"/>
              <a:gd name="connsiteY1" fmla="*/ 773218 h 852489"/>
              <a:gd name="connsiteX2" fmla="*/ 1183087 w 1238870"/>
              <a:gd name="connsiteY2" fmla="*/ 617069 h 852489"/>
              <a:gd name="connsiteX3" fmla="*/ 1202325 w 1238870"/>
              <a:gd name="connsiteY3" fmla="*/ 173881 h 852489"/>
              <a:gd name="connsiteX4" fmla="*/ 981005 w 1238870"/>
              <a:gd name="connsiteY4" fmla="*/ 19225 h 852489"/>
              <a:gd name="connsiteX5" fmla="*/ 245994 w 1238870"/>
              <a:gd name="connsiteY5" fmla="*/ 92349 h 852489"/>
              <a:gd name="connsiteX6" fmla="*/ 23501 w 1238870"/>
              <a:gd name="connsiteY6" fmla="*/ 568036 h 852489"/>
              <a:gd name="connsiteX7" fmla="*/ 552172 w 1238870"/>
              <a:gd name="connsiteY7" fmla="*/ 730697 h 852489"/>
              <a:gd name="connsiteX8" fmla="*/ 633056 w 1238870"/>
              <a:gd name="connsiteY8" fmla="*/ 852489 h 852489"/>
              <a:gd name="connsiteX0" fmla="*/ 633056 w 1237972"/>
              <a:gd name="connsiteY0" fmla="*/ 852489 h 852489"/>
              <a:gd name="connsiteX1" fmla="*/ 825461 w 1237972"/>
              <a:gd name="connsiteY1" fmla="*/ 773218 h 852489"/>
              <a:gd name="connsiteX2" fmla="*/ 1183087 w 1237972"/>
              <a:gd name="connsiteY2" fmla="*/ 617069 h 852489"/>
              <a:gd name="connsiteX3" fmla="*/ 1202325 w 1237972"/>
              <a:gd name="connsiteY3" fmla="*/ 173881 h 852489"/>
              <a:gd name="connsiteX4" fmla="*/ 981005 w 1237972"/>
              <a:gd name="connsiteY4" fmla="*/ 19225 h 852489"/>
              <a:gd name="connsiteX5" fmla="*/ 245994 w 1237972"/>
              <a:gd name="connsiteY5" fmla="*/ 92349 h 852489"/>
              <a:gd name="connsiteX6" fmla="*/ 23501 w 1237972"/>
              <a:gd name="connsiteY6" fmla="*/ 568036 h 852489"/>
              <a:gd name="connsiteX7" fmla="*/ 552172 w 1237972"/>
              <a:gd name="connsiteY7" fmla="*/ 730697 h 852489"/>
              <a:gd name="connsiteX8" fmla="*/ 633056 w 1237972"/>
              <a:gd name="connsiteY8" fmla="*/ 852489 h 852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solidFill>
            <a:schemeClr val="bg1"/>
          </a:solidFill>
          <a:ln w="19050"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D415F49B-3CBC-46CF-AFB5-988852D0479E}"/>
              </a:ext>
            </a:extLst>
          </p:cNvPr>
          <p:cNvSpPr/>
          <p:nvPr/>
        </p:nvSpPr>
        <p:spPr>
          <a:xfrm rot="21133683" flipH="1">
            <a:off x="1010574" y="456230"/>
            <a:ext cx="9378187" cy="5238589"/>
          </a:xfrm>
          <a:custGeom>
            <a:avLst/>
            <a:gdLst>
              <a:gd name="connsiteX0" fmla="*/ 628580 w 1248448"/>
              <a:gd name="connsiteY0" fmla="*/ 873029 h 873038"/>
              <a:gd name="connsiteX1" fmla="*/ 820985 w 1248448"/>
              <a:gd name="connsiteY1" fmla="*/ 803115 h 873038"/>
              <a:gd name="connsiteX2" fmla="*/ 1179791 w 1248448"/>
              <a:gd name="connsiteY2" fmla="*/ 630332 h 873038"/>
              <a:gd name="connsiteX3" fmla="*/ 1178744 w 1248448"/>
              <a:gd name="connsiteY3" fmla="*/ 192753 h 873038"/>
              <a:gd name="connsiteX4" fmla="*/ 459416 w 1248448"/>
              <a:gd name="connsiteY4" fmla="*/ 32447 h 873038"/>
              <a:gd name="connsiteX5" fmla="*/ 7264 w 1248448"/>
              <a:gd name="connsiteY5" fmla="*/ 595184 h 873038"/>
              <a:gd name="connsiteX6" fmla="*/ 545617 w 1248448"/>
              <a:gd name="connsiteY6" fmla="*/ 737202 h 873038"/>
              <a:gd name="connsiteX7" fmla="*/ 628580 w 1248448"/>
              <a:gd name="connsiteY7" fmla="*/ 873029 h 873038"/>
              <a:gd name="connsiteX0" fmla="*/ 628618 w 1248446"/>
              <a:gd name="connsiteY0" fmla="*/ 873038 h 873038"/>
              <a:gd name="connsiteX1" fmla="*/ 821023 w 1248446"/>
              <a:gd name="connsiteY1" fmla="*/ 803124 h 873038"/>
              <a:gd name="connsiteX2" fmla="*/ 1179829 w 1248446"/>
              <a:gd name="connsiteY2" fmla="*/ 630341 h 873038"/>
              <a:gd name="connsiteX3" fmla="*/ 1178782 w 1248446"/>
              <a:gd name="connsiteY3" fmla="*/ 192762 h 873038"/>
              <a:gd name="connsiteX4" fmla="*/ 459454 w 1248446"/>
              <a:gd name="connsiteY4" fmla="*/ 32456 h 873038"/>
              <a:gd name="connsiteX5" fmla="*/ 7302 w 1248446"/>
              <a:gd name="connsiteY5" fmla="*/ 595193 h 873038"/>
              <a:gd name="connsiteX6" fmla="*/ 547734 w 1248446"/>
              <a:gd name="connsiteY6" fmla="*/ 751246 h 873038"/>
              <a:gd name="connsiteX7" fmla="*/ 628618 w 1248446"/>
              <a:gd name="connsiteY7" fmla="*/ 873038 h 873038"/>
              <a:gd name="connsiteX0" fmla="*/ 635867 w 1255695"/>
              <a:gd name="connsiteY0" fmla="*/ 873038 h 873038"/>
              <a:gd name="connsiteX1" fmla="*/ 828272 w 1255695"/>
              <a:gd name="connsiteY1" fmla="*/ 803124 h 873038"/>
              <a:gd name="connsiteX2" fmla="*/ 1187078 w 1255695"/>
              <a:gd name="connsiteY2" fmla="*/ 630341 h 873038"/>
              <a:gd name="connsiteX3" fmla="*/ 1186031 w 1255695"/>
              <a:gd name="connsiteY3" fmla="*/ 192762 h 873038"/>
              <a:gd name="connsiteX4" fmla="*/ 466703 w 1255695"/>
              <a:gd name="connsiteY4" fmla="*/ 32456 h 873038"/>
              <a:gd name="connsiteX5" fmla="*/ 14551 w 1255695"/>
              <a:gd name="connsiteY5" fmla="*/ 595193 h 873038"/>
              <a:gd name="connsiteX6" fmla="*/ 554983 w 1255695"/>
              <a:gd name="connsiteY6" fmla="*/ 751246 h 873038"/>
              <a:gd name="connsiteX7" fmla="*/ 635867 w 1255695"/>
              <a:gd name="connsiteY7" fmla="*/ 873038 h 873038"/>
              <a:gd name="connsiteX0" fmla="*/ 635867 w 1255695"/>
              <a:gd name="connsiteY0" fmla="*/ 873038 h 873038"/>
              <a:gd name="connsiteX1" fmla="*/ 828272 w 1255695"/>
              <a:gd name="connsiteY1" fmla="*/ 803124 h 873038"/>
              <a:gd name="connsiteX2" fmla="*/ 1187078 w 1255695"/>
              <a:gd name="connsiteY2" fmla="*/ 630341 h 873038"/>
              <a:gd name="connsiteX3" fmla="*/ 1186031 w 1255695"/>
              <a:gd name="connsiteY3" fmla="*/ 192762 h 873038"/>
              <a:gd name="connsiteX4" fmla="*/ 466703 w 1255695"/>
              <a:gd name="connsiteY4" fmla="*/ 32456 h 873038"/>
              <a:gd name="connsiteX5" fmla="*/ 14551 w 1255695"/>
              <a:gd name="connsiteY5" fmla="*/ 595193 h 873038"/>
              <a:gd name="connsiteX6" fmla="*/ 554983 w 1255695"/>
              <a:gd name="connsiteY6" fmla="*/ 751246 h 873038"/>
              <a:gd name="connsiteX7" fmla="*/ 635867 w 1255695"/>
              <a:gd name="connsiteY7" fmla="*/ 873038 h 873038"/>
              <a:gd name="connsiteX0" fmla="*/ 635867 w 1249939"/>
              <a:gd name="connsiteY0" fmla="*/ 873038 h 873038"/>
              <a:gd name="connsiteX1" fmla="*/ 828272 w 1249939"/>
              <a:gd name="connsiteY1" fmla="*/ 793767 h 873038"/>
              <a:gd name="connsiteX2" fmla="*/ 1187078 w 1249939"/>
              <a:gd name="connsiteY2" fmla="*/ 630341 h 873038"/>
              <a:gd name="connsiteX3" fmla="*/ 1186031 w 1249939"/>
              <a:gd name="connsiteY3" fmla="*/ 192762 h 873038"/>
              <a:gd name="connsiteX4" fmla="*/ 466703 w 1249939"/>
              <a:gd name="connsiteY4" fmla="*/ 32456 h 873038"/>
              <a:gd name="connsiteX5" fmla="*/ 14551 w 1249939"/>
              <a:gd name="connsiteY5" fmla="*/ 595193 h 873038"/>
              <a:gd name="connsiteX6" fmla="*/ 554983 w 1249939"/>
              <a:gd name="connsiteY6" fmla="*/ 751246 h 873038"/>
              <a:gd name="connsiteX7" fmla="*/ 635867 w 1249939"/>
              <a:gd name="connsiteY7" fmla="*/ 873038 h 873038"/>
              <a:gd name="connsiteX0" fmla="*/ 615218 w 1229290"/>
              <a:gd name="connsiteY0" fmla="*/ 861281 h 861281"/>
              <a:gd name="connsiteX1" fmla="*/ 807623 w 1229290"/>
              <a:gd name="connsiteY1" fmla="*/ 782010 h 861281"/>
              <a:gd name="connsiteX2" fmla="*/ 1166429 w 1229290"/>
              <a:gd name="connsiteY2" fmla="*/ 618584 h 861281"/>
              <a:gd name="connsiteX3" fmla="*/ 1165382 w 1229290"/>
              <a:gd name="connsiteY3" fmla="*/ 181005 h 861281"/>
              <a:gd name="connsiteX4" fmla="*/ 446054 w 1229290"/>
              <a:gd name="connsiteY4" fmla="*/ 20699 h 861281"/>
              <a:gd name="connsiteX5" fmla="*/ 5663 w 1229290"/>
              <a:gd name="connsiteY5" fmla="*/ 576828 h 861281"/>
              <a:gd name="connsiteX6" fmla="*/ 534334 w 1229290"/>
              <a:gd name="connsiteY6" fmla="*/ 739489 h 861281"/>
              <a:gd name="connsiteX7" fmla="*/ 615218 w 1229290"/>
              <a:gd name="connsiteY7" fmla="*/ 861281 h 861281"/>
              <a:gd name="connsiteX0" fmla="*/ 619617 w 1233689"/>
              <a:gd name="connsiteY0" fmla="*/ 861281 h 861281"/>
              <a:gd name="connsiteX1" fmla="*/ 812022 w 1233689"/>
              <a:gd name="connsiteY1" fmla="*/ 782010 h 861281"/>
              <a:gd name="connsiteX2" fmla="*/ 1170828 w 1233689"/>
              <a:gd name="connsiteY2" fmla="*/ 618584 h 861281"/>
              <a:gd name="connsiteX3" fmla="*/ 1169781 w 1233689"/>
              <a:gd name="connsiteY3" fmla="*/ 181005 h 861281"/>
              <a:gd name="connsiteX4" fmla="*/ 450453 w 1233689"/>
              <a:gd name="connsiteY4" fmla="*/ 20699 h 861281"/>
              <a:gd name="connsiteX5" fmla="*/ 10062 w 1233689"/>
              <a:gd name="connsiteY5" fmla="*/ 576828 h 861281"/>
              <a:gd name="connsiteX6" fmla="*/ 538733 w 1233689"/>
              <a:gd name="connsiteY6" fmla="*/ 739489 h 861281"/>
              <a:gd name="connsiteX7" fmla="*/ 619617 w 1233689"/>
              <a:gd name="connsiteY7" fmla="*/ 861281 h 861281"/>
              <a:gd name="connsiteX0" fmla="*/ 619579 w 1239236"/>
              <a:gd name="connsiteY0" fmla="*/ 863398 h 863398"/>
              <a:gd name="connsiteX1" fmla="*/ 811984 w 1239236"/>
              <a:gd name="connsiteY1" fmla="*/ 784127 h 863398"/>
              <a:gd name="connsiteX2" fmla="*/ 1170790 w 1239236"/>
              <a:gd name="connsiteY2" fmla="*/ 620701 h 863398"/>
              <a:gd name="connsiteX3" fmla="*/ 1169743 w 1239236"/>
              <a:gd name="connsiteY3" fmla="*/ 183122 h 863398"/>
              <a:gd name="connsiteX4" fmla="*/ 451887 w 1239236"/>
              <a:gd name="connsiteY4" fmla="*/ 17855 h 863398"/>
              <a:gd name="connsiteX5" fmla="*/ 10024 w 1239236"/>
              <a:gd name="connsiteY5" fmla="*/ 578945 h 863398"/>
              <a:gd name="connsiteX6" fmla="*/ 538695 w 1239236"/>
              <a:gd name="connsiteY6" fmla="*/ 741606 h 863398"/>
              <a:gd name="connsiteX7" fmla="*/ 619579 w 1239236"/>
              <a:gd name="connsiteY7" fmla="*/ 863398 h 863398"/>
              <a:gd name="connsiteX0" fmla="*/ 623569 w 1243226"/>
              <a:gd name="connsiteY0" fmla="*/ 870437 h 870437"/>
              <a:gd name="connsiteX1" fmla="*/ 815974 w 1243226"/>
              <a:gd name="connsiteY1" fmla="*/ 791166 h 870437"/>
              <a:gd name="connsiteX2" fmla="*/ 1174780 w 1243226"/>
              <a:gd name="connsiteY2" fmla="*/ 627740 h 870437"/>
              <a:gd name="connsiteX3" fmla="*/ 1173733 w 1243226"/>
              <a:gd name="connsiteY3" fmla="*/ 190161 h 870437"/>
              <a:gd name="connsiteX4" fmla="*/ 455877 w 1243226"/>
              <a:gd name="connsiteY4" fmla="*/ 24894 h 870437"/>
              <a:gd name="connsiteX5" fmla="*/ 14014 w 1243226"/>
              <a:gd name="connsiteY5" fmla="*/ 585984 h 870437"/>
              <a:gd name="connsiteX6" fmla="*/ 542685 w 1243226"/>
              <a:gd name="connsiteY6" fmla="*/ 748645 h 870437"/>
              <a:gd name="connsiteX7" fmla="*/ 623569 w 1243226"/>
              <a:gd name="connsiteY7" fmla="*/ 870437 h 870437"/>
              <a:gd name="connsiteX0" fmla="*/ 624861 w 1244518"/>
              <a:gd name="connsiteY0" fmla="*/ 869274 h 869274"/>
              <a:gd name="connsiteX1" fmla="*/ 817266 w 1244518"/>
              <a:gd name="connsiteY1" fmla="*/ 790003 h 869274"/>
              <a:gd name="connsiteX2" fmla="*/ 1176072 w 1244518"/>
              <a:gd name="connsiteY2" fmla="*/ 626577 h 869274"/>
              <a:gd name="connsiteX3" fmla="*/ 1175025 w 1244518"/>
              <a:gd name="connsiteY3" fmla="*/ 188998 h 869274"/>
              <a:gd name="connsiteX4" fmla="*/ 457169 w 1244518"/>
              <a:gd name="connsiteY4" fmla="*/ 23731 h 869274"/>
              <a:gd name="connsiteX5" fmla="*/ 15306 w 1244518"/>
              <a:gd name="connsiteY5" fmla="*/ 584821 h 869274"/>
              <a:gd name="connsiteX6" fmla="*/ 543977 w 1244518"/>
              <a:gd name="connsiteY6" fmla="*/ 747482 h 869274"/>
              <a:gd name="connsiteX7" fmla="*/ 624861 w 1244518"/>
              <a:gd name="connsiteY7" fmla="*/ 869274 h 869274"/>
              <a:gd name="connsiteX0" fmla="*/ 619558 w 1235941"/>
              <a:gd name="connsiteY0" fmla="*/ 867295 h 867295"/>
              <a:gd name="connsiteX1" fmla="*/ 811963 w 1235941"/>
              <a:gd name="connsiteY1" fmla="*/ 788024 h 867295"/>
              <a:gd name="connsiteX2" fmla="*/ 1170769 w 1235941"/>
              <a:gd name="connsiteY2" fmla="*/ 624598 h 867295"/>
              <a:gd name="connsiteX3" fmla="*/ 1164738 w 1235941"/>
              <a:gd name="connsiteY3" fmla="*/ 164190 h 867295"/>
              <a:gd name="connsiteX4" fmla="*/ 451866 w 1235941"/>
              <a:gd name="connsiteY4" fmla="*/ 21752 h 867295"/>
              <a:gd name="connsiteX5" fmla="*/ 10003 w 1235941"/>
              <a:gd name="connsiteY5" fmla="*/ 582842 h 867295"/>
              <a:gd name="connsiteX6" fmla="*/ 538674 w 1235941"/>
              <a:gd name="connsiteY6" fmla="*/ 745503 h 867295"/>
              <a:gd name="connsiteX7" fmla="*/ 619558 w 1235941"/>
              <a:gd name="connsiteY7" fmla="*/ 867295 h 867295"/>
              <a:gd name="connsiteX0" fmla="*/ 622435 w 1238818"/>
              <a:gd name="connsiteY0" fmla="*/ 868328 h 868328"/>
              <a:gd name="connsiteX1" fmla="*/ 814840 w 1238818"/>
              <a:gd name="connsiteY1" fmla="*/ 789057 h 868328"/>
              <a:gd name="connsiteX2" fmla="*/ 1173646 w 1238818"/>
              <a:gd name="connsiteY2" fmla="*/ 625631 h 868328"/>
              <a:gd name="connsiteX3" fmla="*/ 1167615 w 1238818"/>
              <a:gd name="connsiteY3" fmla="*/ 165223 h 868328"/>
              <a:gd name="connsiteX4" fmla="*/ 454743 w 1238818"/>
              <a:gd name="connsiteY4" fmla="*/ 22785 h 868328"/>
              <a:gd name="connsiteX5" fmla="*/ 12880 w 1238818"/>
              <a:gd name="connsiteY5" fmla="*/ 583875 h 868328"/>
              <a:gd name="connsiteX6" fmla="*/ 541551 w 1238818"/>
              <a:gd name="connsiteY6" fmla="*/ 746536 h 868328"/>
              <a:gd name="connsiteX7" fmla="*/ 622435 w 1238818"/>
              <a:gd name="connsiteY7" fmla="*/ 868328 h 868328"/>
              <a:gd name="connsiteX0" fmla="*/ 618931 w 1201319"/>
              <a:gd name="connsiteY0" fmla="*/ 879992 h 879992"/>
              <a:gd name="connsiteX1" fmla="*/ 811336 w 1201319"/>
              <a:gd name="connsiteY1" fmla="*/ 800721 h 879992"/>
              <a:gd name="connsiteX2" fmla="*/ 1170142 w 1201319"/>
              <a:gd name="connsiteY2" fmla="*/ 637295 h 879992"/>
              <a:gd name="connsiteX3" fmla="*/ 1164111 w 1201319"/>
              <a:gd name="connsiteY3" fmla="*/ 176887 h 879992"/>
              <a:gd name="connsiteX4" fmla="*/ 1005959 w 1201319"/>
              <a:gd name="connsiteY4" fmla="*/ 73552 h 879992"/>
              <a:gd name="connsiteX5" fmla="*/ 451239 w 1201319"/>
              <a:gd name="connsiteY5" fmla="*/ 34449 h 879992"/>
              <a:gd name="connsiteX6" fmla="*/ 9376 w 1201319"/>
              <a:gd name="connsiteY6" fmla="*/ 595539 h 879992"/>
              <a:gd name="connsiteX7" fmla="*/ 538047 w 1201319"/>
              <a:gd name="connsiteY7" fmla="*/ 758200 h 879992"/>
              <a:gd name="connsiteX8" fmla="*/ 618931 w 1201319"/>
              <a:gd name="connsiteY8" fmla="*/ 879992 h 879992"/>
              <a:gd name="connsiteX0" fmla="*/ 618931 w 1214866"/>
              <a:gd name="connsiteY0" fmla="*/ 879992 h 879992"/>
              <a:gd name="connsiteX1" fmla="*/ 811336 w 1214866"/>
              <a:gd name="connsiteY1" fmla="*/ 800721 h 879992"/>
              <a:gd name="connsiteX2" fmla="*/ 1170142 w 1214866"/>
              <a:gd name="connsiteY2" fmla="*/ 637295 h 879992"/>
              <a:gd name="connsiteX3" fmla="*/ 1164111 w 1214866"/>
              <a:gd name="connsiteY3" fmla="*/ 176887 h 879992"/>
              <a:gd name="connsiteX4" fmla="*/ 1005959 w 1214866"/>
              <a:gd name="connsiteY4" fmla="*/ 73552 h 879992"/>
              <a:gd name="connsiteX5" fmla="*/ 451239 w 1214866"/>
              <a:gd name="connsiteY5" fmla="*/ 34449 h 879992"/>
              <a:gd name="connsiteX6" fmla="*/ 9376 w 1214866"/>
              <a:gd name="connsiteY6" fmla="*/ 595539 h 879992"/>
              <a:gd name="connsiteX7" fmla="*/ 538047 w 1214866"/>
              <a:gd name="connsiteY7" fmla="*/ 758200 h 879992"/>
              <a:gd name="connsiteX8" fmla="*/ 618931 w 1214866"/>
              <a:gd name="connsiteY8" fmla="*/ 879992 h 879992"/>
              <a:gd name="connsiteX0" fmla="*/ 618871 w 1202016"/>
              <a:gd name="connsiteY0" fmla="*/ 888796 h 888796"/>
              <a:gd name="connsiteX1" fmla="*/ 811276 w 1202016"/>
              <a:gd name="connsiteY1" fmla="*/ 809525 h 888796"/>
              <a:gd name="connsiteX2" fmla="*/ 1170082 w 1202016"/>
              <a:gd name="connsiteY2" fmla="*/ 646099 h 888796"/>
              <a:gd name="connsiteX3" fmla="*/ 1164051 w 1202016"/>
              <a:gd name="connsiteY3" fmla="*/ 185691 h 888796"/>
              <a:gd name="connsiteX4" fmla="*/ 989748 w 1202016"/>
              <a:gd name="connsiteY4" fmla="*/ 54225 h 888796"/>
              <a:gd name="connsiteX5" fmla="*/ 451179 w 1202016"/>
              <a:gd name="connsiteY5" fmla="*/ 43253 h 888796"/>
              <a:gd name="connsiteX6" fmla="*/ 9316 w 1202016"/>
              <a:gd name="connsiteY6" fmla="*/ 604343 h 888796"/>
              <a:gd name="connsiteX7" fmla="*/ 537987 w 1202016"/>
              <a:gd name="connsiteY7" fmla="*/ 767004 h 888796"/>
              <a:gd name="connsiteX8" fmla="*/ 618871 w 1202016"/>
              <a:gd name="connsiteY8" fmla="*/ 888796 h 888796"/>
              <a:gd name="connsiteX0" fmla="*/ 618871 w 1202016"/>
              <a:gd name="connsiteY0" fmla="*/ 888796 h 888796"/>
              <a:gd name="connsiteX1" fmla="*/ 811276 w 1202016"/>
              <a:gd name="connsiteY1" fmla="*/ 809525 h 888796"/>
              <a:gd name="connsiteX2" fmla="*/ 1170082 w 1202016"/>
              <a:gd name="connsiteY2" fmla="*/ 646099 h 888796"/>
              <a:gd name="connsiteX3" fmla="*/ 1164051 w 1202016"/>
              <a:gd name="connsiteY3" fmla="*/ 185691 h 888796"/>
              <a:gd name="connsiteX4" fmla="*/ 989748 w 1202016"/>
              <a:gd name="connsiteY4" fmla="*/ 54225 h 888796"/>
              <a:gd name="connsiteX5" fmla="*/ 451179 w 1202016"/>
              <a:gd name="connsiteY5" fmla="*/ 43253 h 888796"/>
              <a:gd name="connsiteX6" fmla="*/ 9316 w 1202016"/>
              <a:gd name="connsiteY6" fmla="*/ 604343 h 888796"/>
              <a:gd name="connsiteX7" fmla="*/ 537987 w 1202016"/>
              <a:gd name="connsiteY7" fmla="*/ 767004 h 888796"/>
              <a:gd name="connsiteX8" fmla="*/ 618871 w 1202016"/>
              <a:gd name="connsiteY8" fmla="*/ 888796 h 888796"/>
              <a:gd name="connsiteX0" fmla="*/ 620039 w 1203184"/>
              <a:gd name="connsiteY0" fmla="*/ 874240 h 874240"/>
              <a:gd name="connsiteX1" fmla="*/ 812444 w 1203184"/>
              <a:gd name="connsiteY1" fmla="*/ 794969 h 874240"/>
              <a:gd name="connsiteX2" fmla="*/ 1171250 w 1203184"/>
              <a:gd name="connsiteY2" fmla="*/ 631543 h 874240"/>
              <a:gd name="connsiteX3" fmla="*/ 1165219 w 1203184"/>
              <a:gd name="connsiteY3" fmla="*/ 171135 h 874240"/>
              <a:gd name="connsiteX4" fmla="*/ 990916 w 1203184"/>
              <a:gd name="connsiteY4" fmla="*/ 39669 h 874240"/>
              <a:gd name="connsiteX5" fmla="*/ 406775 w 1203184"/>
              <a:gd name="connsiteY5" fmla="*/ 50168 h 874240"/>
              <a:gd name="connsiteX6" fmla="*/ 10484 w 1203184"/>
              <a:gd name="connsiteY6" fmla="*/ 589787 h 874240"/>
              <a:gd name="connsiteX7" fmla="*/ 539155 w 1203184"/>
              <a:gd name="connsiteY7" fmla="*/ 752448 h 874240"/>
              <a:gd name="connsiteX8" fmla="*/ 620039 w 1203184"/>
              <a:gd name="connsiteY8" fmla="*/ 874240 h 874240"/>
              <a:gd name="connsiteX0" fmla="*/ 620213 w 1203358"/>
              <a:gd name="connsiteY0" fmla="*/ 867642 h 867642"/>
              <a:gd name="connsiteX1" fmla="*/ 812618 w 1203358"/>
              <a:gd name="connsiteY1" fmla="*/ 788371 h 867642"/>
              <a:gd name="connsiteX2" fmla="*/ 1171424 w 1203358"/>
              <a:gd name="connsiteY2" fmla="*/ 624945 h 867642"/>
              <a:gd name="connsiteX3" fmla="*/ 1165393 w 1203358"/>
              <a:gd name="connsiteY3" fmla="*/ 164537 h 867642"/>
              <a:gd name="connsiteX4" fmla="*/ 991090 w 1203358"/>
              <a:gd name="connsiteY4" fmla="*/ 33071 h 867642"/>
              <a:gd name="connsiteX5" fmla="*/ 406949 w 1203358"/>
              <a:gd name="connsiteY5" fmla="*/ 43570 h 867642"/>
              <a:gd name="connsiteX6" fmla="*/ 10658 w 1203358"/>
              <a:gd name="connsiteY6" fmla="*/ 583189 h 867642"/>
              <a:gd name="connsiteX7" fmla="*/ 539329 w 1203358"/>
              <a:gd name="connsiteY7" fmla="*/ 745850 h 867642"/>
              <a:gd name="connsiteX8" fmla="*/ 620213 w 1203358"/>
              <a:gd name="connsiteY8" fmla="*/ 867642 h 867642"/>
              <a:gd name="connsiteX0" fmla="*/ 621220 w 1204365"/>
              <a:gd name="connsiteY0" fmla="*/ 864871 h 864871"/>
              <a:gd name="connsiteX1" fmla="*/ 813625 w 1204365"/>
              <a:gd name="connsiteY1" fmla="*/ 785600 h 864871"/>
              <a:gd name="connsiteX2" fmla="*/ 1172431 w 1204365"/>
              <a:gd name="connsiteY2" fmla="*/ 622174 h 864871"/>
              <a:gd name="connsiteX3" fmla="*/ 1166400 w 1204365"/>
              <a:gd name="connsiteY3" fmla="*/ 161766 h 864871"/>
              <a:gd name="connsiteX4" fmla="*/ 992097 w 1204365"/>
              <a:gd name="connsiteY4" fmla="*/ 30300 h 864871"/>
              <a:gd name="connsiteX5" fmla="*/ 407956 w 1204365"/>
              <a:gd name="connsiteY5" fmla="*/ 40799 h 864871"/>
              <a:gd name="connsiteX6" fmla="*/ 11665 w 1204365"/>
              <a:gd name="connsiteY6" fmla="*/ 580418 h 864871"/>
              <a:gd name="connsiteX7" fmla="*/ 540336 w 1204365"/>
              <a:gd name="connsiteY7" fmla="*/ 743079 h 864871"/>
              <a:gd name="connsiteX8" fmla="*/ 621220 w 1204365"/>
              <a:gd name="connsiteY8" fmla="*/ 864871 h 864871"/>
              <a:gd name="connsiteX0" fmla="*/ 619935 w 1204190"/>
              <a:gd name="connsiteY0" fmla="*/ 873669 h 873669"/>
              <a:gd name="connsiteX1" fmla="*/ 812340 w 1204190"/>
              <a:gd name="connsiteY1" fmla="*/ 794398 h 873669"/>
              <a:gd name="connsiteX2" fmla="*/ 1171146 w 1204190"/>
              <a:gd name="connsiteY2" fmla="*/ 630972 h 873669"/>
              <a:gd name="connsiteX3" fmla="*/ 1165115 w 1204190"/>
              <a:gd name="connsiteY3" fmla="*/ 170564 h 873669"/>
              <a:gd name="connsiteX4" fmla="*/ 967884 w 1204190"/>
              <a:gd name="connsiteY4" fmla="*/ 40405 h 873669"/>
              <a:gd name="connsiteX5" fmla="*/ 406671 w 1204190"/>
              <a:gd name="connsiteY5" fmla="*/ 49597 h 873669"/>
              <a:gd name="connsiteX6" fmla="*/ 10380 w 1204190"/>
              <a:gd name="connsiteY6" fmla="*/ 589216 h 873669"/>
              <a:gd name="connsiteX7" fmla="*/ 539051 w 1204190"/>
              <a:gd name="connsiteY7" fmla="*/ 751877 h 873669"/>
              <a:gd name="connsiteX8" fmla="*/ 619935 w 1204190"/>
              <a:gd name="connsiteY8" fmla="*/ 873669 h 873669"/>
              <a:gd name="connsiteX0" fmla="*/ 628446 w 1212701"/>
              <a:gd name="connsiteY0" fmla="*/ 842371 h 842371"/>
              <a:gd name="connsiteX1" fmla="*/ 820851 w 1212701"/>
              <a:gd name="connsiteY1" fmla="*/ 763100 h 842371"/>
              <a:gd name="connsiteX2" fmla="*/ 1179657 w 1212701"/>
              <a:gd name="connsiteY2" fmla="*/ 599674 h 842371"/>
              <a:gd name="connsiteX3" fmla="*/ 1173626 w 1212701"/>
              <a:gd name="connsiteY3" fmla="*/ 139266 h 842371"/>
              <a:gd name="connsiteX4" fmla="*/ 976395 w 1212701"/>
              <a:gd name="connsiteY4" fmla="*/ 9107 h 842371"/>
              <a:gd name="connsiteX5" fmla="*/ 246714 w 1212701"/>
              <a:gd name="connsiteY5" fmla="*/ 97247 h 842371"/>
              <a:gd name="connsiteX6" fmla="*/ 18891 w 1212701"/>
              <a:gd name="connsiteY6" fmla="*/ 557918 h 842371"/>
              <a:gd name="connsiteX7" fmla="*/ 547562 w 1212701"/>
              <a:gd name="connsiteY7" fmla="*/ 720579 h 842371"/>
              <a:gd name="connsiteX8" fmla="*/ 628446 w 1212701"/>
              <a:gd name="connsiteY8" fmla="*/ 842371 h 842371"/>
              <a:gd name="connsiteX0" fmla="*/ 628446 w 1211895"/>
              <a:gd name="connsiteY0" fmla="*/ 842371 h 842371"/>
              <a:gd name="connsiteX1" fmla="*/ 820851 w 1211895"/>
              <a:gd name="connsiteY1" fmla="*/ 763100 h 842371"/>
              <a:gd name="connsiteX2" fmla="*/ 1178477 w 1211895"/>
              <a:gd name="connsiteY2" fmla="*/ 606951 h 842371"/>
              <a:gd name="connsiteX3" fmla="*/ 1173626 w 1211895"/>
              <a:gd name="connsiteY3" fmla="*/ 139266 h 842371"/>
              <a:gd name="connsiteX4" fmla="*/ 976395 w 1211895"/>
              <a:gd name="connsiteY4" fmla="*/ 9107 h 842371"/>
              <a:gd name="connsiteX5" fmla="*/ 246714 w 1211895"/>
              <a:gd name="connsiteY5" fmla="*/ 97247 h 842371"/>
              <a:gd name="connsiteX6" fmla="*/ 18891 w 1211895"/>
              <a:gd name="connsiteY6" fmla="*/ 557918 h 842371"/>
              <a:gd name="connsiteX7" fmla="*/ 547562 w 1211895"/>
              <a:gd name="connsiteY7" fmla="*/ 720579 h 842371"/>
              <a:gd name="connsiteX8" fmla="*/ 628446 w 1211895"/>
              <a:gd name="connsiteY8" fmla="*/ 842371 h 842371"/>
              <a:gd name="connsiteX0" fmla="*/ 628446 w 1218918"/>
              <a:gd name="connsiteY0" fmla="*/ 842371 h 842371"/>
              <a:gd name="connsiteX1" fmla="*/ 820851 w 1218918"/>
              <a:gd name="connsiteY1" fmla="*/ 763100 h 842371"/>
              <a:gd name="connsiteX2" fmla="*/ 1178477 w 1218918"/>
              <a:gd name="connsiteY2" fmla="*/ 606951 h 842371"/>
              <a:gd name="connsiteX3" fmla="*/ 1173626 w 1218918"/>
              <a:gd name="connsiteY3" fmla="*/ 139266 h 842371"/>
              <a:gd name="connsiteX4" fmla="*/ 976395 w 1218918"/>
              <a:gd name="connsiteY4" fmla="*/ 9107 h 842371"/>
              <a:gd name="connsiteX5" fmla="*/ 246714 w 1218918"/>
              <a:gd name="connsiteY5" fmla="*/ 97247 h 842371"/>
              <a:gd name="connsiteX6" fmla="*/ 18891 w 1218918"/>
              <a:gd name="connsiteY6" fmla="*/ 557918 h 842371"/>
              <a:gd name="connsiteX7" fmla="*/ 547562 w 1218918"/>
              <a:gd name="connsiteY7" fmla="*/ 720579 h 842371"/>
              <a:gd name="connsiteX8" fmla="*/ 628446 w 1218918"/>
              <a:gd name="connsiteY8" fmla="*/ 842371 h 842371"/>
              <a:gd name="connsiteX0" fmla="*/ 628446 w 1223727"/>
              <a:gd name="connsiteY0" fmla="*/ 842371 h 842371"/>
              <a:gd name="connsiteX1" fmla="*/ 820851 w 1223727"/>
              <a:gd name="connsiteY1" fmla="*/ 763100 h 842371"/>
              <a:gd name="connsiteX2" fmla="*/ 1178477 w 1223727"/>
              <a:gd name="connsiteY2" fmla="*/ 606951 h 842371"/>
              <a:gd name="connsiteX3" fmla="*/ 1173626 w 1223727"/>
              <a:gd name="connsiteY3" fmla="*/ 139266 h 842371"/>
              <a:gd name="connsiteX4" fmla="*/ 976395 w 1223727"/>
              <a:gd name="connsiteY4" fmla="*/ 9107 h 842371"/>
              <a:gd name="connsiteX5" fmla="*/ 246714 w 1223727"/>
              <a:gd name="connsiteY5" fmla="*/ 97247 h 842371"/>
              <a:gd name="connsiteX6" fmla="*/ 18891 w 1223727"/>
              <a:gd name="connsiteY6" fmla="*/ 557918 h 842371"/>
              <a:gd name="connsiteX7" fmla="*/ 547562 w 1223727"/>
              <a:gd name="connsiteY7" fmla="*/ 720579 h 842371"/>
              <a:gd name="connsiteX8" fmla="*/ 628446 w 1223727"/>
              <a:gd name="connsiteY8" fmla="*/ 842371 h 842371"/>
              <a:gd name="connsiteX0" fmla="*/ 628446 w 1232687"/>
              <a:gd name="connsiteY0" fmla="*/ 842371 h 842371"/>
              <a:gd name="connsiteX1" fmla="*/ 820851 w 1232687"/>
              <a:gd name="connsiteY1" fmla="*/ 763100 h 842371"/>
              <a:gd name="connsiteX2" fmla="*/ 1178477 w 1232687"/>
              <a:gd name="connsiteY2" fmla="*/ 606951 h 842371"/>
              <a:gd name="connsiteX3" fmla="*/ 1188606 w 1232687"/>
              <a:gd name="connsiteY3" fmla="*/ 158133 h 842371"/>
              <a:gd name="connsiteX4" fmla="*/ 976395 w 1232687"/>
              <a:gd name="connsiteY4" fmla="*/ 9107 h 842371"/>
              <a:gd name="connsiteX5" fmla="*/ 246714 w 1232687"/>
              <a:gd name="connsiteY5" fmla="*/ 97247 h 842371"/>
              <a:gd name="connsiteX6" fmla="*/ 18891 w 1232687"/>
              <a:gd name="connsiteY6" fmla="*/ 557918 h 842371"/>
              <a:gd name="connsiteX7" fmla="*/ 547562 w 1232687"/>
              <a:gd name="connsiteY7" fmla="*/ 720579 h 842371"/>
              <a:gd name="connsiteX8" fmla="*/ 628446 w 1232687"/>
              <a:gd name="connsiteY8" fmla="*/ 842371 h 842371"/>
              <a:gd name="connsiteX0" fmla="*/ 628446 w 1238631"/>
              <a:gd name="connsiteY0" fmla="*/ 842371 h 842371"/>
              <a:gd name="connsiteX1" fmla="*/ 820851 w 1238631"/>
              <a:gd name="connsiteY1" fmla="*/ 763100 h 842371"/>
              <a:gd name="connsiteX2" fmla="*/ 1178477 w 1238631"/>
              <a:gd name="connsiteY2" fmla="*/ 606951 h 842371"/>
              <a:gd name="connsiteX3" fmla="*/ 1197715 w 1238631"/>
              <a:gd name="connsiteY3" fmla="*/ 163763 h 842371"/>
              <a:gd name="connsiteX4" fmla="*/ 976395 w 1238631"/>
              <a:gd name="connsiteY4" fmla="*/ 9107 h 842371"/>
              <a:gd name="connsiteX5" fmla="*/ 246714 w 1238631"/>
              <a:gd name="connsiteY5" fmla="*/ 97247 h 842371"/>
              <a:gd name="connsiteX6" fmla="*/ 18891 w 1238631"/>
              <a:gd name="connsiteY6" fmla="*/ 557918 h 842371"/>
              <a:gd name="connsiteX7" fmla="*/ 547562 w 1238631"/>
              <a:gd name="connsiteY7" fmla="*/ 720579 h 842371"/>
              <a:gd name="connsiteX8" fmla="*/ 628446 w 1238631"/>
              <a:gd name="connsiteY8" fmla="*/ 842371 h 842371"/>
              <a:gd name="connsiteX0" fmla="*/ 632386 w 1242571"/>
              <a:gd name="connsiteY0" fmla="*/ 846766 h 846766"/>
              <a:gd name="connsiteX1" fmla="*/ 824791 w 1242571"/>
              <a:gd name="connsiteY1" fmla="*/ 767495 h 846766"/>
              <a:gd name="connsiteX2" fmla="*/ 1182417 w 1242571"/>
              <a:gd name="connsiteY2" fmla="*/ 611346 h 846766"/>
              <a:gd name="connsiteX3" fmla="*/ 1201655 w 1242571"/>
              <a:gd name="connsiteY3" fmla="*/ 168158 h 846766"/>
              <a:gd name="connsiteX4" fmla="*/ 980335 w 1242571"/>
              <a:gd name="connsiteY4" fmla="*/ 13502 h 846766"/>
              <a:gd name="connsiteX5" fmla="*/ 250654 w 1242571"/>
              <a:gd name="connsiteY5" fmla="*/ 101642 h 846766"/>
              <a:gd name="connsiteX6" fmla="*/ 22831 w 1242571"/>
              <a:gd name="connsiteY6" fmla="*/ 562313 h 846766"/>
              <a:gd name="connsiteX7" fmla="*/ 551502 w 1242571"/>
              <a:gd name="connsiteY7" fmla="*/ 724974 h 846766"/>
              <a:gd name="connsiteX8" fmla="*/ 632386 w 1242571"/>
              <a:gd name="connsiteY8" fmla="*/ 846766 h 846766"/>
              <a:gd name="connsiteX0" fmla="*/ 633056 w 1243241"/>
              <a:gd name="connsiteY0" fmla="*/ 846832 h 846832"/>
              <a:gd name="connsiteX1" fmla="*/ 825461 w 1243241"/>
              <a:gd name="connsiteY1" fmla="*/ 767561 h 846832"/>
              <a:gd name="connsiteX2" fmla="*/ 1183087 w 1243241"/>
              <a:gd name="connsiteY2" fmla="*/ 611412 h 846832"/>
              <a:gd name="connsiteX3" fmla="*/ 1202325 w 1243241"/>
              <a:gd name="connsiteY3" fmla="*/ 168224 h 846832"/>
              <a:gd name="connsiteX4" fmla="*/ 981005 w 1243241"/>
              <a:gd name="connsiteY4" fmla="*/ 13568 h 846832"/>
              <a:gd name="connsiteX5" fmla="*/ 245994 w 1243241"/>
              <a:gd name="connsiteY5" fmla="*/ 86692 h 846832"/>
              <a:gd name="connsiteX6" fmla="*/ 23501 w 1243241"/>
              <a:gd name="connsiteY6" fmla="*/ 562379 h 846832"/>
              <a:gd name="connsiteX7" fmla="*/ 552172 w 1243241"/>
              <a:gd name="connsiteY7" fmla="*/ 725040 h 846832"/>
              <a:gd name="connsiteX8" fmla="*/ 633056 w 1243241"/>
              <a:gd name="connsiteY8" fmla="*/ 846832 h 846832"/>
              <a:gd name="connsiteX0" fmla="*/ 633056 w 1243241"/>
              <a:gd name="connsiteY0" fmla="*/ 848503 h 848503"/>
              <a:gd name="connsiteX1" fmla="*/ 825461 w 1243241"/>
              <a:gd name="connsiteY1" fmla="*/ 769232 h 848503"/>
              <a:gd name="connsiteX2" fmla="*/ 1183087 w 1243241"/>
              <a:gd name="connsiteY2" fmla="*/ 613083 h 848503"/>
              <a:gd name="connsiteX3" fmla="*/ 1202325 w 1243241"/>
              <a:gd name="connsiteY3" fmla="*/ 169895 h 848503"/>
              <a:gd name="connsiteX4" fmla="*/ 981005 w 1243241"/>
              <a:gd name="connsiteY4" fmla="*/ 15239 h 848503"/>
              <a:gd name="connsiteX5" fmla="*/ 245994 w 1243241"/>
              <a:gd name="connsiteY5" fmla="*/ 88363 h 848503"/>
              <a:gd name="connsiteX6" fmla="*/ 23501 w 1243241"/>
              <a:gd name="connsiteY6" fmla="*/ 564050 h 848503"/>
              <a:gd name="connsiteX7" fmla="*/ 552172 w 1243241"/>
              <a:gd name="connsiteY7" fmla="*/ 726711 h 848503"/>
              <a:gd name="connsiteX8" fmla="*/ 633056 w 1243241"/>
              <a:gd name="connsiteY8" fmla="*/ 848503 h 848503"/>
              <a:gd name="connsiteX0" fmla="*/ 633056 w 1243241"/>
              <a:gd name="connsiteY0" fmla="*/ 852489 h 852489"/>
              <a:gd name="connsiteX1" fmla="*/ 825461 w 1243241"/>
              <a:gd name="connsiteY1" fmla="*/ 773218 h 852489"/>
              <a:gd name="connsiteX2" fmla="*/ 1183087 w 1243241"/>
              <a:gd name="connsiteY2" fmla="*/ 617069 h 852489"/>
              <a:gd name="connsiteX3" fmla="*/ 1202325 w 1243241"/>
              <a:gd name="connsiteY3" fmla="*/ 173881 h 852489"/>
              <a:gd name="connsiteX4" fmla="*/ 981005 w 1243241"/>
              <a:gd name="connsiteY4" fmla="*/ 19225 h 852489"/>
              <a:gd name="connsiteX5" fmla="*/ 245994 w 1243241"/>
              <a:gd name="connsiteY5" fmla="*/ 92349 h 852489"/>
              <a:gd name="connsiteX6" fmla="*/ 23501 w 1243241"/>
              <a:gd name="connsiteY6" fmla="*/ 568036 h 852489"/>
              <a:gd name="connsiteX7" fmla="*/ 552172 w 1243241"/>
              <a:gd name="connsiteY7" fmla="*/ 730697 h 852489"/>
              <a:gd name="connsiteX8" fmla="*/ 633056 w 1243241"/>
              <a:gd name="connsiteY8" fmla="*/ 852489 h 852489"/>
              <a:gd name="connsiteX0" fmla="*/ 633056 w 1238870"/>
              <a:gd name="connsiteY0" fmla="*/ 852489 h 852489"/>
              <a:gd name="connsiteX1" fmla="*/ 825461 w 1238870"/>
              <a:gd name="connsiteY1" fmla="*/ 773218 h 852489"/>
              <a:gd name="connsiteX2" fmla="*/ 1183087 w 1238870"/>
              <a:gd name="connsiteY2" fmla="*/ 617069 h 852489"/>
              <a:gd name="connsiteX3" fmla="*/ 1202325 w 1238870"/>
              <a:gd name="connsiteY3" fmla="*/ 173881 h 852489"/>
              <a:gd name="connsiteX4" fmla="*/ 981005 w 1238870"/>
              <a:gd name="connsiteY4" fmla="*/ 19225 h 852489"/>
              <a:gd name="connsiteX5" fmla="*/ 245994 w 1238870"/>
              <a:gd name="connsiteY5" fmla="*/ 92349 h 852489"/>
              <a:gd name="connsiteX6" fmla="*/ 23501 w 1238870"/>
              <a:gd name="connsiteY6" fmla="*/ 568036 h 852489"/>
              <a:gd name="connsiteX7" fmla="*/ 552172 w 1238870"/>
              <a:gd name="connsiteY7" fmla="*/ 730697 h 852489"/>
              <a:gd name="connsiteX8" fmla="*/ 633056 w 1238870"/>
              <a:gd name="connsiteY8" fmla="*/ 852489 h 852489"/>
              <a:gd name="connsiteX0" fmla="*/ 633056 w 1237972"/>
              <a:gd name="connsiteY0" fmla="*/ 852489 h 852489"/>
              <a:gd name="connsiteX1" fmla="*/ 825461 w 1237972"/>
              <a:gd name="connsiteY1" fmla="*/ 773218 h 852489"/>
              <a:gd name="connsiteX2" fmla="*/ 1183087 w 1237972"/>
              <a:gd name="connsiteY2" fmla="*/ 617069 h 852489"/>
              <a:gd name="connsiteX3" fmla="*/ 1202325 w 1237972"/>
              <a:gd name="connsiteY3" fmla="*/ 173881 h 852489"/>
              <a:gd name="connsiteX4" fmla="*/ 981005 w 1237972"/>
              <a:gd name="connsiteY4" fmla="*/ 19225 h 852489"/>
              <a:gd name="connsiteX5" fmla="*/ 245994 w 1237972"/>
              <a:gd name="connsiteY5" fmla="*/ 92349 h 852489"/>
              <a:gd name="connsiteX6" fmla="*/ 23501 w 1237972"/>
              <a:gd name="connsiteY6" fmla="*/ 568036 h 852489"/>
              <a:gd name="connsiteX7" fmla="*/ 552172 w 1237972"/>
              <a:gd name="connsiteY7" fmla="*/ 730697 h 852489"/>
              <a:gd name="connsiteX8" fmla="*/ 633056 w 1237972"/>
              <a:gd name="connsiteY8" fmla="*/ 852489 h 852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noFill/>
          <a:ln w="19050" cap="flat">
            <a:solidFill>
              <a:schemeClr val="tx1"/>
            </a:solidFill>
            <a:prstDash val="solid"/>
            <a:miter/>
          </a:ln>
        </p:spPr>
        <p:txBody>
          <a:bodyPr rtlCol="0" anchor="ctr"/>
          <a:lstStyle/>
          <a:p>
            <a:endParaRPr lang="en-US"/>
          </a:p>
        </p:txBody>
      </p:sp>
      <p:sp>
        <p:nvSpPr>
          <p:cNvPr id="2" name="Title 1">
            <a:extLst>
              <a:ext uri="{FF2B5EF4-FFF2-40B4-BE49-F238E27FC236}">
                <a16:creationId xmlns:a16="http://schemas.microsoft.com/office/drawing/2014/main" id="{D80FF0C0-FC1A-4C5B-9FE5-09BA33FF7EE3}"/>
              </a:ext>
            </a:extLst>
          </p:cNvPr>
          <p:cNvSpPr>
            <a:spLocks noGrp="1"/>
          </p:cNvSpPr>
          <p:nvPr>
            <p:ph type="ctrTitle"/>
          </p:nvPr>
        </p:nvSpPr>
        <p:spPr>
          <a:xfrm>
            <a:off x="1956392" y="1398181"/>
            <a:ext cx="7134446" cy="2870791"/>
          </a:xfrm>
        </p:spPr>
        <p:txBody>
          <a:bodyPr anchor="ctr">
            <a:normAutofit/>
          </a:bodyPr>
          <a:lstStyle>
            <a:lvl1pPr algn="ctr">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6E989092-15F8-4341-8D94-9E799301C51A}"/>
              </a:ext>
            </a:extLst>
          </p:cNvPr>
          <p:cNvSpPr>
            <a:spLocks noGrp="1"/>
          </p:cNvSpPr>
          <p:nvPr>
            <p:ph type="subTitle" idx="1"/>
          </p:nvPr>
        </p:nvSpPr>
        <p:spPr>
          <a:xfrm>
            <a:off x="6270835" y="5135527"/>
            <a:ext cx="4397164" cy="1057938"/>
          </a:xfrm>
        </p:spPr>
        <p:txBody>
          <a:bodyPr anchor="ctr">
            <a:normAutofit/>
          </a:bodyPr>
          <a:lstStyle>
            <a:lvl1pPr marL="0" indent="0" algn="l">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0F97328B-E858-4921-99C2-3B0BE1724C6F}"/>
              </a:ext>
            </a:extLst>
          </p:cNvPr>
          <p:cNvSpPr>
            <a:spLocks noGrp="1"/>
          </p:cNvSpPr>
          <p:nvPr>
            <p:ph type="dt" sz="half" idx="10"/>
          </p:nvPr>
        </p:nvSpPr>
        <p:spPr/>
        <p:txBody>
          <a:bodyPr/>
          <a:lstStyle/>
          <a:p>
            <a:fld id="{C1691109-F4F8-4597-962C-A4F4B7960636}" type="datetimeFigureOut">
              <a:rPr lang="en-US" smtClean="0"/>
              <a:t>2/14/23</a:t>
            </a:fld>
            <a:endParaRPr lang="en-US"/>
          </a:p>
        </p:txBody>
      </p:sp>
      <p:sp>
        <p:nvSpPr>
          <p:cNvPr id="5" name="Footer Placeholder 4">
            <a:extLst>
              <a:ext uri="{FF2B5EF4-FFF2-40B4-BE49-F238E27FC236}">
                <a16:creationId xmlns:a16="http://schemas.microsoft.com/office/drawing/2014/main" id="{ED381296-9B7B-4EF3-89B3-8B33E6070F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C2FE59-6CD1-4D0F-8A06-10CA2D3836CD}"/>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1714333667"/>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139E3-FB89-4585-A22D-15851E8DE01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94B498-70D2-4956-A576-83345B38DCF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2A84CB-FF9E-43D6-8805-B4ABB520D60C}"/>
              </a:ext>
            </a:extLst>
          </p:cNvPr>
          <p:cNvSpPr>
            <a:spLocks noGrp="1"/>
          </p:cNvSpPr>
          <p:nvPr>
            <p:ph type="dt" sz="half" idx="10"/>
          </p:nvPr>
        </p:nvSpPr>
        <p:spPr/>
        <p:txBody>
          <a:bodyPr/>
          <a:lstStyle/>
          <a:p>
            <a:fld id="{C1691109-F4F8-4597-962C-A4F4B7960636}" type="datetimeFigureOut">
              <a:rPr lang="en-US" smtClean="0"/>
              <a:t>2/14/23</a:t>
            </a:fld>
            <a:endParaRPr lang="en-US"/>
          </a:p>
        </p:txBody>
      </p:sp>
      <p:sp>
        <p:nvSpPr>
          <p:cNvPr id="5" name="Footer Placeholder 4">
            <a:extLst>
              <a:ext uri="{FF2B5EF4-FFF2-40B4-BE49-F238E27FC236}">
                <a16:creationId xmlns:a16="http://schemas.microsoft.com/office/drawing/2014/main" id="{BCA7EE14-0A60-428B-BC0E-A50951E0E3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2A9A22-BBF2-4B23-B17F-B32AC87D290F}"/>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505436111"/>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5CC51B-E0BE-4D50-A04A-571F8BCAE2A7}"/>
              </a:ext>
            </a:extLst>
          </p:cNvPr>
          <p:cNvSpPr>
            <a:spLocks noGrp="1"/>
          </p:cNvSpPr>
          <p:nvPr>
            <p:ph type="title" orient="vert"/>
          </p:nvPr>
        </p:nvSpPr>
        <p:spPr>
          <a:xfrm>
            <a:off x="9099550" y="692150"/>
            <a:ext cx="2254250" cy="5309930"/>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341F5607-7A89-4981-87F4-98BC7CE0A921}"/>
              </a:ext>
            </a:extLst>
          </p:cNvPr>
          <p:cNvSpPr>
            <a:spLocks noGrp="1"/>
          </p:cNvSpPr>
          <p:nvPr>
            <p:ph type="body" orient="vert" idx="1"/>
          </p:nvPr>
        </p:nvSpPr>
        <p:spPr>
          <a:xfrm>
            <a:off x="838200" y="692150"/>
            <a:ext cx="8108950" cy="530993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820D5BE-275A-42D5-BCE1-357D53FC50C3}"/>
              </a:ext>
            </a:extLst>
          </p:cNvPr>
          <p:cNvSpPr>
            <a:spLocks noGrp="1"/>
          </p:cNvSpPr>
          <p:nvPr>
            <p:ph type="dt" sz="half" idx="10"/>
          </p:nvPr>
        </p:nvSpPr>
        <p:spPr/>
        <p:txBody>
          <a:bodyPr/>
          <a:lstStyle/>
          <a:p>
            <a:fld id="{C1691109-F4F8-4597-962C-A4F4B7960636}" type="datetimeFigureOut">
              <a:rPr lang="en-US" smtClean="0"/>
              <a:t>2/14/23</a:t>
            </a:fld>
            <a:endParaRPr lang="en-US"/>
          </a:p>
        </p:txBody>
      </p:sp>
      <p:sp>
        <p:nvSpPr>
          <p:cNvPr id="5" name="Footer Placeholder 4">
            <a:extLst>
              <a:ext uri="{FF2B5EF4-FFF2-40B4-BE49-F238E27FC236}">
                <a16:creationId xmlns:a16="http://schemas.microsoft.com/office/drawing/2014/main" id="{11525F9A-B406-4028-AC92-D12450519F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A70F0A-5147-4274-A0A1-BD21917945FE}"/>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106446499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C77D-9BA0-4A3B-B823-2059DC3C3D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B811DB-C16F-4CED-97C6-73ABD71F33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E14D3C-7343-4DD7-B816-0D4D66BD61BF}"/>
              </a:ext>
            </a:extLst>
          </p:cNvPr>
          <p:cNvSpPr>
            <a:spLocks noGrp="1"/>
          </p:cNvSpPr>
          <p:nvPr>
            <p:ph type="dt" sz="half" idx="10"/>
          </p:nvPr>
        </p:nvSpPr>
        <p:spPr/>
        <p:txBody>
          <a:bodyPr/>
          <a:lstStyle/>
          <a:p>
            <a:fld id="{C1691109-F4F8-4597-962C-A4F4B7960636}" type="datetimeFigureOut">
              <a:rPr lang="en-US" smtClean="0"/>
              <a:t>2/14/23</a:t>
            </a:fld>
            <a:endParaRPr lang="en-US"/>
          </a:p>
        </p:txBody>
      </p:sp>
      <p:sp>
        <p:nvSpPr>
          <p:cNvPr id="5" name="Footer Placeholder 4">
            <a:extLst>
              <a:ext uri="{FF2B5EF4-FFF2-40B4-BE49-F238E27FC236}">
                <a16:creationId xmlns:a16="http://schemas.microsoft.com/office/drawing/2014/main" id="{BE2409C8-4D7C-40EE-A12E-59CB555C72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1222D5-7193-4F59-83B4-3C19E8B14952}"/>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2599886850"/>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BEFA1-A4AB-4CF4-B02E-57AAED5719D6}"/>
              </a:ext>
            </a:extLst>
          </p:cNvPr>
          <p:cNvSpPr>
            <a:spLocks noGrp="1"/>
          </p:cNvSpPr>
          <p:nvPr>
            <p:ph type="title"/>
          </p:nvPr>
        </p:nvSpPr>
        <p:spPr>
          <a:xfrm>
            <a:off x="1621971" y="1709738"/>
            <a:ext cx="9165772" cy="2963271"/>
          </a:xfrm>
        </p:spPr>
        <p:txBody>
          <a:bodyPr anchor="b"/>
          <a:lstStyle>
            <a:lvl1pPr algn="ct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0AB406C-F19A-4393-9AD1-A300A7E452E8}"/>
              </a:ext>
            </a:extLst>
          </p:cNvPr>
          <p:cNvSpPr>
            <a:spLocks noGrp="1"/>
          </p:cNvSpPr>
          <p:nvPr>
            <p:ph type="body" idx="1"/>
          </p:nvPr>
        </p:nvSpPr>
        <p:spPr>
          <a:xfrm>
            <a:off x="1621971" y="4875028"/>
            <a:ext cx="9165772" cy="1052623"/>
          </a:xfrm>
        </p:spPr>
        <p:txBody>
          <a:bodyPr>
            <a:normAutofit/>
          </a:bodyPr>
          <a:lstStyle>
            <a:lvl1pPr marL="0" indent="0" algn="ctr">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B7D7AE7-47F6-4023-8D44-8BA1DAB05FF2}"/>
              </a:ext>
            </a:extLst>
          </p:cNvPr>
          <p:cNvSpPr>
            <a:spLocks noGrp="1"/>
          </p:cNvSpPr>
          <p:nvPr>
            <p:ph type="dt" sz="half" idx="10"/>
          </p:nvPr>
        </p:nvSpPr>
        <p:spPr/>
        <p:txBody>
          <a:bodyPr/>
          <a:lstStyle/>
          <a:p>
            <a:fld id="{C1691109-F4F8-4597-962C-A4F4B7960636}" type="datetimeFigureOut">
              <a:rPr lang="en-US" smtClean="0"/>
              <a:t>2/14/23</a:t>
            </a:fld>
            <a:endParaRPr lang="en-US"/>
          </a:p>
        </p:txBody>
      </p:sp>
      <p:sp>
        <p:nvSpPr>
          <p:cNvPr id="5" name="Footer Placeholder 4">
            <a:extLst>
              <a:ext uri="{FF2B5EF4-FFF2-40B4-BE49-F238E27FC236}">
                <a16:creationId xmlns:a16="http://schemas.microsoft.com/office/drawing/2014/main" id="{57AB32FC-A974-44FC-9804-F871EE51DF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59ADE9-F40E-4E3B-AB8D-68CB1F4854A5}"/>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4084381045"/>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4D816-3E01-4EFD-AD9C-783D674DA6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F53D69-34A7-451D-A902-5F6CD13343FE}"/>
              </a:ext>
            </a:extLst>
          </p:cNvPr>
          <p:cNvSpPr>
            <a:spLocks noGrp="1"/>
          </p:cNvSpPr>
          <p:nvPr>
            <p:ph sz="half" idx="1"/>
          </p:nvPr>
        </p:nvSpPr>
        <p:spPr>
          <a:xfrm>
            <a:off x="1020722" y="2095500"/>
            <a:ext cx="4999077" cy="39732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6E1E0E2-7D34-48E0-8795-546D2F00E2CF}"/>
              </a:ext>
            </a:extLst>
          </p:cNvPr>
          <p:cNvSpPr>
            <a:spLocks noGrp="1"/>
          </p:cNvSpPr>
          <p:nvPr>
            <p:ph sz="half" idx="2"/>
          </p:nvPr>
        </p:nvSpPr>
        <p:spPr>
          <a:xfrm>
            <a:off x="6281056" y="2095500"/>
            <a:ext cx="5072743" cy="39732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4E005476-6B6D-4BA3-919B-5335D6429852}"/>
              </a:ext>
            </a:extLst>
          </p:cNvPr>
          <p:cNvSpPr>
            <a:spLocks noGrp="1"/>
          </p:cNvSpPr>
          <p:nvPr>
            <p:ph type="dt" sz="half" idx="10"/>
          </p:nvPr>
        </p:nvSpPr>
        <p:spPr/>
        <p:txBody>
          <a:bodyPr/>
          <a:lstStyle/>
          <a:p>
            <a:fld id="{C1691109-F4F8-4597-962C-A4F4B7960636}" type="datetimeFigureOut">
              <a:rPr lang="en-US" smtClean="0"/>
              <a:t>2/14/23</a:t>
            </a:fld>
            <a:endParaRPr lang="en-US"/>
          </a:p>
        </p:txBody>
      </p:sp>
      <p:sp>
        <p:nvSpPr>
          <p:cNvPr id="6" name="Footer Placeholder 5">
            <a:extLst>
              <a:ext uri="{FF2B5EF4-FFF2-40B4-BE49-F238E27FC236}">
                <a16:creationId xmlns:a16="http://schemas.microsoft.com/office/drawing/2014/main" id="{F5DB6D41-07E2-4F6D-BB39-217957FE76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E0CA9C-BFED-484F-B765-EA8CE4B4B783}"/>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415172947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74AD2-5208-4201-90A7-F961876195F8}"/>
              </a:ext>
            </a:extLst>
          </p:cNvPr>
          <p:cNvSpPr>
            <a:spLocks noGrp="1"/>
          </p:cNvSpPr>
          <p:nvPr>
            <p:ph type="title"/>
          </p:nvPr>
        </p:nvSpPr>
        <p:spPr>
          <a:xfrm>
            <a:off x="1028700" y="702129"/>
            <a:ext cx="10326688" cy="1125675"/>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D3A3FF53-BE24-42E9-BA12-BC5863CBFF1B}"/>
              </a:ext>
            </a:extLst>
          </p:cNvPr>
          <p:cNvSpPr>
            <a:spLocks noGrp="1"/>
          </p:cNvSpPr>
          <p:nvPr>
            <p:ph type="body" idx="1"/>
          </p:nvPr>
        </p:nvSpPr>
        <p:spPr>
          <a:xfrm>
            <a:off x="1028700" y="1827804"/>
            <a:ext cx="4968875" cy="814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67A84776-6678-4D27-9BE9-5D83FC9E884F}"/>
              </a:ext>
            </a:extLst>
          </p:cNvPr>
          <p:cNvSpPr>
            <a:spLocks noGrp="1"/>
          </p:cNvSpPr>
          <p:nvPr>
            <p:ph sz="half" idx="2"/>
          </p:nvPr>
        </p:nvSpPr>
        <p:spPr>
          <a:xfrm>
            <a:off x="1028700" y="2642191"/>
            <a:ext cx="4968875" cy="340241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8BCA2E2-5B30-43B4-8FCD-23015451F221}"/>
              </a:ext>
            </a:extLst>
          </p:cNvPr>
          <p:cNvSpPr>
            <a:spLocks noGrp="1"/>
          </p:cNvSpPr>
          <p:nvPr>
            <p:ph type="body" sz="quarter" idx="3"/>
          </p:nvPr>
        </p:nvSpPr>
        <p:spPr>
          <a:xfrm>
            <a:off x="6281054" y="1827804"/>
            <a:ext cx="5087034" cy="814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CDA7B7A1-E670-4E7E-AEBA-340893DE8EE5}"/>
              </a:ext>
            </a:extLst>
          </p:cNvPr>
          <p:cNvSpPr>
            <a:spLocks noGrp="1"/>
          </p:cNvSpPr>
          <p:nvPr>
            <p:ph sz="quarter" idx="4"/>
          </p:nvPr>
        </p:nvSpPr>
        <p:spPr>
          <a:xfrm>
            <a:off x="6281054" y="2642191"/>
            <a:ext cx="5087034" cy="340241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3244D3AE-982A-4CC3-8456-4D4B0E35D993}"/>
              </a:ext>
            </a:extLst>
          </p:cNvPr>
          <p:cNvSpPr>
            <a:spLocks noGrp="1"/>
          </p:cNvSpPr>
          <p:nvPr>
            <p:ph type="dt" sz="half" idx="10"/>
          </p:nvPr>
        </p:nvSpPr>
        <p:spPr/>
        <p:txBody>
          <a:bodyPr/>
          <a:lstStyle/>
          <a:p>
            <a:fld id="{C1691109-F4F8-4597-962C-A4F4B7960636}" type="datetimeFigureOut">
              <a:rPr lang="en-US" smtClean="0"/>
              <a:t>2/14/23</a:t>
            </a:fld>
            <a:endParaRPr lang="en-US"/>
          </a:p>
        </p:txBody>
      </p:sp>
      <p:sp>
        <p:nvSpPr>
          <p:cNvPr id="8" name="Footer Placeholder 7">
            <a:extLst>
              <a:ext uri="{FF2B5EF4-FFF2-40B4-BE49-F238E27FC236}">
                <a16:creationId xmlns:a16="http://schemas.microsoft.com/office/drawing/2014/main" id="{56FE3087-09F9-4436-8236-8693EA4984D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C8413CB-0E24-4F96-AF8C-EE269ACCE783}"/>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1016027526"/>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155CAD1C-D319-4A48-8DF9-50699231C977}"/>
              </a:ext>
            </a:extLst>
          </p:cNvPr>
          <p:cNvSpPr>
            <a:spLocks noGrp="1"/>
          </p:cNvSpPr>
          <p:nvPr>
            <p:ph type="dt" sz="half" idx="10"/>
          </p:nvPr>
        </p:nvSpPr>
        <p:spPr/>
        <p:txBody>
          <a:bodyPr/>
          <a:lstStyle/>
          <a:p>
            <a:fld id="{C1691109-F4F8-4597-962C-A4F4B7960636}" type="datetimeFigureOut">
              <a:rPr lang="en-US" smtClean="0"/>
              <a:t>2/14/23</a:t>
            </a:fld>
            <a:endParaRPr lang="en-US"/>
          </a:p>
        </p:txBody>
      </p:sp>
      <p:sp>
        <p:nvSpPr>
          <p:cNvPr id="4" name="Footer Placeholder 3">
            <a:extLst>
              <a:ext uri="{FF2B5EF4-FFF2-40B4-BE49-F238E27FC236}">
                <a16:creationId xmlns:a16="http://schemas.microsoft.com/office/drawing/2014/main" id="{FE3D0181-83E0-4AB1-B372-24D6C075B0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750352C-6317-4DD0-84C4-AE7DDAC55F0A}"/>
              </a:ext>
            </a:extLst>
          </p:cNvPr>
          <p:cNvSpPr>
            <a:spLocks noGrp="1"/>
          </p:cNvSpPr>
          <p:nvPr>
            <p:ph type="sldNum" sz="quarter" idx="12"/>
          </p:nvPr>
        </p:nvSpPr>
        <p:spPr/>
        <p:txBody>
          <a:bodyPr/>
          <a:lstStyle/>
          <a:p>
            <a:fld id="{7C7FAD9F-AEE9-406E-B720-57D2B9DB2816}" type="slidenum">
              <a:rPr lang="en-US" smtClean="0"/>
              <a:t>‹#›</a:t>
            </a:fld>
            <a:endParaRPr lang="en-US"/>
          </a:p>
        </p:txBody>
      </p:sp>
      <p:sp>
        <p:nvSpPr>
          <p:cNvPr id="6" name="Freeform: Shape 5">
            <a:extLst>
              <a:ext uri="{FF2B5EF4-FFF2-40B4-BE49-F238E27FC236}">
                <a16:creationId xmlns:a16="http://schemas.microsoft.com/office/drawing/2014/main" id="{48F340C5-9EBB-43D9-91F5-F767DBD59BBF}"/>
              </a:ext>
              <a:ext uri="{C183D7F6-B498-43B3-948B-1728B52AA6E4}">
                <adec:decorative xmlns:adec="http://schemas.microsoft.com/office/drawing/2017/decorative" val="1"/>
              </a:ext>
            </a:extLst>
          </p:cNvPr>
          <p:cNvSpPr/>
          <p:nvPr/>
        </p:nvSpPr>
        <p:spPr>
          <a:xfrm rot="492880">
            <a:off x="2401240" y="1130240"/>
            <a:ext cx="8982171" cy="5009917"/>
          </a:xfrm>
          <a:custGeom>
            <a:avLst/>
            <a:gdLst>
              <a:gd name="connsiteX0" fmla="*/ 284628 w 960507"/>
              <a:gd name="connsiteY0" fmla="*/ 725426 h 725435"/>
              <a:gd name="connsiteX1" fmla="*/ 429979 w 960507"/>
              <a:gd name="connsiteY1" fmla="*/ 636749 h 725435"/>
              <a:gd name="connsiteX2" fmla="*/ 805646 w 960507"/>
              <a:gd name="connsiteY2" fmla="*/ 523401 h 725435"/>
              <a:gd name="connsiteX3" fmla="*/ 954521 w 960507"/>
              <a:gd name="connsiteY3" fmla="*/ 257273 h 725435"/>
              <a:gd name="connsiteX4" fmla="*/ 674486 w 960507"/>
              <a:gd name="connsiteY4" fmla="*/ 5622 h 725435"/>
              <a:gd name="connsiteX5" fmla="*/ 15261 w 960507"/>
              <a:gd name="connsiteY5" fmla="*/ 246605 h 725435"/>
              <a:gd name="connsiteX6" fmla="*/ 217286 w 960507"/>
              <a:gd name="connsiteY6" fmla="*/ 650655 h 725435"/>
              <a:gd name="connsiteX7" fmla="*/ 284628 w 960507"/>
              <a:gd name="connsiteY7" fmla="*/ 725426 h 725435"/>
              <a:gd name="connsiteX0" fmla="*/ 284667 w 961601"/>
              <a:gd name="connsiteY0" fmla="*/ 725435 h 725435"/>
              <a:gd name="connsiteX1" fmla="*/ 430018 w 961601"/>
              <a:gd name="connsiteY1" fmla="*/ 636758 h 725435"/>
              <a:gd name="connsiteX2" fmla="*/ 820834 w 961601"/>
              <a:gd name="connsiteY2" fmla="*/ 548364 h 725435"/>
              <a:gd name="connsiteX3" fmla="*/ 954560 w 961601"/>
              <a:gd name="connsiteY3" fmla="*/ 257282 h 725435"/>
              <a:gd name="connsiteX4" fmla="*/ 674525 w 961601"/>
              <a:gd name="connsiteY4" fmla="*/ 5631 h 725435"/>
              <a:gd name="connsiteX5" fmla="*/ 15300 w 961601"/>
              <a:gd name="connsiteY5" fmla="*/ 246614 h 725435"/>
              <a:gd name="connsiteX6" fmla="*/ 217325 w 961601"/>
              <a:gd name="connsiteY6" fmla="*/ 650664 h 725435"/>
              <a:gd name="connsiteX7" fmla="*/ 284667 w 961601"/>
              <a:gd name="connsiteY7" fmla="*/ 725435 h 725435"/>
              <a:gd name="connsiteX0" fmla="*/ 284667 w 961601"/>
              <a:gd name="connsiteY0" fmla="*/ 725962 h 725962"/>
              <a:gd name="connsiteX1" fmla="*/ 430018 w 961601"/>
              <a:gd name="connsiteY1" fmla="*/ 637285 h 725962"/>
              <a:gd name="connsiteX2" fmla="*/ 820834 w 961601"/>
              <a:gd name="connsiteY2" fmla="*/ 548891 h 725962"/>
              <a:gd name="connsiteX3" fmla="*/ 954560 w 961601"/>
              <a:gd name="connsiteY3" fmla="*/ 257809 h 725962"/>
              <a:gd name="connsiteX4" fmla="*/ 674525 w 961601"/>
              <a:gd name="connsiteY4" fmla="*/ 6158 h 725962"/>
              <a:gd name="connsiteX5" fmla="*/ 15300 w 961601"/>
              <a:gd name="connsiteY5" fmla="*/ 247141 h 725962"/>
              <a:gd name="connsiteX6" fmla="*/ 217325 w 961601"/>
              <a:gd name="connsiteY6" fmla="*/ 651191 h 725962"/>
              <a:gd name="connsiteX7" fmla="*/ 284667 w 961601"/>
              <a:gd name="connsiteY7" fmla="*/ 725962 h 725962"/>
              <a:gd name="connsiteX0" fmla="*/ 410902 w 1087836"/>
              <a:gd name="connsiteY0" fmla="*/ 719810 h 719810"/>
              <a:gd name="connsiteX1" fmla="*/ 556253 w 1087836"/>
              <a:gd name="connsiteY1" fmla="*/ 631133 h 719810"/>
              <a:gd name="connsiteX2" fmla="*/ 947069 w 1087836"/>
              <a:gd name="connsiteY2" fmla="*/ 542739 h 719810"/>
              <a:gd name="connsiteX3" fmla="*/ 1080795 w 1087836"/>
              <a:gd name="connsiteY3" fmla="*/ 251657 h 719810"/>
              <a:gd name="connsiteX4" fmla="*/ 800760 w 1087836"/>
              <a:gd name="connsiteY4" fmla="*/ 6 h 719810"/>
              <a:gd name="connsiteX5" fmla="*/ 5261 w 1087836"/>
              <a:gd name="connsiteY5" fmla="*/ 248982 h 719810"/>
              <a:gd name="connsiteX6" fmla="*/ 343560 w 1087836"/>
              <a:gd name="connsiteY6" fmla="*/ 645039 h 719810"/>
              <a:gd name="connsiteX7" fmla="*/ 410902 w 1087836"/>
              <a:gd name="connsiteY7" fmla="*/ 719810 h 719810"/>
              <a:gd name="connsiteX0" fmla="*/ 412791 w 1089725"/>
              <a:gd name="connsiteY0" fmla="*/ 726835 h 726835"/>
              <a:gd name="connsiteX1" fmla="*/ 558142 w 1089725"/>
              <a:gd name="connsiteY1" fmla="*/ 638158 h 726835"/>
              <a:gd name="connsiteX2" fmla="*/ 948958 w 1089725"/>
              <a:gd name="connsiteY2" fmla="*/ 549764 h 726835"/>
              <a:gd name="connsiteX3" fmla="*/ 1082684 w 1089725"/>
              <a:gd name="connsiteY3" fmla="*/ 258682 h 726835"/>
              <a:gd name="connsiteX4" fmla="*/ 802649 w 1089725"/>
              <a:gd name="connsiteY4" fmla="*/ 7031 h 726835"/>
              <a:gd name="connsiteX5" fmla="*/ 171027 w 1089725"/>
              <a:gd name="connsiteY5" fmla="*/ 85967 h 726835"/>
              <a:gd name="connsiteX6" fmla="*/ 7150 w 1089725"/>
              <a:gd name="connsiteY6" fmla="*/ 256007 h 726835"/>
              <a:gd name="connsiteX7" fmla="*/ 345449 w 1089725"/>
              <a:gd name="connsiteY7" fmla="*/ 652064 h 726835"/>
              <a:gd name="connsiteX8" fmla="*/ 412791 w 1089725"/>
              <a:gd name="connsiteY8" fmla="*/ 726835 h 726835"/>
              <a:gd name="connsiteX0" fmla="*/ 409002 w 1085936"/>
              <a:gd name="connsiteY0" fmla="*/ 726835 h 726835"/>
              <a:gd name="connsiteX1" fmla="*/ 554353 w 1085936"/>
              <a:gd name="connsiteY1" fmla="*/ 638158 h 726835"/>
              <a:gd name="connsiteX2" fmla="*/ 945169 w 1085936"/>
              <a:gd name="connsiteY2" fmla="*/ 549764 h 726835"/>
              <a:gd name="connsiteX3" fmla="*/ 1078895 w 1085936"/>
              <a:gd name="connsiteY3" fmla="*/ 258682 h 726835"/>
              <a:gd name="connsiteX4" fmla="*/ 798860 w 1085936"/>
              <a:gd name="connsiteY4" fmla="*/ 7031 h 726835"/>
              <a:gd name="connsiteX5" fmla="*/ 167238 w 1085936"/>
              <a:gd name="connsiteY5" fmla="*/ 85967 h 726835"/>
              <a:gd name="connsiteX6" fmla="*/ 7460 w 1085936"/>
              <a:gd name="connsiteY6" fmla="*/ 285590 h 726835"/>
              <a:gd name="connsiteX7" fmla="*/ 341660 w 1085936"/>
              <a:gd name="connsiteY7" fmla="*/ 652064 h 726835"/>
              <a:gd name="connsiteX8" fmla="*/ 409002 w 1085936"/>
              <a:gd name="connsiteY8" fmla="*/ 726835 h 726835"/>
              <a:gd name="connsiteX0" fmla="*/ 409002 w 1085936"/>
              <a:gd name="connsiteY0" fmla="*/ 726835 h 726835"/>
              <a:gd name="connsiteX1" fmla="*/ 554353 w 1085936"/>
              <a:gd name="connsiteY1" fmla="*/ 638158 h 726835"/>
              <a:gd name="connsiteX2" fmla="*/ 945169 w 1085936"/>
              <a:gd name="connsiteY2" fmla="*/ 549764 h 726835"/>
              <a:gd name="connsiteX3" fmla="*/ 1078895 w 1085936"/>
              <a:gd name="connsiteY3" fmla="*/ 258682 h 726835"/>
              <a:gd name="connsiteX4" fmla="*/ 798860 w 1085936"/>
              <a:gd name="connsiteY4" fmla="*/ 7031 h 726835"/>
              <a:gd name="connsiteX5" fmla="*/ 167238 w 1085936"/>
              <a:gd name="connsiteY5" fmla="*/ 85967 h 726835"/>
              <a:gd name="connsiteX6" fmla="*/ 7460 w 1085936"/>
              <a:gd name="connsiteY6" fmla="*/ 285590 h 726835"/>
              <a:gd name="connsiteX7" fmla="*/ 341660 w 1085936"/>
              <a:gd name="connsiteY7" fmla="*/ 652064 h 726835"/>
              <a:gd name="connsiteX8" fmla="*/ 409002 w 1085936"/>
              <a:gd name="connsiteY8" fmla="*/ 726835 h 726835"/>
              <a:gd name="connsiteX0" fmla="*/ 407340 w 1084274"/>
              <a:gd name="connsiteY0" fmla="*/ 726835 h 726835"/>
              <a:gd name="connsiteX1" fmla="*/ 552691 w 1084274"/>
              <a:gd name="connsiteY1" fmla="*/ 638158 h 726835"/>
              <a:gd name="connsiteX2" fmla="*/ 943507 w 1084274"/>
              <a:gd name="connsiteY2" fmla="*/ 549764 h 726835"/>
              <a:gd name="connsiteX3" fmla="*/ 1077233 w 1084274"/>
              <a:gd name="connsiteY3" fmla="*/ 258682 h 726835"/>
              <a:gd name="connsiteX4" fmla="*/ 797198 w 1084274"/>
              <a:gd name="connsiteY4" fmla="*/ 7031 h 726835"/>
              <a:gd name="connsiteX5" fmla="*/ 165576 w 1084274"/>
              <a:gd name="connsiteY5" fmla="*/ 85967 h 726835"/>
              <a:gd name="connsiteX6" fmla="*/ 5798 w 1084274"/>
              <a:gd name="connsiteY6" fmla="*/ 285590 h 726835"/>
              <a:gd name="connsiteX7" fmla="*/ 339998 w 1084274"/>
              <a:gd name="connsiteY7" fmla="*/ 652064 h 726835"/>
              <a:gd name="connsiteX8" fmla="*/ 407340 w 1084274"/>
              <a:gd name="connsiteY8" fmla="*/ 726835 h 726835"/>
              <a:gd name="connsiteX0" fmla="*/ 405193 w 1082127"/>
              <a:gd name="connsiteY0" fmla="*/ 726835 h 726835"/>
              <a:gd name="connsiteX1" fmla="*/ 550544 w 1082127"/>
              <a:gd name="connsiteY1" fmla="*/ 638158 h 726835"/>
              <a:gd name="connsiteX2" fmla="*/ 941360 w 1082127"/>
              <a:gd name="connsiteY2" fmla="*/ 549764 h 726835"/>
              <a:gd name="connsiteX3" fmla="*/ 1075086 w 1082127"/>
              <a:gd name="connsiteY3" fmla="*/ 258682 h 726835"/>
              <a:gd name="connsiteX4" fmla="*/ 795051 w 1082127"/>
              <a:gd name="connsiteY4" fmla="*/ 7031 h 726835"/>
              <a:gd name="connsiteX5" fmla="*/ 163429 w 1082127"/>
              <a:gd name="connsiteY5" fmla="*/ 85967 h 726835"/>
              <a:gd name="connsiteX6" fmla="*/ 5959 w 1082127"/>
              <a:gd name="connsiteY6" fmla="*/ 336874 h 726835"/>
              <a:gd name="connsiteX7" fmla="*/ 337851 w 1082127"/>
              <a:gd name="connsiteY7" fmla="*/ 652064 h 726835"/>
              <a:gd name="connsiteX8" fmla="*/ 405193 w 1082127"/>
              <a:gd name="connsiteY8" fmla="*/ 726835 h 726835"/>
              <a:gd name="connsiteX0" fmla="*/ 405097 w 1082031"/>
              <a:gd name="connsiteY0" fmla="*/ 727553 h 727553"/>
              <a:gd name="connsiteX1" fmla="*/ 550448 w 1082031"/>
              <a:gd name="connsiteY1" fmla="*/ 638876 h 727553"/>
              <a:gd name="connsiteX2" fmla="*/ 941264 w 1082031"/>
              <a:gd name="connsiteY2" fmla="*/ 550482 h 727553"/>
              <a:gd name="connsiteX3" fmla="*/ 1074990 w 1082031"/>
              <a:gd name="connsiteY3" fmla="*/ 259400 h 727553"/>
              <a:gd name="connsiteX4" fmla="*/ 794955 w 1082031"/>
              <a:gd name="connsiteY4" fmla="*/ 7749 h 727553"/>
              <a:gd name="connsiteX5" fmla="*/ 164686 w 1082031"/>
              <a:gd name="connsiteY5" fmla="*/ 81610 h 727553"/>
              <a:gd name="connsiteX6" fmla="*/ 5863 w 1082031"/>
              <a:gd name="connsiteY6" fmla="*/ 337592 h 727553"/>
              <a:gd name="connsiteX7" fmla="*/ 337755 w 1082031"/>
              <a:gd name="connsiteY7" fmla="*/ 652782 h 727553"/>
              <a:gd name="connsiteX8" fmla="*/ 405097 w 1082031"/>
              <a:gd name="connsiteY8" fmla="*/ 727553 h 727553"/>
              <a:gd name="connsiteX0" fmla="*/ 427815 w 1104749"/>
              <a:gd name="connsiteY0" fmla="*/ 727553 h 727553"/>
              <a:gd name="connsiteX1" fmla="*/ 573166 w 1104749"/>
              <a:gd name="connsiteY1" fmla="*/ 638876 h 727553"/>
              <a:gd name="connsiteX2" fmla="*/ 963982 w 1104749"/>
              <a:gd name="connsiteY2" fmla="*/ 550482 h 727553"/>
              <a:gd name="connsiteX3" fmla="*/ 1097708 w 1104749"/>
              <a:gd name="connsiteY3" fmla="*/ 259400 h 727553"/>
              <a:gd name="connsiteX4" fmla="*/ 817673 w 1104749"/>
              <a:gd name="connsiteY4" fmla="*/ 7749 h 727553"/>
              <a:gd name="connsiteX5" fmla="*/ 187404 w 1104749"/>
              <a:gd name="connsiteY5" fmla="*/ 81610 h 727553"/>
              <a:gd name="connsiteX6" fmla="*/ 4537 w 1104749"/>
              <a:gd name="connsiteY6" fmla="*/ 344274 h 727553"/>
              <a:gd name="connsiteX7" fmla="*/ 360473 w 1104749"/>
              <a:gd name="connsiteY7" fmla="*/ 652782 h 727553"/>
              <a:gd name="connsiteX8" fmla="*/ 427815 w 1104749"/>
              <a:gd name="connsiteY8" fmla="*/ 727553 h 727553"/>
              <a:gd name="connsiteX0" fmla="*/ 423278 w 1100212"/>
              <a:gd name="connsiteY0" fmla="*/ 727553 h 727553"/>
              <a:gd name="connsiteX1" fmla="*/ 568629 w 1100212"/>
              <a:gd name="connsiteY1" fmla="*/ 638876 h 727553"/>
              <a:gd name="connsiteX2" fmla="*/ 959445 w 1100212"/>
              <a:gd name="connsiteY2" fmla="*/ 550482 h 727553"/>
              <a:gd name="connsiteX3" fmla="*/ 1093171 w 1100212"/>
              <a:gd name="connsiteY3" fmla="*/ 259400 h 727553"/>
              <a:gd name="connsiteX4" fmla="*/ 813136 w 1100212"/>
              <a:gd name="connsiteY4" fmla="*/ 7749 h 727553"/>
              <a:gd name="connsiteX5" fmla="*/ 182867 w 1100212"/>
              <a:gd name="connsiteY5" fmla="*/ 81610 h 727553"/>
              <a:gd name="connsiteX6" fmla="*/ 0 w 1100212"/>
              <a:gd name="connsiteY6" fmla="*/ 344274 h 727553"/>
              <a:gd name="connsiteX7" fmla="*/ 355936 w 1100212"/>
              <a:gd name="connsiteY7" fmla="*/ 652782 h 727553"/>
              <a:gd name="connsiteX8" fmla="*/ 423278 w 1100212"/>
              <a:gd name="connsiteY8" fmla="*/ 727553 h 727553"/>
              <a:gd name="connsiteX0" fmla="*/ 423278 w 1100212"/>
              <a:gd name="connsiteY0" fmla="*/ 727553 h 727553"/>
              <a:gd name="connsiteX1" fmla="*/ 568629 w 1100212"/>
              <a:gd name="connsiteY1" fmla="*/ 638876 h 727553"/>
              <a:gd name="connsiteX2" fmla="*/ 959445 w 1100212"/>
              <a:gd name="connsiteY2" fmla="*/ 550482 h 727553"/>
              <a:gd name="connsiteX3" fmla="*/ 1093171 w 1100212"/>
              <a:gd name="connsiteY3" fmla="*/ 259400 h 727553"/>
              <a:gd name="connsiteX4" fmla="*/ 813136 w 1100212"/>
              <a:gd name="connsiteY4" fmla="*/ 7749 h 727553"/>
              <a:gd name="connsiteX5" fmla="*/ 182867 w 1100212"/>
              <a:gd name="connsiteY5" fmla="*/ 81610 h 727553"/>
              <a:gd name="connsiteX6" fmla="*/ 0 w 1100212"/>
              <a:gd name="connsiteY6" fmla="*/ 344274 h 727553"/>
              <a:gd name="connsiteX7" fmla="*/ 355936 w 1100212"/>
              <a:gd name="connsiteY7" fmla="*/ 652782 h 727553"/>
              <a:gd name="connsiteX8" fmla="*/ 423278 w 1100212"/>
              <a:gd name="connsiteY8" fmla="*/ 727553 h 727553"/>
              <a:gd name="connsiteX0" fmla="*/ 437503 w 1114437"/>
              <a:gd name="connsiteY0" fmla="*/ 727553 h 727553"/>
              <a:gd name="connsiteX1" fmla="*/ 582854 w 1114437"/>
              <a:gd name="connsiteY1" fmla="*/ 638876 h 727553"/>
              <a:gd name="connsiteX2" fmla="*/ 973670 w 1114437"/>
              <a:gd name="connsiteY2" fmla="*/ 550482 h 727553"/>
              <a:gd name="connsiteX3" fmla="*/ 1107396 w 1114437"/>
              <a:gd name="connsiteY3" fmla="*/ 259400 h 727553"/>
              <a:gd name="connsiteX4" fmla="*/ 827361 w 1114437"/>
              <a:gd name="connsiteY4" fmla="*/ 7749 h 727553"/>
              <a:gd name="connsiteX5" fmla="*/ 197092 w 1114437"/>
              <a:gd name="connsiteY5" fmla="*/ 81610 h 727553"/>
              <a:gd name="connsiteX6" fmla="*/ 0 w 1114437"/>
              <a:gd name="connsiteY6" fmla="*/ 341962 h 727553"/>
              <a:gd name="connsiteX7" fmla="*/ 370161 w 1114437"/>
              <a:gd name="connsiteY7" fmla="*/ 652782 h 727553"/>
              <a:gd name="connsiteX8" fmla="*/ 437503 w 1114437"/>
              <a:gd name="connsiteY8" fmla="*/ 727553 h 727553"/>
              <a:gd name="connsiteX0" fmla="*/ 463684 w 1140618"/>
              <a:gd name="connsiteY0" fmla="*/ 727553 h 727553"/>
              <a:gd name="connsiteX1" fmla="*/ 609035 w 1140618"/>
              <a:gd name="connsiteY1" fmla="*/ 638876 h 727553"/>
              <a:gd name="connsiteX2" fmla="*/ 999851 w 1140618"/>
              <a:gd name="connsiteY2" fmla="*/ 550482 h 727553"/>
              <a:gd name="connsiteX3" fmla="*/ 1133577 w 1140618"/>
              <a:gd name="connsiteY3" fmla="*/ 259400 h 727553"/>
              <a:gd name="connsiteX4" fmla="*/ 853542 w 1140618"/>
              <a:gd name="connsiteY4" fmla="*/ 7749 h 727553"/>
              <a:gd name="connsiteX5" fmla="*/ 223273 w 1140618"/>
              <a:gd name="connsiteY5" fmla="*/ 81610 h 727553"/>
              <a:gd name="connsiteX6" fmla="*/ 0 w 1140618"/>
              <a:gd name="connsiteY6" fmla="*/ 343816 h 727553"/>
              <a:gd name="connsiteX7" fmla="*/ 396342 w 1140618"/>
              <a:gd name="connsiteY7" fmla="*/ 652782 h 727553"/>
              <a:gd name="connsiteX8" fmla="*/ 463684 w 1140618"/>
              <a:gd name="connsiteY8" fmla="*/ 727553 h 727553"/>
              <a:gd name="connsiteX0" fmla="*/ 463684 w 1140714"/>
              <a:gd name="connsiteY0" fmla="*/ 719277 h 719277"/>
              <a:gd name="connsiteX1" fmla="*/ 609035 w 1140714"/>
              <a:gd name="connsiteY1" fmla="*/ 630600 h 719277"/>
              <a:gd name="connsiteX2" fmla="*/ 999851 w 1140714"/>
              <a:gd name="connsiteY2" fmla="*/ 542206 h 719277"/>
              <a:gd name="connsiteX3" fmla="*/ 1133577 w 1140714"/>
              <a:gd name="connsiteY3" fmla="*/ 251124 h 719277"/>
              <a:gd name="connsiteX4" fmla="*/ 852002 w 1140714"/>
              <a:gd name="connsiteY4" fmla="*/ 8636 h 719277"/>
              <a:gd name="connsiteX5" fmla="*/ 223273 w 1140714"/>
              <a:gd name="connsiteY5" fmla="*/ 73334 h 719277"/>
              <a:gd name="connsiteX6" fmla="*/ 0 w 1140714"/>
              <a:gd name="connsiteY6" fmla="*/ 335540 h 719277"/>
              <a:gd name="connsiteX7" fmla="*/ 396342 w 1140714"/>
              <a:gd name="connsiteY7" fmla="*/ 644506 h 719277"/>
              <a:gd name="connsiteX8" fmla="*/ 463684 w 1140714"/>
              <a:gd name="connsiteY8" fmla="*/ 719277 h 719277"/>
              <a:gd name="connsiteX0" fmla="*/ 463684 w 1140714"/>
              <a:gd name="connsiteY0" fmla="*/ 721380 h 721380"/>
              <a:gd name="connsiteX1" fmla="*/ 609035 w 1140714"/>
              <a:gd name="connsiteY1" fmla="*/ 632703 h 721380"/>
              <a:gd name="connsiteX2" fmla="*/ 999851 w 1140714"/>
              <a:gd name="connsiteY2" fmla="*/ 544309 h 721380"/>
              <a:gd name="connsiteX3" fmla="*/ 1133577 w 1140714"/>
              <a:gd name="connsiteY3" fmla="*/ 253227 h 721380"/>
              <a:gd name="connsiteX4" fmla="*/ 852002 w 1140714"/>
              <a:gd name="connsiteY4" fmla="*/ 10739 h 721380"/>
              <a:gd name="connsiteX5" fmla="*/ 223273 w 1140714"/>
              <a:gd name="connsiteY5" fmla="*/ 64441 h 721380"/>
              <a:gd name="connsiteX6" fmla="*/ 0 w 1140714"/>
              <a:gd name="connsiteY6" fmla="*/ 337643 h 721380"/>
              <a:gd name="connsiteX7" fmla="*/ 396342 w 1140714"/>
              <a:gd name="connsiteY7" fmla="*/ 646609 h 721380"/>
              <a:gd name="connsiteX8" fmla="*/ 463684 w 1140714"/>
              <a:gd name="connsiteY8" fmla="*/ 721380 h 721380"/>
              <a:gd name="connsiteX0" fmla="*/ 463684 w 1140714"/>
              <a:gd name="connsiteY0" fmla="*/ 721380 h 721380"/>
              <a:gd name="connsiteX1" fmla="*/ 609035 w 1140714"/>
              <a:gd name="connsiteY1" fmla="*/ 632703 h 721380"/>
              <a:gd name="connsiteX2" fmla="*/ 999851 w 1140714"/>
              <a:gd name="connsiteY2" fmla="*/ 544309 h 721380"/>
              <a:gd name="connsiteX3" fmla="*/ 1133577 w 1140714"/>
              <a:gd name="connsiteY3" fmla="*/ 253227 h 721380"/>
              <a:gd name="connsiteX4" fmla="*/ 852002 w 1140714"/>
              <a:gd name="connsiteY4" fmla="*/ 10739 h 721380"/>
              <a:gd name="connsiteX5" fmla="*/ 223273 w 1140714"/>
              <a:gd name="connsiteY5" fmla="*/ 64441 h 721380"/>
              <a:gd name="connsiteX6" fmla="*/ 0 w 1140714"/>
              <a:gd name="connsiteY6" fmla="*/ 337643 h 721380"/>
              <a:gd name="connsiteX7" fmla="*/ 396342 w 1140714"/>
              <a:gd name="connsiteY7" fmla="*/ 646609 h 721380"/>
              <a:gd name="connsiteX8" fmla="*/ 463684 w 1140714"/>
              <a:gd name="connsiteY8" fmla="*/ 721380 h 721380"/>
              <a:gd name="connsiteX0" fmla="*/ 463684 w 1138513"/>
              <a:gd name="connsiteY0" fmla="*/ 721380 h 721380"/>
              <a:gd name="connsiteX1" fmla="*/ 610575 w 1138513"/>
              <a:gd name="connsiteY1" fmla="*/ 643699 h 721380"/>
              <a:gd name="connsiteX2" fmla="*/ 999851 w 1138513"/>
              <a:gd name="connsiteY2" fmla="*/ 544309 h 721380"/>
              <a:gd name="connsiteX3" fmla="*/ 1133577 w 1138513"/>
              <a:gd name="connsiteY3" fmla="*/ 253227 h 721380"/>
              <a:gd name="connsiteX4" fmla="*/ 852002 w 1138513"/>
              <a:gd name="connsiteY4" fmla="*/ 10739 h 721380"/>
              <a:gd name="connsiteX5" fmla="*/ 223273 w 1138513"/>
              <a:gd name="connsiteY5" fmla="*/ 64441 h 721380"/>
              <a:gd name="connsiteX6" fmla="*/ 0 w 1138513"/>
              <a:gd name="connsiteY6" fmla="*/ 337643 h 721380"/>
              <a:gd name="connsiteX7" fmla="*/ 396342 w 1138513"/>
              <a:gd name="connsiteY7" fmla="*/ 646609 h 721380"/>
              <a:gd name="connsiteX8" fmla="*/ 463684 w 1138513"/>
              <a:gd name="connsiteY8" fmla="*/ 721380 h 721380"/>
              <a:gd name="connsiteX0" fmla="*/ 463684 w 1138513"/>
              <a:gd name="connsiteY0" fmla="*/ 721380 h 721380"/>
              <a:gd name="connsiteX1" fmla="*/ 610575 w 1138513"/>
              <a:gd name="connsiteY1" fmla="*/ 643699 h 721380"/>
              <a:gd name="connsiteX2" fmla="*/ 999851 w 1138513"/>
              <a:gd name="connsiteY2" fmla="*/ 544309 h 721380"/>
              <a:gd name="connsiteX3" fmla="*/ 1133577 w 1138513"/>
              <a:gd name="connsiteY3" fmla="*/ 253227 h 721380"/>
              <a:gd name="connsiteX4" fmla="*/ 852002 w 1138513"/>
              <a:gd name="connsiteY4" fmla="*/ 10739 h 721380"/>
              <a:gd name="connsiteX5" fmla="*/ 223273 w 1138513"/>
              <a:gd name="connsiteY5" fmla="*/ 64441 h 721380"/>
              <a:gd name="connsiteX6" fmla="*/ 0 w 1138513"/>
              <a:gd name="connsiteY6" fmla="*/ 337643 h 721380"/>
              <a:gd name="connsiteX7" fmla="*/ 396342 w 1138513"/>
              <a:gd name="connsiteY7" fmla="*/ 646609 h 721380"/>
              <a:gd name="connsiteX8" fmla="*/ 463684 w 1138513"/>
              <a:gd name="connsiteY8" fmla="*/ 721380 h 721380"/>
              <a:gd name="connsiteX0" fmla="*/ 463684 w 1136732"/>
              <a:gd name="connsiteY0" fmla="*/ 721380 h 721380"/>
              <a:gd name="connsiteX1" fmla="*/ 610575 w 1136732"/>
              <a:gd name="connsiteY1" fmla="*/ 643699 h 721380"/>
              <a:gd name="connsiteX2" fmla="*/ 999851 w 1136732"/>
              <a:gd name="connsiteY2" fmla="*/ 544309 h 721380"/>
              <a:gd name="connsiteX3" fmla="*/ 1133577 w 1136732"/>
              <a:gd name="connsiteY3" fmla="*/ 253227 h 721380"/>
              <a:gd name="connsiteX4" fmla="*/ 852002 w 1136732"/>
              <a:gd name="connsiteY4" fmla="*/ 10739 h 721380"/>
              <a:gd name="connsiteX5" fmla="*/ 223273 w 1136732"/>
              <a:gd name="connsiteY5" fmla="*/ 64441 h 721380"/>
              <a:gd name="connsiteX6" fmla="*/ 0 w 1136732"/>
              <a:gd name="connsiteY6" fmla="*/ 337643 h 721380"/>
              <a:gd name="connsiteX7" fmla="*/ 396342 w 1136732"/>
              <a:gd name="connsiteY7" fmla="*/ 646609 h 721380"/>
              <a:gd name="connsiteX8" fmla="*/ 463684 w 1136732"/>
              <a:gd name="connsiteY8" fmla="*/ 721380 h 721380"/>
              <a:gd name="connsiteX0" fmla="*/ 463684 w 1121891"/>
              <a:gd name="connsiteY0" fmla="*/ 721255 h 721255"/>
              <a:gd name="connsiteX1" fmla="*/ 610575 w 1121891"/>
              <a:gd name="connsiteY1" fmla="*/ 643574 h 721255"/>
              <a:gd name="connsiteX2" fmla="*/ 999851 w 1121891"/>
              <a:gd name="connsiteY2" fmla="*/ 544184 h 721255"/>
              <a:gd name="connsiteX3" fmla="*/ 1118177 w 1121891"/>
              <a:gd name="connsiteY3" fmla="*/ 251269 h 721255"/>
              <a:gd name="connsiteX4" fmla="*/ 852002 w 1121891"/>
              <a:gd name="connsiteY4" fmla="*/ 10614 h 721255"/>
              <a:gd name="connsiteX5" fmla="*/ 223273 w 1121891"/>
              <a:gd name="connsiteY5" fmla="*/ 64316 h 721255"/>
              <a:gd name="connsiteX6" fmla="*/ 0 w 1121891"/>
              <a:gd name="connsiteY6" fmla="*/ 337518 h 721255"/>
              <a:gd name="connsiteX7" fmla="*/ 396342 w 1121891"/>
              <a:gd name="connsiteY7" fmla="*/ 646484 h 721255"/>
              <a:gd name="connsiteX8" fmla="*/ 463684 w 1121891"/>
              <a:gd name="connsiteY8" fmla="*/ 721255 h 721255"/>
              <a:gd name="connsiteX0" fmla="*/ 463684 w 1123864"/>
              <a:gd name="connsiteY0" fmla="*/ 721255 h 721255"/>
              <a:gd name="connsiteX1" fmla="*/ 610575 w 1123864"/>
              <a:gd name="connsiteY1" fmla="*/ 643574 h 721255"/>
              <a:gd name="connsiteX2" fmla="*/ 999851 w 1123864"/>
              <a:gd name="connsiteY2" fmla="*/ 549682 h 721255"/>
              <a:gd name="connsiteX3" fmla="*/ 1118177 w 1123864"/>
              <a:gd name="connsiteY3" fmla="*/ 251269 h 721255"/>
              <a:gd name="connsiteX4" fmla="*/ 852002 w 1123864"/>
              <a:gd name="connsiteY4" fmla="*/ 10614 h 721255"/>
              <a:gd name="connsiteX5" fmla="*/ 223273 w 1123864"/>
              <a:gd name="connsiteY5" fmla="*/ 64316 h 721255"/>
              <a:gd name="connsiteX6" fmla="*/ 0 w 1123864"/>
              <a:gd name="connsiteY6" fmla="*/ 337518 h 721255"/>
              <a:gd name="connsiteX7" fmla="*/ 396342 w 1123864"/>
              <a:gd name="connsiteY7" fmla="*/ 646484 h 721255"/>
              <a:gd name="connsiteX8" fmla="*/ 463684 w 1123864"/>
              <a:gd name="connsiteY8" fmla="*/ 721255 h 721255"/>
              <a:gd name="connsiteX0" fmla="*/ 463684 w 1123864"/>
              <a:gd name="connsiteY0" fmla="*/ 721255 h 721255"/>
              <a:gd name="connsiteX1" fmla="*/ 610575 w 1123864"/>
              <a:gd name="connsiteY1" fmla="*/ 643574 h 721255"/>
              <a:gd name="connsiteX2" fmla="*/ 999851 w 1123864"/>
              <a:gd name="connsiteY2" fmla="*/ 549682 h 721255"/>
              <a:gd name="connsiteX3" fmla="*/ 1118177 w 1123864"/>
              <a:gd name="connsiteY3" fmla="*/ 251269 h 721255"/>
              <a:gd name="connsiteX4" fmla="*/ 852002 w 1123864"/>
              <a:gd name="connsiteY4" fmla="*/ 10614 h 721255"/>
              <a:gd name="connsiteX5" fmla="*/ 223273 w 1123864"/>
              <a:gd name="connsiteY5" fmla="*/ 64316 h 721255"/>
              <a:gd name="connsiteX6" fmla="*/ 0 w 1123864"/>
              <a:gd name="connsiteY6" fmla="*/ 337518 h 721255"/>
              <a:gd name="connsiteX7" fmla="*/ 396342 w 1123864"/>
              <a:gd name="connsiteY7" fmla="*/ 646484 h 721255"/>
              <a:gd name="connsiteX8" fmla="*/ 463684 w 1123864"/>
              <a:gd name="connsiteY8" fmla="*/ 721255 h 721255"/>
              <a:gd name="connsiteX0" fmla="*/ 463684 w 1123354"/>
              <a:gd name="connsiteY0" fmla="*/ 721255 h 721255"/>
              <a:gd name="connsiteX1" fmla="*/ 610575 w 1123354"/>
              <a:gd name="connsiteY1" fmla="*/ 643574 h 721255"/>
              <a:gd name="connsiteX2" fmla="*/ 999851 w 1123354"/>
              <a:gd name="connsiteY2" fmla="*/ 549682 h 721255"/>
              <a:gd name="connsiteX3" fmla="*/ 1118177 w 1123354"/>
              <a:gd name="connsiteY3" fmla="*/ 251269 h 721255"/>
              <a:gd name="connsiteX4" fmla="*/ 852002 w 1123354"/>
              <a:gd name="connsiteY4" fmla="*/ 10614 h 721255"/>
              <a:gd name="connsiteX5" fmla="*/ 223273 w 1123354"/>
              <a:gd name="connsiteY5" fmla="*/ 64316 h 721255"/>
              <a:gd name="connsiteX6" fmla="*/ 0 w 1123354"/>
              <a:gd name="connsiteY6" fmla="*/ 337518 h 721255"/>
              <a:gd name="connsiteX7" fmla="*/ 396342 w 1123354"/>
              <a:gd name="connsiteY7" fmla="*/ 646484 h 721255"/>
              <a:gd name="connsiteX8" fmla="*/ 463684 w 1123354"/>
              <a:gd name="connsiteY8" fmla="*/ 721255 h 721255"/>
              <a:gd name="connsiteX0" fmla="*/ 411324 w 1070994"/>
              <a:gd name="connsiteY0" fmla="*/ 721255 h 721255"/>
              <a:gd name="connsiteX1" fmla="*/ 558215 w 1070994"/>
              <a:gd name="connsiteY1" fmla="*/ 643574 h 721255"/>
              <a:gd name="connsiteX2" fmla="*/ 947491 w 1070994"/>
              <a:gd name="connsiteY2" fmla="*/ 549682 h 721255"/>
              <a:gd name="connsiteX3" fmla="*/ 1065817 w 1070994"/>
              <a:gd name="connsiteY3" fmla="*/ 251269 h 721255"/>
              <a:gd name="connsiteX4" fmla="*/ 799642 w 1070994"/>
              <a:gd name="connsiteY4" fmla="*/ 10614 h 721255"/>
              <a:gd name="connsiteX5" fmla="*/ 170913 w 1070994"/>
              <a:gd name="connsiteY5" fmla="*/ 64316 h 721255"/>
              <a:gd name="connsiteX6" fmla="*/ 0 w 1070994"/>
              <a:gd name="connsiteY6" fmla="*/ 339351 h 721255"/>
              <a:gd name="connsiteX7" fmla="*/ 343982 w 1070994"/>
              <a:gd name="connsiteY7" fmla="*/ 646484 h 721255"/>
              <a:gd name="connsiteX8" fmla="*/ 411324 w 1070994"/>
              <a:gd name="connsiteY8" fmla="*/ 721255 h 721255"/>
              <a:gd name="connsiteX0" fmla="*/ 391304 w 1050974"/>
              <a:gd name="connsiteY0" fmla="*/ 721255 h 721255"/>
              <a:gd name="connsiteX1" fmla="*/ 538195 w 1050974"/>
              <a:gd name="connsiteY1" fmla="*/ 643574 h 721255"/>
              <a:gd name="connsiteX2" fmla="*/ 927471 w 1050974"/>
              <a:gd name="connsiteY2" fmla="*/ 549682 h 721255"/>
              <a:gd name="connsiteX3" fmla="*/ 1045797 w 1050974"/>
              <a:gd name="connsiteY3" fmla="*/ 251269 h 721255"/>
              <a:gd name="connsiteX4" fmla="*/ 779622 w 1050974"/>
              <a:gd name="connsiteY4" fmla="*/ 10614 h 721255"/>
              <a:gd name="connsiteX5" fmla="*/ 150893 w 1050974"/>
              <a:gd name="connsiteY5" fmla="*/ 64316 h 721255"/>
              <a:gd name="connsiteX6" fmla="*/ 0 w 1050974"/>
              <a:gd name="connsiteY6" fmla="*/ 339351 h 721255"/>
              <a:gd name="connsiteX7" fmla="*/ 323962 w 1050974"/>
              <a:gd name="connsiteY7" fmla="*/ 646484 h 721255"/>
              <a:gd name="connsiteX8" fmla="*/ 391304 w 1050974"/>
              <a:gd name="connsiteY8" fmla="*/ 721255 h 721255"/>
              <a:gd name="connsiteX0" fmla="*/ 391304 w 1050974"/>
              <a:gd name="connsiteY0" fmla="*/ 721255 h 721255"/>
              <a:gd name="connsiteX1" fmla="*/ 538195 w 1050974"/>
              <a:gd name="connsiteY1" fmla="*/ 643574 h 721255"/>
              <a:gd name="connsiteX2" fmla="*/ 927471 w 1050974"/>
              <a:gd name="connsiteY2" fmla="*/ 549682 h 721255"/>
              <a:gd name="connsiteX3" fmla="*/ 1045797 w 1050974"/>
              <a:gd name="connsiteY3" fmla="*/ 251269 h 721255"/>
              <a:gd name="connsiteX4" fmla="*/ 779622 w 1050974"/>
              <a:gd name="connsiteY4" fmla="*/ 10614 h 721255"/>
              <a:gd name="connsiteX5" fmla="*/ 150893 w 1050974"/>
              <a:gd name="connsiteY5" fmla="*/ 64316 h 721255"/>
              <a:gd name="connsiteX6" fmla="*/ 0 w 1050974"/>
              <a:gd name="connsiteY6" fmla="*/ 339351 h 721255"/>
              <a:gd name="connsiteX7" fmla="*/ 323962 w 1050974"/>
              <a:gd name="connsiteY7" fmla="*/ 646484 h 721255"/>
              <a:gd name="connsiteX8" fmla="*/ 391304 w 1050974"/>
              <a:gd name="connsiteY8" fmla="*/ 721255 h 721255"/>
              <a:gd name="connsiteX0" fmla="*/ 391304 w 1050974"/>
              <a:gd name="connsiteY0" fmla="*/ 723864 h 723864"/>
              <a:gd name="connsiteX1" fmla="*/ 538195 w 1050974"/>
              <a:gd name="connsiteY1" fmla="*/ 646183 h 723864"/>
              <a:gd name="connsiteX2" fmla="*/ 927471 w 1050974"/>
              <a:gd name="connsiteY2" fmla="*/ 552291 h 723864"/>
              <a:gd name="connsiteX3" fmla="*/ 1045797 w 1050974"/>
              <a:gd name="connsiteY3" fmla="*/ 253878 h 723864"/>
              <a:gd name="connsiteX4" fmla="*/ 779622 w 1050974"/>
              <a:gd name="connsiteY4" fmla="*/ 13223 h 723864"/>
              <a:gd name="connsiteX5" fmla="*/ 201713 w 1050974"/>
              <a:gd name="connsiteY5" fmla="*/ 55929 h 723864"/>
              <a:gd name="connsiteX6" fmla="*/ 0 w 1050974"/>
              <a:gd name="connsiteY6" fmla="*/ 341960 h 723864"/>
              <a:gd name="connsiteX7" fmla="*/ 323962 w 1050974"/>
              <a:gd name="connsiteY7" fmla="*/ 649093 h 723864"/>
              <a:gd name="connsiteX8" fmla="*/ 391304 w 1050974"/>
              <a:gd name="connsiteY8" fmla="*/ 723864 h 723864"/>
              <a:gd name="connsiteX0" fmla="*/ 391304 w 1050974"/>
              <a:gd name="connsiteY0" fmla="*/ 722931 h 722931"/>
              <a:gd name="connsiteX1" fmla="*/ 538195 w 1050974"/>
              <a:gd name="connsiteY1" fmla="*/ 645250 h 722931"/>
              <a:gd name="connsiteX2" fmla="*/ 927471 w 1050974"/>
              <a:gd name="connsiteY2" fmla="*/ 551358 h 722931"/>
              <a:gd name="connsiteX3" fmla="*/ 1045797 w 1050974"/>
              <a:gd name="connsiteY3" fmla="*/ 252945 h 722931"/>
              <a:gd name="connsiteX4" fmla="*/ 779622 w 1050974"/>
              <a:gd name="connsiteY4" fmla="*/ 12290 h 722931"/>
              <a:gd name="connsiteX5" fmla="*/ 215573 w 1050974"/>
              <a:gd name="connsiteY5" fmla="*/ 58661 h 722931"/>
              <a:gd name="connsiteX6" fmla="*/ 0 w 1050974"/>
              <a:gd name="connsiteY6" fmla="*/ 341027 h 722931"/>
              <a:gd name="connsiteX7" fmla="*/ 323962 w 1050974"/>
              <a:gd name="connsiteY7" fmla="*/ 648160 h 722931"/>
              <a:gd name="connsiteX8" fmla="*/ 391304 w 1050974"/>
              <a:gd name="connsiteY8" fmla="*/ 722931 h 722931"/>
              <a:gd name="connsiteX0" fmla="*/ 382064 w 1041734"/>
              <a:gd name="connsiteY0" fmla="*/ 722931 h 722931"/>
              <a:gd name="connsiteX1" fmla="*/ 528955 w 1041734"/>
              <a:gd name="connsiteY1" fmla="*/ 645250 h 722931"/>
              <a:gd name="connsiteX2" fmla="*/ 918231 w 1041734"/>
              <a:gd name="connsiteY2" fmla="*/ 551358 h 722931"/>
              <a:gd name="connsiteX3" fmla="*/ 1036557 w 1041734"/>
              <a:gd name="connsiteY3" fmla="*/ 252945 h 722931"/>
              <a:gd name="connsiteX4" fmla="*/ 770382 w 1041734"/>
              <a:gd name="connsiteY4" fmla="*/ 12290 h 722931"/>
              <a:gd name="connsiteX5" fmla="*/ 206333 w 1041734"/>
              <a:gd name="connsiteY5" fmla="*/ 58661 h 722931"/>
              <a:gd name="connsiteX6" fmla="*/ 0 w 1041734"/>
              <a:gd name="connsiteY6" fmla="*/ 342860 h 722931"/>
              <a:gd name="connsiteX7" fmla="*/ 314722 w 1041734"/>
              <a:gd name="connsiteY7" fmla="*/ 648160 h 722931"/>
              <a:gd name="connsiteX8" fmla="*/ 382064 w 1041734"/>
              <a:gd name="connsiteY8" fmla="*/ 722931 h 722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1734" h="722931">
                <a:moveTo>
                  <a:pt x="382064" y="722931"/>
                </a:moveTo>
                <a:cubicBezTo>
                  <a:pt x="406019" y="660055"/>
                  <a:pt x="439594" y="666515"/>
                  <a:pt x="528955" y="645250"/>
                </a:cubicBezTo>
                <a:cubicBezTo>
                  <a:pt x="618316" y="623985"/>
                  <a:pt x="833631" y="616742"/>
                  <a:pt x="918231" y="551358"/>
                </a:cubicBezTo>
                <a:cubicBezTo>
                  <a:pt x="1002831" y="485974"/>
                  <a:pt x="1059658" y="370279"/>
                  <a:pt x="1036557" y="252945"/>
                </a:cubicBezTo>
                <a:cubicBezTo>
                  <a:pt x="1013456" y="135611"/>
                  <a:pt x="908753" y="44671"/>
                  <a:pt x="770382" y="12290"/>
                </a:cubicBezTo>
                <a:cubicBezTo>
                  <a:pt x="632011" y="-20091"/>
                  <a:pt x="338916" y="17165"/>
                  <a:pt x="206333" y="58661"/>
                </a:cubicBezTo>
                <a:cubicBezTo>
                  <a:pt x="73750" y="100157"/>
                  <a:pt x="1822" y="199023"/>
                  <a:pt x="0" y="342860"/>
                </a:cubicBezTo>
                <a:cubicBezTo>
                  <a:pt x="27105" y="498943"/>
                  <a:pt x="87932" y="573770"/>
                  <a:pt x="314722" y="648160"/>
                </a:cubicBezTo>
                <a:cubicBezTo>
                  <a:pt x="367872" y="666162"/>
                  <a:pt x="382064" y="722931"/>
                  <a:pt x="382064" y="722931"/>
                </a:cubicBezTo>
                <a:close/>
              </a:path>
            </a:pathLst>
          </a:custGeom>
          <a:solidFill>
            <a:schemeClr val="bg1"/>
          </a:solidFill>
          <a:ln w="19050"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89ECC812-F2A9-46D4-9B78-6659C68ED4EE}"/>
              </a:ext>
            </a:extLst>
          </p:cNvPr>
          <p:cNvSpPr>
            <a:spLocks noGrp="1"/>
          </p:cNvSpPr>
          <p:nvPr>
            <p:ph type="title"/>
          </p:nvPr>
        </p:nvSpPr>
        <p:spPr>
          <a:xfrm>
            <a:off x="3412671" y="1932214"/>
            <a:ext cx="6966858" cy="3091544"/>
          </a:xfrm>
        </p:spPr>
        <p:txBody>
          <a:bodyPr/>
          <a:lstStyle>
            <a:lvl1pPr algn="ctr">
              <a:defRPr/>
            </a:lvl1pPr>
          </a:lstStyle>
          <a:p>
            <a:r>
              <a:rPr lang="en-US"/>
              <a:t>Click to edit Master title style</a:t>
            </a:r>
            <a:endParaRPr lang="en-US" dirty="0"/>
          </a:p>
        </p:txBody>
      </p:sp>
      <p:sp>
        <p:nvSpPr>
          <p:cNvPr id="7" name="Freeform: Shape 6">
            <a:extLst>
              <a:ext uri="{FF2B5EF4-FFF2-40B4-BE49-F238E27FC236}">
                <a16:creationId xmlns:a16="http://schemas.microsoft.com/office/drawing/2014/main" id="{B7A37F60-69E7-41AC-BC9A-9DBC3B577269}"/>
              </a:ext>
              <a:ext uri="{C183D7F6-B498-43B3-948B-1728B52AA6E4}">
                <adec:decorative xmlns:adec="http://schemas.microsoft.com/office/drawing/2017/decorative" val="1"/>
              </a:ext>
            </a:extLst>
          </p:cNvPr>
          <p:cNvSpPr/>
          <p:nvPr/>
        </p:nvSpPr>
        <p:spPr>
          <a:xfrm rot="492880">
            <a:off x="2455668" y="1103025"/>
            <a:ext cx="8982171" cy="5009917"/>
          </a:xfrm>
          <a:custGeom>
            <a:avLst/>
            <a:gdLst>
              <a:gd name="connsiteX0" fmla="*/ 284628 w 960507"/>
              <a:gd name="connsiteY0" fmla="*/ 725426 h 725435"/>
              <a:gd name="connsiteX1" fmla="*/ 429979 w 960507"/>
              <a:gd name="connsiteY1" fmla="*/ 636749 h 725435"/>
              <a:gd name="connsiteX2" fmla="*/ 805646 w 960507"/>
              <a:gd name="connsiteY2" fmla="*/ 523401 h 725435"/>
              <a:gd name="connsiteX3" fmla="*/ 954521 w 960507"/>
              <a:gd name="connsiteY3" fmla="*/ 257273 h 725435"/>
              <a:gd name="connsiteX4" fmla="*/ 674486 w 960507"/>
              <a:gd name="connsiteY4" fmla="*/ 5622 h 725435"/>
              <a:gd name="connsiteX5" fmla="*/ 15261 w 960507"/>
              <a:gd name="connsiteY5" fmla="*/ 246605 h 725435"/>
              <a:gd name="connsiteX6" fmla="*/ 217286 w 960507"/>
              <a:gd name="connsiteY6" fmla="*/ 650655 h 725435"/>
              <a:gd name="connsiteX7" fmla="*/ 284628 w 960507"/>
              <a:gd name="connsiteY7" fmla="*/ 725426 h 725435"/>
              <a:gd name="connsiteX0" fmla="*/ 284667 w 961601"/>
              <a:gd name="connsiteY0" fmla="*/ 725435 h 725435"/>
              <a:gd name="connsiteX1" fmla="*/ 430018 w 961601"/>
              <a:gd name="connsiteY1" fmla="*/ 636758 h 725435"/>
              <a:gd name="connsiteX2" fmla="*/ 820834 w 961601"/>
              <a:gd name="connsiteY2" fmla="*/ 548364 h 725435"/>
              <a:gd name="connsiteX3" fmla="*/ 954560 w 961601"/>
              <a:gd name="connsiteY3" fmla="*/ 257282 h 725435"/>
              <a:gd name="connsiteX4" fmla="*/ 674525 w 961601"/>
              <a:gd name="connsiteY4" fmla="*/ 5631 h 725435"/>
              <a:gd name="connsiteX5" fmla="*/ 15300 w 961601"/>
              <a:gd name="connsiteY5" fmla="*/ 246614 h 725435"/>
              <a:gd name="connsiteX6" fmla="*/ 217325 w 961601"/>
              <a:gd name="connsiteY6" fmla="*/ 650664 h 725435"/>
              <a:gd name="connsiteX7" fmla="*/ 284667 w 961601"/>
              <a:gd name="connsiteY7" fmla="*/ 725435 h 725435"/>
              <a:gd name="connsiteX0" fmla="*/ 284667 w 961601"/>
              <a:gd name="connsiteY0" fmla="*/ 725962 h 725962"/>
              <a:gd name="connsiteX1" fmla="*/ 430018 w 961601"/>
              <a:gd name="connsiteY1" fmla="*/ 637285 h 725962"/>
              <a:gd name="connsiteX2" fmla="*/ 820834 w 961601"/>
              <a:gd name="connsiteY2" fmla="*/ 548891 h 725962"/>
              <a:gd name="connsiteX3" fmla="*/ 954560 w 961601"/>
              <a:gd name="connsiteY3" fmla="*/ 257809 h 725962"/>
              <a:gd name="connsiteX4" fmla="*/ 674525 w 961601"/>
              <a:gd name="connsiteY4" fmla="*/ 6158 h 725962"/>
              <a:gd name="connsiteX5" fmla="*/ 15300 w 961601"/>
              <a:gd name="connsiteY5" fmla="*/ 247141 h 725962"/>
              <a:gd name="connsiteX6" fmla="*/ 217325 w 961601"/>
              <a:gd name="connsiteY6" fmla="*/ 651191 h 725962"/>
              <a:gd name="connsiteX7" fmla="*/ 284667 w 961601"/>
              <a:gd name="connsiteY7" fmla="*/ 725962 h 725962"/>
              <a:gd name="connsiteX0" fmla="*/ 410902 w 1087836"/>
              <a:gd name="connsiteY0" fmla="*/ 719810 h 719810"/>
              <a:gd name="connsiteX1" fmla="*/ 556253 w 1087836"/>
              <a:gd name="connsiteY1" fmla="*/ 631133 h 719810"/>
              <a:gd name="connsiteX2" fmla="*/ 947069 w 1087836"/>
              <a:gd name="connsiteY2" fmla="*/ 542739 h 719810"/>
              <a:gd name="connsiteX3" fmla="*/ 1080795 w 1087836"/>
              <a:gd name="connsiteY3" fmla="*/ 251657 h 719810"/>
              <a:gd name="connsiteX4" fmla="*/ 800760 w 1087836"/>
              <a:gd name="connsiteY4" fmla="*/ 6 h 719810"/>
              <a:gd name="connsiteX5" fmla="*/ 5261 w 1087836"/>
              <a:gd name="connsiteY5" fmla="*/ 248982 h 719810"/>
              <a:gd name="connsiteX6" fmla="*/ 343560 w 1087836"/>
              <a:gd name="connsiteY6" fmla="*/ 645039 h 719810"/>
              <a:gd name="connsiteX7" fmla="*/ 410902 w 1087836"/>
              <a:gd name="connsiteY7" fmla="*/ 719810 h 719810"/>
              <a:gd name="connsiteX0" fmla="*/ 412791 w 1089725"/>
              <a:gd name="connsiteY0" fmla="*/ 726835 h 726835"/>
              <a:gd name="connsiteX1" fmla="*/ 558142 w 1089725"/>
              <a:gd name="connsiteY1" fmla="*/ 638158 h 726835"/>
              <a:gd name="connsiteX2" fmla="*/ 948958 w 1089725"/>
              <a:gd name="connsiteY2" fmla="*/ 549764 h 726835"/>
              <a:gd name="connsiteX3" fmla="*/ 1082684 w 1089725"/>
              <a:gd name="connsiteY3" fmla="*/ 258682 h 726835"/>
              <a:gd name="connsiteX4" fmla="*/ 802649 w 1089725"/>
              <a:gd name="connsiteY4" fmla="*/ 7031 h 726835"/>
              <a:gd name="connsiteX5" fmla="*/ 171027 w 1089725"/>
              <a:gd name="connsiteY5" fmla="*/ 85967 h 726835"/>
              <a:gd name="connsiteX6" fmla="*/ 7150 w 1089725"/>
              <a:gd name="connsiteY6" fmla="*/ 256007 h 726835"/>
              <a:gd name="connsiteX7" fmla="*/ 345449 w 1089725"/>
              <a:gd name="connsiteY7" fmla="*/ 652064 h 726835"/>
              <a:gd name="connsiteX8" fmla="*/ 412791 w 1089725"/>
              <a:gd name="connsiteY8" fmla="*/ 726835 h 726835"/>
              <a:gd name="connsiteX0" fmla="*/ 409002 w 1085936"/>
              <a:gd name="connsiteY0" fmla="*/ 726835 h 726835"/>
              <a:gd name="connsiteX1" fmla="*/ 554353 w 1085936"/>
              <a:gd name="connsiteY1" fmla="*/ 638158 h 726835"/>
              <a:gd name="connsiteX2" fmla="*/ 945169 w 1085936"/>
              <a:gd name="connsiteY2" fmla="*/ 549764 h 726835"/>
              <a:gd name="connsiteX3" fmla="*/ 1078895 w 1085936"/>
              <a:gd name="connsiteY3" fmla="*/ 258682 h 726835"/>
              <a:gd name="connsiteX4" fmla="*/ 798860 w 1085936"/>
              <a:gd name="connsiteY4" fmla="*/ 7031 h 726835"/>
              <a:gd name="connsiteX5" fmla="*/ 167238 w 1085936"/>
              <a:gd name="connsiteY5" fmla="*/ 85967 h 726835"/>
              <a:gd name="connsiteX6" fmla="*/ 7460 w 1085936"/>
              <a:gd name="connsiteY6" fmla="*/ 285590 h 726835"/>
              <a:gd name="connsiteX7" fmla="*/ 341660 w 1085936"/>
              <a:gd name="connsiteY7" fmla="*/ 652064 h 726835"/>
              <a:gd name="connsiteX8" fmla="*/ 409002 w 1085936"/>
              <a:gd name="connsiteY8" fmla="*/ 726835 h 726835"/>
              <a:gd name="connsiteX0" fmla="*/ 409002 w 1085936"/>
              <a:gd name="connsiteY0" fmla="*/ 726835 h 726835"/>
              <a:gd name="connsiteX1" fmla="*/ 554353 w 1085936"/>
              <a:gd name="connsiteY1" fmla="*/ 638158 h 726835"/>
              <a:gd name="connsiteX2" fmla="*/ 945169 w 1085936"/>
              <a:gd name="connsiteY2" fmla="*/ 549764 h 726835"/>
              <a:gd name="connsiteX3" fmla="*/ 1078895 w 1085936"/>
              <a:gd name="connsiteY3" fmla="*/ 258682 h 726835"/>
              <a:gd name="connsiteX4" fmla="*/ 798860 w 1085936"/>
              <a:gd name="connsiteY4" fmla="*/ 7031 h 726835"/>
              <a:gd name="connsiteX5" fmla="*/ 167238 w 1085936"/>
              <a:gd name="connsiteY5" fmla="*/ 85967 h 726835"/>
              <a:gd name="connsiteX6" fmla="*/ 7460 w 1085936"/>
              <a:gd name="connsiteY6" fmla="*/ 285590 h 726835"/>
              <a:gd name="connsiteX7" fmla="*/ 341660 w 1085936"/>
              <a:gd name="connsiteY7" fmla="*/ 652064 h 726835"/>
              <a:gd name="connsiteX8" fmla="*/ 409002 w 1085936"/>
              <a:gd name="connsiteY8" fmla="*/ 726835 h 726835"/>
              <a:gd name="connsiteX0" fmla="*/ 407340 w 1084274"/>
              <a:gd name="connsiteY0" fmla="*/ 726835 h 726835"/>
              <a:gd name="connsiteX1" fmla="*/ 552691 w 1084274"/>
              <a:gd name="connsiteY1" fmla="*/ 638158 h 726835"/>
              <a:gd name="connsiteX2" fmla="*/ 943507 w 1084274"/>
              <a:gd name="connsiteY2" fmla="*/ 549764 h 726835"/>
              <a:gd name="connsiteX3" fmla="*/ 1077233 w 1084274"/>
              <a:gd name="connsiteY3" fmla="*/ 258682 h 726835"/>
              <a:gd name="connsiteX4" fmla="*/ 797198 w 1084274"/>
              <a:gd name="connsiteY4" fmla="*/ 7031 h 726835"/>
              <a:gd name="connsiteX5" fmla="*/ 165576 w 1084274"/>
              <a:gd name="connsiteY5" fmla="*/ 85967 h 726835"/>
              <a:gd name="connsiteX6" fmla="*/ 5798 w 1084274"/>
              <a:gd name="connsiteY6" fmla="*/ 285590 h 726835"/>
              <a:gd name="connsiteX7" fmla="*/ 339998 w 1084274"/>
              <a:gd name="connsiteY7" fmla="*/ 652064 h 726835"/>
              <a:gd name="connsiteX8" fmla="*/ 407340 w 1084274"/>
              <a:gd name="connsiteY8" fmla="*/ 726835 h 726835"/>
              <a:gd name="connsiteX0" fmla="*/ 405193 w 1082127"/>
              <a:gd name="connsiteY0" fmla="*/ 726835 h 726835"/>
              <a:gd name="connsiteX1" fmla="*/ 550544 w 1082127"/>
              <a:gd name="connsiteY1" fmla="*/ 638158 h 726835"/>
              <a:gd name="connsiteX2" fmla="*/ 941360 w 1082127"/>
              <a:gd name="connsiteY2" fmla="*/ 549764 h 726835"/>
              <a:gd name="connsiteX3" fmla="*/ 1075086 w 1082127"/>
              <a:gd name="connsiteY3" fmla="*/ 258682 h 726835"/>
              <a:gd name="connsiteX4" fmla="*/ 795051 w 1082127"/>
              <a:gd name="connsiteY4" fmla="*/ 7031 h 726835"/>
              <a:gd name="connsiteX5" fmla="*/ 163429 w 1082127"/>
              <a:gd name="connsiteY5" fmla="*/ 85967 h 726835"/>
              <a:gd name="connsiteX6" fmla="*/ 5959 w 1082127"/>
              <a:gd name="connsiteY6" fmla="*/ 336874 h 726835"/>
              <a:gd name="connsiteX7" fmla="*/ 337851 w 1082127"/>
              <a:gd name="connsiteY7" fmla="*/ 652064 h 726835"/>
              <a:gd name="connsiteX8" fmla="*/ 405193 w 1082127"/>
              <a:gd name="connsiteY8" fmla="*/ 726835 h 726835"/>
              <a:gd name="connsiteX0" fmla="*/ 405097 w 1082031"/>
              <a:gd name="connsiteY0" fmla="*/ 727553 h 727553"/>
              <a:gd name="connsiteX1" fmla="*/ 550448 w 1082031"/>
              <a:gd name="connsiteY1" fmla="*/ 638876 h 727553"/>
              <a:gd name="connsiteX2" fmla="*/ 941264 w 1082031"/>
              <a:gd name="connsiteY2" fmla="*/ 550482 h 727553"/>
              <a:gd name="connsiteX3" fmla="*/ 1074990 w 1082031"/>
              <a:gd name="connsiteY3" fmla="*/ 259400 h 727553"/>
              <a:gd name="connsiteX4" fmla="*/ 794955 w 1082031"/>
              <a:gd name="connsiteY4" fmla="*/ 7749 h 727553"/>
              <a:gd name="connsiteX5" fmla="*/ 164686 w 1082031"/>
              <a:gd name="connsiteY5" fmla="*/ 81610 h 727553"/>
              <a:gd name="connsiteX6" fmla="*/ 5863 w 1082031"/>
              <a:gd name="connsiteY6" fmla="*/ 337592 h 727553"/>
              <a:gd name="connsiteX7" fmla="*/ 337755 w 1082031"/>
              <a:gd name="connsiteY7" fmla="*/ 652782 h 727553"/>
              <a:gd name="connsiteX8" fmla="*/ 405097 w 1082031"/>
              <a:gd name="connsiteY8" fmla="*/ 727553 h 727553"/>
              <a:gd name="connsiteX0" fmla="*/ 427815 w 1104749"/>
              <a:gd name="connsiteY0" fmla="*/ 727553 h 727553"/>
              <a:gd name="connsiteX1" fmla="*/ 573166 w 1104749"/>
              <a:gd name="connsiteY1" fmla="*/ 638876 h 727553"/>
              <a:gd name="connsiteX2" fmla="*/ 963982 w 1104749"/>
              <a:gd name="connsiteY2" fmla="*/ 550482 h 727553"/>
              <a:gd name="connsiteX3" fmla="*/ 1097708 w 1104749"/>
              <a:gd name="connsiteY3" fmla="*/ 259400 h 727553"/>
              <a:gd name="connsiteX4" fmla="*/ 817673 w 1104749"/>
              <a:gd name="connsiteY4" fmla="*/ 7749 h 727553"/>
              <a:gd name="connsiteX5" fmla="*/ 187404 w 1104749"/>
              <a:gd name="connsiteY5" fmla="*/ 81610 h 727553"/>
              <a:gd name="connsiteX6" fmla="*/ 4537 w 1104749"/>
              <a:gd name="connsiteY6" fmla="*/ 344274 h 727553"/>
              <a:gd name="connsiteX7" fmla="*/ 360473 w 1104749"/>
              <a:gd name="connsiteY7" fmla="*/ 652782 h 727553"/>
              <a:gd name="connsiteX8" fmla="*/ 427815 w 1104749"/>
              <a:gd name="connsiteY8" fmla="*/ 727553 h 727553"/>
              <a:gd name="connsiteX0" fmla="*/ 423278 w 1100212"/>
              <a:gd name="connsiteY0" fmla="*/ 727553 h 727553"/>
              <a:gd name="connsiteX1" fmla="*/ 568629 w 1100212"/>
              <a:gd name="connsiteY1" fmla="*/ 638876 h 727553"/>
              <a:gd name="connsiteX2" fmla="*/ 959445 w 1100212"/>
              <a:gd name="connsiteY2" fmla="*/ 550482 h 727553"/>
              <a:gd name="connsiteX3" fmla="*/ 1093171 w 1100212"/>
              <a:gd name="connsiteY3" fmla="*/ 259400 h 727553"/>
              <a:gd name="connsiteX4" fmla="*/ 813136 w 1100212"/>
              <a:gd name="connsiteY4" fmla="*/ 7749 h 727553"/>
              <a:gd name="connsiteX5" fmla="*/ 182867 w 1100212"/>
              <a:gd name="connsiteY5" fmla="*/ 81610 h 727553"/>
              <a:gd name="connsiteX6" fmla="*/ 0 w 1100212"/>
              <a:gd name="connsiteY6" fmla="*/ 344274 h 727553"/>
              <a:gd name="connsiteX7" fmla="*/ 355936 w 1100212"/>
              <a:gd name="connsiteY7" fmla="*/ 652782 h 727553"/>
              <a:gd name="connsiteX8" fmla="*/ 423278 w 1100212"/>
              <a:gd name="connsiteY8" fmla="*/ 727553 h 727553"/>
              <a:gd name="connsiteX0" fmla="*/ 423278 w 1100212"/>
              <a:gd name="connsiteY0" fmla="*/ 727553 h 727553"/>
              <a:gd name="connsiteX1" fmla="*/ 568629 w 1100212"/>
              <a:gd name="connsiteY1" fmla="*/ 638876 h 727553"/>
              <a:gd name="connsiteX2" fmla="*/ 959445 w 1100212"/>
              <a:gd name="connsiteY2" fmla="*/ 550482 h 727553"/>
              <a:gd name="connsiteX3" fmla="*/ 1093171 w 1100212"/>
              <a:gd name="connsiteY3" fmla="*/ 259400 h 727553"/>
              <a:gd name="connsiteX4" fmla="*/ 813136 w 1100212"/>
              <a:gd name="connsiteY4" fmla="*/ 7749 h 727553"/>
              <a:gd name="connsiteX5" fmla="*/ 182867 w 1100212"/>
              <a:gd name="connsiteY5" fmla="*/ 81610 h 727553"/>
              <a:gd name="connsiteX6" fmla="*/ 0 w 1100212"/>
              <a:gd name="connsiteY6" fmla="*/ 344274 h 727553"/>
              <a:gd name="connsiteX7" fmla="*/ 355936 w 1100212"/>
              <a:gd name="connsiteY7" fmla="*/ 652782 h 727553"/>
              <a:gd name="connsiteX8" fmla="*/ 423278 w 1100212"/>
              <a:gd name="connsiteY8" fmla="*/ 727553 h 727553"/>
              <a:gd name="connsiteX0" fmla="*/ 437503 w 1114437"/>
              <a:gd name="connsiteY0" fmla="*/ 727553 h 727553"/>
              <a:gd name="connsiteX1" fmla="*/ 582854 w 1114437"/>
              <a:gd name="connsiteY1" fmla="*/ 638876 h 727553"/>
              <a:gd name="connsiteX2" fmla="*/ 973670 w 1114437"/>
              <a:gd name="connsiteY2" fmla="*/ 550482 h 727553"/>
              <a:gd name="connsiteX3" fmla="*/ 1107396 w 1114437"/>
              <a:gd name="connsiteY3" fmla="*/ 259400 h 727553"/>
              <a:gd name="connsiteX4" fmla="*/ 827361 w 1114437"/>
              <a:gd name="connsiteY4" fmla="*/ 7749 h 727553"/>
              <a:gd name="connsiteX5" fmla="*/ 197092 w 1114437"/>
              <a:gd name="connsiteY5" fmla="*/ 81610 h 727553"/>
              <a:gd name="connsiteX6" fmla="*/ 0 w 1114437"/>
              <a:gd name="connsiteY6" fmla="*/ 341962 h 727553"/>
              <a:gd name="connsiteX7" fmla="*/ 370161 w 1114437"/>
              <a:gd name="connsiteY7" fmla="*/ 652782 h 727553"/>
              <a:gd name="connsiteX8" fmla="*/ 437503 w 1114437"/>
              <a:gd name="connsiteY8" fmla="*/ 727553 h 727553"/>
              <a:gd name="connsiteX0" fmla="*/ 463684 w 1140618"/>
              <a:gd name="connsiteY0" fmla="*/ 727553 h 727553"/>
              <a:gd name="connsiteX1" fmla="*/ 609035 w 1140618"/>
              <a:gd name="connsiteY1" fmla="*/ 638876 h 727553"/>
              <a:gd name="connsiteX2" fmla="*/ 999851 w 1140618"/>
              <a:gd name="connsiteY2" fmla="*/ 550482 h 727553"/>
              <a:gd name="connsiteX3" fmla="*/ 1133577 w 1140618"/>
              <a:gd name="connsiteY3" fmla="*/ 259400 h 727553"/>
              <a:gd name="connsiteX4" fmla="*/ 853542 w 1140618"/>
              <a:gd name="connsiteY4" fmla="*/ 7749 h 727553"/>
              <a:gd name="connsiteX5" fmla="*/ 223273 w 1140618"/>
              <a:gd name="connsiteY5" fmla="*/ 81610 h 727553"/>
              <a:gd name="connsiteX6" fmla="*/ 0 w 1140618"/>
              <a:gd name="connsiteY6" fmla="*/ 343816 h 727553"/>
              <a:gd name="connsiteX7" fmla="*/ 396342 w 1140618"/>
              <a:gd name="connsiteY7" fmla="*/ 652782 h 727553"/>
              <a:gd name="connsiteX8" fmla="*/ 463684 w 1140618"/>
              <a:gd name="connsiteY8" fmla="*/ 727553 h 727553"/>
              <a:gd name="connsiteX0" fmla="*/ 463684 w 1140714"/>
              <a:gd name="connsiteY0" fmla="*/ 719277 h 719277"/>
              <a:gd name="connsiteX1" fmla="*/ 609035 w 1140714"/>
              <a:gd name="connsiteY1" fmla="*/ 630600 h 719277"/>
              <a:gd name="connsiteX2" fmla="*/ 999851 w 1140714"/>
              <a:gd name="connsiteY2" fmla="*/ 542206 h 719277"/>
              <a:gd name="connsiteX3" fmla="*/ 1133577 w 1140714"/>
              <a:gd name="connsiteY3" fmla="*/ 251124 h 719277"/>
              <a:gd name="connsiteX4" fmla="*/ 852002 w 1140714"/>
              <a:gd name="connsiteY4" fmla="*/ 8636 h 719277"/>
              <a:gd name="connsiteX5" fmla="*/ 223273 w 1140714"/>
              <a:gd name="connsiteY5" fmla="*/ 73334 h 719277"/>
              <a:gd name="connsiteX6" fmla="*/ 0 w 1140714"/>
              <a:gd name="connsiteY6" fmla="*/ 335540 h 719277"/>
              <a:gd name="connsiteX7" fmla="*/ 396342 w 1140714"/>
              <a:gd name="connsiteY7" fmla="*/ 644506 h 719277"/>
              <a:gd name="connsiteX8" fmla="*/ 463684 w 1140714"/>
              <a:gd name="connsiteY8" fmla="*/ 719277 h 719277"/>
              <a:gd name="connsiteX0" fmla="*/ 463684 w 1140714"/>
              <a:gd name="connsiteY0" fmla="*/ 721380 h 721380"/>
              <a:gd name="connsiteX1" fmla="*/ 609035 w 1140714"/>
              <a:gd name="connsiteY1" fmla="*/ 632703 h 721380"/>
              <a:gd name="connsiteX2" fmla="*/ 999851 w 1140714"/>
              <a:gd name="connsiteY2" fmla="*/ 544309 h 721380"/>
              <a:gd name="connsiteX3" fmla="*/ 1133577 w 1140714"/>
              <a:gd name="connsiteY3" fmla="*/ 253227 h 721380"/>
              <a:gd name="connsiteX4" fmla="*/ 852002 w 1140714"/>
              <a:gd name="connsiteY4" fmla="*/ 10739 h 721380"/>
              <a:gd name="connsiteX5" fmla="*/ 223273 w 1140714"/>
              <a:gd name="connsiteY5" fmla="*/ 64441 h 721380"/>
              <a:gd name="connsiteX6" fmla="*/ 0 w 1140714"/>
              <a:gd name="connsiteY6" fmla="*/ 337643 h 721380"/>
              <a:gd name="connsiteX7" fmla="*/ 396342 w 1140714"/>
              <a:gd name="connsiteY7" fmla="*/ 646609 h 721380"/>
              <a:gd name="connsiteX8" fmla="*/ 463684 w 1140714"/>
              <a:gd name="connsiteY8" fmla="*/ 721380 h 721380"/>
              <a:gd name="connsiteX0" fmla="*/ 463684 w 1140714"/>
              <a:gd name="connsiteY0" fmla="*/ 721380 h 721380"/>
              <a:gd name="connsiteX1" fmla="*/ 609035 w 1140714"/>
              <a:gd name="connsiteY1" fmla="*/ 632703 h 721380"/>
              <a:gd name="connsiteX2" fmla="*/ 999851 w 1140714"/>
              <a:gd name="connsiteY2" fmla="*/ 544309 h 721380"/>
              <a:gd name="connsiteX3" fmla="*/ 1133577 w 1140714"/>
              <a:gd name="connsiteY3" fmla="*/ 253227 h 721380"/>
              <a:gd name="connsiteX4" fmla="*/ 852002 w 1140714"/>
              <a:gd name="connsiteY4" fmla="*/ 10739 h 721380"/>
              <a:gd name="connsiteX5" fmla="*/ 223273 w 1140714"/>
              <a:gd name="connsiteY5" fmla="*/ 64441 h 721380"/>
              <a:gd name="connsiteX6" fmla="*/ 0 w 1140714"/>
              <a:gd name="connsiteY6" fmla="*/ 337643 h 721380"/>
              <a:gd name="connsiteX7" fmla="*/ 396342 w 1140714"/>
              <a:gd name="connsiteY7" fmla="*/ 646609 h 721380"/>
              <a:gd name="connsiteX8" fmla="*/ 463684 w 1140714"/>
              <a:gd name="connsiteY8" fmla="*/ 721380 h 721380"/>
              <a:gd name="connsiteX0" fmla="*/ 463684 w 1138513"/>
              <a:gd name="connsiteY0" fmla="*/ 721380 h 721380"/>
              <a:gd name="connsiteX1" fmla="*/ 610575 w 1138513"/>
              <a:gd name="connsiteY1" fmla="*/ 643699 h 721380"/>
              <a:gd name="connsiteX2" fmla="*/ 999851 w 1138513"/>
              <a:gd name="connsiteY2" fmla="*/ 544309 h 721380"/>
              <a:gd name="connsiteX3" fmla="*/ 1133577 w 1138513"/>
              <a:gd name="connsiteY3" fmla="*/ 253227 h 721380"/>
              <a:gd name="connsiteX4" fmla="*/ 852002 w 1138513"/>
              <a:gd name="connsiteY4" fmla="*/ 10739 h 721380"/>
              <a:gd name="connsiteX5" fmla="*/ 223273 w 1138513"/>
              <a:gd name="connsiteY5" fmla="*/ 64441 h 721380"/>
              <a:gd name="connsiteX6" fmla="*/ 0 w 1138513"/>
              <a:gd name="connsiteY6" fmla="*/ 337643 h 721380"/>
              <a:gd name="connsiteX7" fmla="*/ 396342 w 1138513"/>
              <a:gd name="connsiteY7" fmla="*/ 646609 h 721380"/>
              <a:gd name="connsiteX8" fmla="*/ 463684 w 1138513"/>
              <a:gd name="connsiteY8" fmla="*/ 721380 h 721380"/>
              <a:gd name="connsiteX0" fmla="*/ 463684 w 1138513"/>
              <a:gd name="connsiteY0" fmla="*/ 721380 h 721380"/>
              <a:gd name="connsiteX1" fmla="*/ 610575 w 1138513"/>
              <a:gd name="connsiteY1" fmla="*/ 643699 h 721380"/>
              <a:gd name="connsiteX2" fmla="*/ 999851 w 1138513"/>
              <a:gd name="connsiteY2" fmla="*/ 544309 h 721380"/>
              <a:gd name="connsiteX3" fmla="*/ 1133577 w 1138513"/>
              <a:gd name="connsiteY3" fmla="*/ 253227 h 721380"/>
              <a:gd name="connsiteX4" fmla="*/ 852002 w 1138513"/>
              <a:gd name="connsiteY4" fmla="*/ 10739 h 721380"/>
              <a:gd name="connsiteX5" fmla="*/ 223273 w 1138513"/>
              <a:gd name="connsiteY5" fmla="*/ 64441 h 721380"/>
              <a:gd name="connsiteX6" fmla="*/ 0 w 1138513"/>
              <a:gd name="connsiteY6" fmla="*/ 337643 h 721380"/>
              <a:gd name="connsiteX7" fmla="*/ 396342 w 1138513"/>
              <a:gd name="connsiteY7" fmla="*/ 646609 h 721380"/>
              <a:gd name="connsiteX8" fmla="*/ 463684 w 1138513"/>
              <a:gd name="connsiteY8" fmla="*/ 721380 h 721380"/>
              <a:gd name="connsiteX0" fmla="*/ 463684 w 1136732"/>
              <a:gd name="connsiteY0" fmla="*/ 721380 h 721380"/>
              <a:gd name="connsiteX1" fmla="*/ 610575 w 1136732"/>
              <a:gd name="connsiteY1" fmla="*/ 643699 h 721380"/>
              <a:gd name="connsiteX2" fmla="*/ 999851 w 1136732"/>
              <a:gd name="connsiteY2" fmla="*/ 544309 h 721380"/>
              <a:gd name="connsiteX3" fmla="*/ 1133577 w 1136732"/>
              <a:gd name="connsiteY3" fmla="*/ 253227 h 721380"/>
              <a:gd name="connsiteX4" fmla="*/ 852002 w 1136732"/>
              <a:gd name="connsiteY4" fmla="*/ 10739 h 721380"/>
              <a:gd name="connsiteX5" fmla="*/ 223273 w 1136732"/>
              <a:gd name="connsiteY5" fmla="*/ 64441 h 721380"/>
              <a:gd name="connsiteX6" fmla="*/ 0 w 1136732"/>
              <a:gd name="connsiteY6" fmla="*/ 337643 h 721380"/>
              <a:gd name="connsiteX7" fmla="*/ 396342 w 1136732"/>
              <a:gd name="connsiteY7" fmla="*/ 646609 h 721380"/>
              <a:gd name="connsiteX8" fmla="*/ 463684 w 1136732"/>
              <a:gd name="connsiteY8" fmla="*/ 721380 h 721380"/>
              <a:gd name="connsiteX0" fmla="*/ 463684 w 1121891"/>
              <a:gd name="connsiteY0" fmla="*/ 721255 h 721255"/>
              <a:gd name="connsiteX1" fmla="*/ 610575 w 1121891"/>
              <a:gd name="connsiteY1" fmla="*/ 643574 h 721255"/>
              <a:gd name="connsiteX2" fmla="*/ 999851 w 1121891"/>
              <a:gd name="connsiteY2" fmla="*/ 544184 h 721255"/>
              <a:gd name="connsiteX3" fmla="*/ 1118177 w 1121891"/>
              <a:gd name="connsiteY3" fmla="*/ 251269 h 721255"/>
              <a:gd name="connsiteX4" fmla="*/ 852002 w 1121891"/>
              <a:gd name="connsiteY4" fmla="*/ 10614 h 721255"/>
              <a:gd name="connsiteX5" fmla="*/ 223273 w 1121891"/>
              <a:gd name="connsiteY5" fmla="*/ 64316 h 721255"/>
              <a:gd name="connsiteX6" fmla="*/ 0 w 1121891"/>
              <a:gd name="connsiteY6" fmla="*/ 337518 h 721255"/>
              <a:gd name="connsiteX7" fmla="*/ 396342 w 1121891"/>
              <a:gd name="connsiteY7" fmla="*/ 646484 h 721255"/>
              <a:gd name="connsiteX8" fmla="*/ 463684 w 1121891"/>
              <a:gd name="connsiteY8" fmla="*/ 721255 h 721255"/>
              <a:gd name="connsiteX0" fmla="*/ 463684 w 1123864"/>
              <a:gd name="connsiteY0" fmla="*/ 721255 h 721255"/>
              <a:gd name="connsiteX1" fmla="*/ 610575 w 1123864"/>
              <a:gd name="connsiteY1" fmla="*/ 643574 h 721255"/>
              <a:gd name="connsiteX2" fmla="*/ 999851 w 1123864"/>
              <a:gd name="connsiteY2" fmla="*/ 549682 h 721255"/>
              <a:gd name="connsiteX3" fmla="*/ 1118177 w 1123864"/>
              <a:gd name="connsiteY3" fmla="*/ 251269 h 721255"/>
              <a:gd name="connsiteX4" fmla="*/ 852002 w 1123864"/>
              <a:gd name="connsiteY4" fmla="*/ 10614 h 721255"/>
              <a:gd name="connsiteX5" fmla="*/ 223273 w 1123864"/>
              <a:gd name="connsiteY5" fmla="*/ 64316 h 721255"/>
              <a:gd name="connsiteX6" fmla="*/ 0 w 1123864"/>
              <a:gd name="connsiteY6" fmla="*/ 337518 h 721255"/>
              <a:gd name="connsiteX7" fmla="*/ 396342 w 1123864"/>
              <a:gd name="connsiteY7" fmla="*/ 646484 h 721255"/>
              <a:gd name="connsiteX8" fmla="*/ 463684 w 1123864"/>
              <a:gd name="connsiteY8" fmla="*/ 721255 h 721255"/>
              <a:gd name="connsiteX0" fmla="*/ 463684 w 1123864"/>
              <a:gd name="connsiteY0" fmla="*/ 721255 h 721255"/>
              <a:gd name="connsiteX1" fmla="*/ 610575 w 1123864"/>
              <a:gd name="connsiteY1" fmla="*/ 643574 h 721255"/>
              <a:gd name="connsiteX2" fmla="*/ 999851 w 1123864"/>
              <a:gd name="connsiteY2" fmla="*/ 549682 h 721255"/>
              <a:gd name="connsiteX3" fmla="*/ 1118177 w 1123864"/>
              <a:gd name="connsiteY3" fmla="*/ 251269 h 721255"/>
              <a:gd name="connsiteX4" fmla="*/ 852002 w 1123864"/>
              <a:gd name="connsiteY4" fmla="*/ 10614 h 721255"/>
              <a:gd name="connsiteX5" fmla="*/ 223273 w 1123864"/>
              <a:gd name="connsiteY5" fmla="*/ 64316 h 721255"/>
              <a:gd name="connsiteX6" fmla="*/ 0 w 1123864"/>
              <a:gd name="connsiteY6" fmla="*/ 337518 h 721255"/>
              <a:gd name="connsiteX7" fmla="*/ 396342 w 1123864"/>
              <a:gd name="connsiteY7" fmla="*/ 646484 h 721255"/>
              <a:gd name="connsiteX8" fmla="*/ 463684 w 1123864"/>
              <a:gd name="connsiteY8" fmla="*/ 721255 h 721255"/>
              <a:gd name="connsiteX0" fmla="*/ 463684 w 1123354"/>
              <a:gd name="connsiteY0" fmla="*/ 721255 h 721255"/>
              <a:gd name="connsiteX1" fmla="*/ 610575 w 1123354"/>
              <a:gd name="connsiteY1" fmla="*/ 643574 h 721255"/>
              <a:gd name="connsiteX2" fmla="*/ 999851 w 1123354"/>
              <a:gd name="connsiteY2" fmla="*/ 549682 h 721255"/>
              <a:gd name="connsiteX3" fmla="*/ 1118177 w 1123354"/>
              <a:gd name="connsiteY3" fmla="*/ 251269 h 721255"/>
              <a:gd name="connsiteX4" fmla="*/ 852002 w 1123354"/>
              <a:gd name="connsiteY4" fmla="*/ 10614 h 721255"/>
              <a:gd name="connsiteX5" fmla="*/ 223273 w 1123354"/>
              <a:gd name="connsiteY5" fmla="*/ 64316 h 721255"/>
              <a:gd name="connsiteX6" fmla="*/ 0 w 1123354"/>
              <a:gd name="connsiteY6" fmla="*/ 337518 h 721255"/>
              <a:gd name="connsiteX7" fmla="*/ 396342 w 1123354"/>
              <a:gd name="connsiteY7" fmla="*/ 646484 h 721255"/>
              <a:gd name="connsiteX8" fmla="*/ 463684 w 1123354"/>
              <a:gd name="connsiteY8" fmla="*/ 721255 h 721255"/>
              <a:gd name="connsiteX0" fmla="*/ 411324 w 1070994"/>
              <a:gd name="connsiteY0" fmla="*/ 721255 h 721255"/>
              <a:gd name="connsiteX1" fmla="*/ 558215 w 1070994"/>
              <a:gd name="connsiteY1" fmla="*/ 643574 h 721255"/>
              <a:gd name="connsiteX2" fmla="*/ 947491 w 1070994"/>
              <a:gd name="connsiteY2" fmla="*/ 549682 h 721255"/>
              <a:gd name="connsiteX3" fmla="*/ 1065817 w 1070994"/>
              <a:gd name="connsiteY3" fmla="*/ 251269 h 721255"/>
              <a:gd name="connsiteX4" fmla="*/ 799642 w 1070994"/>
              <a:gd name="connsiteY4" fmla="*/ 10614 h 721255"/>
              <a:gd name="connsiteX5" fmla="*/ 170913 w 1070994"/>
              <a:gd name="connsiteY5" fmla="*/ 64316 h 721255"/>
              <a:gd name="connsiteX6" fmla="*/ 0 w 1070994"/>
              <a:gd name="connsiteY6" fmla="*/ 339351 h 721255"/>
              <a:gd name="connsiteX7" fmla="*/ 343982 w 1070994"/>
              <a:gd name="connsiteY7" fmla="*/ 646484 h 721255"/>
              <a:gd name="connsiteX8" fmla="*/ 411324 w 1070994"/>
              <a:gd name="connsiteY8" fmla="*/ 721255 h 721255"/>
              <a:gd name="connsiteX0" fmla="*/ 391304 w 1050974"/>
              <a:gd name="connsiteY0" fmla="*/ 721255 h 721255"/>
              <a:gd name="connsiteX1" fmla="*/ 538195 w 1050974"/>
              <a:gd name="connsiteY1" fmla="*/ 643574 h 721255"/>
              <a:gd name="connsiteX2" fmla="*/ 927471 w 1050974"/>
              <a:gd name="connsiteY2" fmla="*/ 549682 h 721255"/>
              <a:gd name="connsiteX3" fmla="*/ 1045797 w 1050974"/>
              <a:gd name="connsiteY3" fmla="*/ 251269 h 721255"/>
              <a:gd name="connsiteX4" fmla="*/ 779622 w 1050974"/>
              <a:gd name="connsiteY4" fmla="*/ 10614 h 721255"/>
              <a:gd name="connsiteX5" fmla="*/ 150893 w 1050974"/>
              <a:gd name="connsiteY5" fmla="*/ 64316 h 721255"/>
              <a:gd name="connsiteX6" fmla="*/ 0 w 1050974"/>
              <a:gd name="connsiteY6" fmla="*/ 339351 h 721255"/>
              <a:gd name="connsiteX7" fmla="*/ 323962 w 1050974"/>
              <a:gd name="connsiteY7" fmla="*/ 646484 h 721255"/>
              <a:gd name="connsiteX8" fmla="*/ 391304 w 1050974"/>
              <a:gd name="connsiteY8" fmla="*/ 721255 h 721255"/>
              <a:gd name="connsiteX0" fmla="*/ 391304 w 1050974"/>
              <a:gd name="connsiteY0" fmla="*/ 721255 h 721255"/>
              <a:gd name="connsiteX1" fmla="*/ 538195 w 1050974"/>
              <a:gd name="connsiteY1" fmla="*/ 643574 h 721255"/>
              <a:gd name="connsiteX2" fmla="*/ 927471 w 1050974"/>
              <a:gd name="connsiteY2" fmla="*/ 549682 h 721255"/>
              <a:gd name="connsiteX3" fmla="*/ 1045797 w 1050974"/>
              <a:gd name="connsiteY3" fmla="*/ 251269 h 721255"/>
              <a:gd name="connsiteX4" fmla="*/ 779622 w 1050974"/>
              <a:gd name="connsiteY4" fmla="*/ 10614 h 721255"/>
              <a:gd name="connsiteX5" fmla="*/ 150893 w 1050974"/>
              <a:gd name="connsiteY5" fmla="*/ 64316 h 721255"/>
              <a:gd name="connsiteX6" fmla="*/ 0 w 1050974"/>
              <a:gd name="connsiteY6" fmla="*/ 339351 h 721255"/>
              <a:gd name="connsiteX7" fmla="*/ 323962 w 1050974"/>
              <a:gd name="connsiteY7" fmla="*/ 646484 h 721255"/>
              <a:gd name="connsiteX8" fmla="*/ 391304 w 1050974"/>
              <a:gd name="connsiteY8" fmla="*/ 721255 h 721255"/>
              <a:gd name="connsiteX0" fmla="*/ 391304 w 1050974"/>
              <a:gd name="connsiteY0" fmla="*/ 723864 h 723864"/>
              <a:gd name="connsiteX1" fmla="*/ 538195 w 1050974"/>
              <a:gd name="connsiteY1" fmla="*/ 646183 h 723864"/>
              <a:gd name="connsiteX2" fmla="*/ 927471 w 1050974"/>
              <a:gd name="connsiteY2" fmla="*/ 552291 h 723864"/>
              <a:gd name="connsiteX3" fmla="*/ 1045797 w 1050974"/>
              <a:gd name="connsiteY3" fmla="*/ 253878 h 723864"/>
              <a:gd name="connsiteX4" fmla="*/ 779622 w 1050974"/>
              <a:gd name="connsiteY4" fmla="*/ 13223 h 723864"/>
              <a:gd name="connsiteX5" fmla="*/ 201713 w 1050974"/>
              <a:gd name="connsiteY5" fmla="*/ 55929 h 723864"/>
              <a:gd name="connsiteX6" fmla="*/ 0 w 1050974"/>
              <a:gd name="connsiteY6" fmla="*/ 341960 h 723864"/>
              <a:gd name="connsiteX7" fmla="*/ 323962 w 1050974"/>
              <a:gd name="connsiteY7" fmla="*/ 649093 h 723864"/>
              <a:gd name="connsiteX8" fmla="*/ 391304 w 1050974"/>
              <a:gd name="connsiteY8" fmla="*/ 723864 h 723864"/>
              <a:gd name="connsiteX0" fmla="*/ 391304 w 1050974"/>
              <a:gd name="connsiteY0" fmla="*/ 722931 h 722931"/>
              <a:gd name="connsiteX1" fmla="*/ 538195 w 1050974"/>
              <a:gd name="connsiteY1" fmla="*/ 645250 h 722931"/>
              <a:gd name="connsiteX2" fmla="*/ 927471 w 1050974"/>
              <a:gd name="connsiteY2" fmla="*/ 551358 h 722931"/>
              <a:gd name="connsiteX3" fmla="*/ 1045797 w 1050974"/>
              <a:gd name="connsiteY3" fmla="*/ 252945 h 722931"/>
              <a:gd name="connsiteX4" fmla="*/ 779622 w 1050974"/>
              <a:gd name="connsiteY4" fmla="*/ 12290 h 722931"/>
              <a:gd name="connsiteX5" fmla="*/ 215573 w 1050974"/>
              <a:gd name="connsiteY5" fmla="*/ 58661 h 722931"/>
              <a:gd name="connsiteX6" fmla="*/ 0 w 1050974"/>
              <a:gd name="connsiteY6" fmla="*/ 341027 h 722931"/>
              <a:gd name="connsiteX7" fmla="*/ 323962 w 1050974"/>
              <a:gd name="connsiteY7" fmla="*/ 648160 h 722931"/>
              <a:gd name="connsiteX8" fmla="*/ 391304 w 1050974"/>
              <a:gd name="connsiteY8" fmla="*/ 722931 h 722931"/>
              <a:gd name="connsiteX0" fmla="*/ 382064 w 1041734"/>
              <a:gd name="connsiteY0" fmla="*/ 722931 h 722931"/>
              <a:gd name="connsiteX1" fmla="*/ 528955 w 1041734"/>
              <a:gd name="connsiteY1" fmla="*/ 645250 h 722931"/>
              <a:gd name="connsiteX2" fmla="*/ 918231 w 1041734"/>
              <a:gd name="connsiteY2" fmla="*/ 551358 h 722931"/>
              <a:gd name="connsiteX3" fmla="*/ 1036557 w 1041734"/>
              <a:gd name="connsiteY3" fmla="*/ 252945 h 722931"/>
              <a:gd name="connsiteX4" fmla="*/ 770382 w 1041734"/>
              <a:gd name="connsiteY4" fmla="*/ 12290 h 722931"/>
              <a:gd name="connsiteX5" fmla="*/ 206333 w 1041734"/>
              <a:gd name="connsiteY5" fmla="*/ 58661 h 722931"/>
              <a:gd name="connsiteX6" fmla="*/ 0 w 1041734"/>
              <a:gd name="connsiteY6" fmla="*/ 342860 h 722931"/>
              <a:gd name="connsiteX7" fmla="*/ 314722 w 1041734"/>
              <a:gd name="connsiteY7" fmla="*/ 648160 h 722931"/>
              <a:gd name="connsiteX8" fmla="*/ 382064 w 1041734"/>
              <a:gd name="connsiteY8" fmla="*/ 722931 h 722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1734" h="722931">
                <a:moveTo>
                  <a:pt x="382064" y="722931"/>
                </a:moveTo>
                <a:cubicBezTo>
                  <a:pt x="406019" y="660055"/>
                  <a:pt x="439594" y="666515"/>
                  <a:pt x="528955" y="645250"/>
                </a:cubicBezTo>
                <a:cubicBezTo>
                  <a:pt x="618316" y="623985"/>
                  <a:pt x="833631" y="616742"/>
                  <a:pt x="918231" y="551358"/>
                </a:cubicBezTo>
                <a:cubicBezTo>
                  <a:pt x="1002831" y="485974"/>
                  <a:pt x="1059658" y="370279"/>
                  <a:pt x="1036557" y="252945"/>
                </a:cubicBezTo>
                <a:cubicBezTo>
                  <a:pt x="1013456" y="135611"/>
                  <a:pt x="908753" y="44671"/>
                  <a:pt x="770382" y="12290"/>
                </a:cubicBezTo>
                <a:cubicBezTo>
                  <a:pt x="632011" y="-20091"/>
                  <a:pt x="338916" y="17165"/>
                  <a:pt x="206333" y="58661"/>
                </a:cubicBezTo>
                <a:cubicBezTo>
                  <a:pt x="73750" y="100157"/>
                  <a:pt x="1822" y="199023"/>
                  <a:pt x="0" y="342860"/>
                </a:cubicBezTo>
                <a:cubicBezTo>
                  <a:pt x="27105" y="498943"/>
                  <a:pt x="87932" y="573770"/>
                  <a:pt x="314722" y="648160"/>
                </a:cubicBezTo>
                <a:cubicBezTo>
                  <a:pt x="367872" y="666162"/>
                  <a:pt x="382064" y="722931"/>
                  <a:pt x="382064" y="722931"/>
                </a:cubicBezTo>
                <a:close/>
              </a:path>
            </a:pathLst>
          </a:custGeom>
          <a:noFill/>
          <a:ln w="19050" cap="flat">
            <a:solidFill>
              <a:schemeClr val="tx1"/>
            </a:solidFill>
            <a:prstDash val="solid"/>
            <a:miter/>
          </a:ln>
        </p:spPr>
        <p:txBody>
          <a:bodyPr rtlCol="0" anchor="ctr"/>
          <a:lstStyle/>
          <a:p>
            <a:endParaRPr lang="en-US"/>
          </a:p>
        </p:txBody>
      </p:sp>
    </p:spTree>
    <p:extLst>
      <p:ext uri="{BB962C8B-B14F-4D97-AF65-F5344CB8AC3E}">
        <p14:creationId xmlns:p14="http://schemas.microsoft.com/office/powerpoint/2010/main" val="437376298"/>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6D441F-9FBB-4F90-987A-39793DE0E7A0}"/>
              </a:ext>
            </a:extLst>
          </p:cNvPr>
          <p:cNvSpPr>
            <a:spLocks noGrp="1"/>
          </p:cNvSpPr>
          <p:nvPr>
            <p:ph type="dt" sz="half" idx="10"/>
          </p:nvPr>
        </p:nvSpPr>
        <p:spPr/>
        <p:txBody>
          <a:bodyPr/>
          <a:lstStyle/>
          <a:p>
            <a:fld id="{C1691109-F4F8-4597-962C-A4F4B7960636}" type="datetimeFigureOut">
              <a:rPr lang="en-US" smtClean="0"/>
              <a:t>2/14/23</a:t>
            </a:fld>
            <a:endParaRPr lang="en-US"/>
          </a:p>
        </p:txBody>
      </p:sp>
      <p:sp>
        <p:nvSpPr>
          <p:cNvPr id="3" name="Footer Placeholder 2">
            <a:extLst>
              <a:ext uri="{FF2B5EF4-FFF2-40B4-BE49-F238E27FC236}">
                <a16:creationId xmlns:a16="http://schemas.microsoft.com/office/drawing/2014/main" id="{53C92B1E-8D5D-45CA-9A8B-53E3B7FEC48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489E71-49A9-4CE9-AD1D-780A876BC35A}"/>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1717864598"/>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4053A-B2EE-4E20-9723-6BB0BBD500FD}"/>
              </a:ext>
            </a:extLst>
          </p:cNvPr>
          <p:cNvSpPr>
            <a:spLocks noGrp="1"/>
          </p:cNvSpPr>
          <p:nvPr>
            <p:ph type="title"/>
          </p:nvPr>
        </p:nvSpPr>
        <p:spPr>
          <a:xfrm>
            <a:off x="839788" y="553272"/>
            <a:ext cx="3932237" cy="1732727"/>
          </a:xfrm>
        </p:spPr>
        <p:txBody>
          <a:bodyPr anchor="b">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7B065AB-0DF3-4C86-AB5F-EB65021FDB99}"/>
              </a:ext>
            </a:extLst>
          </p:cNvPr>
          <p:cNvSpPr>
            <a:spLocks noGrp="1"/>
          </p:cNvSpPr>
          <p:nvPr>
            <p:ph idx="1"/>
          </p:nvPr>
        </p:nvSpPr>
        <p:spPr>
          <a:xfrm>
            <a:off x="5415642" y="987425"/>
            <a:ext cx="593974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E2D99FAE-8825-466D-9F1E-3B7BAED2C05B}"/>
              </a:ext>
            </a:extLst>
          </p:cNvPr>
          <p:cNvSpPr>
            <a:spLocks noGrp="1"/>
          </p:cNvSpPr>
          <p:nvPr>
            <p:ph type="body" sz="half" idx="2"/>
          </p:nvPr>
        </p:nvSpPr>
        <p:spPr>
          <a:xfrm>
            <a:off x="839788" y="2368550"/>
            <a:ext cx="3932237" cy="3500438"/>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3A6375-677F-4A58-B98D-18F3DEF8E623}"/>
              </a:ext>
            </a:extLst>
          </p:cNvPr>
          <p:cNvSpPr>
            <a:spLocks noGrp="1"/>
          </p:cNvSpPr>
          <p:nvPr>
            <p:ph type="dt" sz="half" idx="10"/>
          </p:nvPr>
        </p:nvSpPr>
        <p:spPr/>
        <p:txBody>
          <a:bodyPr/>
          <a:lstStyle/>
          <a:p>
            <a:fld id="{C1691109-F4F8-4597-962C-A4F4B7960636}" type="datetimeFigureOut">
              <a:rPr lang="en-US" smtClean="0"/>
              <a:t>2/14/23</a:t>
            </a:fld>
            <a:endParaRPr lang="en-US"/>
          </a:p>
        </p:txBody>
      </p:sp>
      <p:sp>
        <p:nvSpPr>
          <p:cNvPr id="6" name="Footer Placeholder 5">
            <a:extLst>
              <a:ext uri="{FF2B5EF4-FFF2-40B4-BE49-F238E27FC236}">
                <a16:creationId xmlns:a16="http://schemas.microsoft.com/office/drawing/2014/main" id="{E6B40F2C-7AE7-481B-856A-B3E26AE8B9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E7C48C-9BD9-41CB-915E-A905B8869B70}"/>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3267135424"/>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B6DE4-025D-4D93-A5D0-FB45897207DA}"/>
              </a:ext>
            </a:extLst>
          </p:cNvPr>
          <p:cNvSpPr>
            <a:spLocks noGrp="1"/>
          </p:cNvSpPr>
          <p:nvPr>
            <p:ph type="title"/>
          </p:nvPr>
        </p:nvSpPr>
        <p:spPr>
          <a:xfrm>
            <a:off x="839788" y="615915"/>
            <a:ext cx="3932237" cy="1670085"/>
          </a:xfrm>
        </p:spPr>
        <p:txBody>
          <a:bodyPr anchor="b">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993EE21-471F-4B7B-B7AF-192243A127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146B769-8E40-42E6-8F62-C4347B0CE929}"/>
              </a:ext>
            </a:extLst>
          </p:cNvPr>
          <p:cNvSpPr>
            <a:spLocks noGrp="1"/>
          </p:cNvSpPr>
          <p:nvPr>
            <p:ph type="body" sz="half" idx="2"/>
          </p:nvPr>
        </p:nvSpPr>
        <p:spPr>
          <a:xfrm>
            <a:off x="839788" y="2365744"/>
            <a:ext cx="3932237" cy="35032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384DC6-1AA3-4779-8EDF-F4A877508EE3}"/>
              </a:ext>
            </a:extLst>
          </p:cNvPr>
          <p:cNvSpPr>
            <a:spLocks noGrp="1"/>
          </p:cNvSpPr>
          <p:nvPr>
            <p:ph type="dt" sz="half" idx="10"/>
          </p:nvPr>
        </p:nvSpPr>
        <p:spPr/>
        <p:txBody>
          <a:bodyPr/>
          <a:lstStyle/>
          <a:p>
            <a:fld id="{C1691109-F4F8-4597-962C-A4F4B7960636}" type="datetimeFigureOut">
              <a:rPr lang="en-US" smtClean="0"/>
              <a:t>2/14/23</a:t>
            </a:fld>
            <a:endParaRPr lang="en-US"/>
          </a:p>
        </p:txBody>
      </p:sp>
      <p:sp>
        <p:nvSpPr>
          <p:cNvPr id="6" name="Footer Placeholder 5">
            <a:extLst>
              <a:ext uri="{FF2B5EF4-FFF2-40B4-BE49-F238E27FC236}">
                <a16:creationId xmlns:a16="http://schemas.microsoft.com/office/drawing/2014/main" id="{CD47F83E-FAF9-43E1-95CC-6F4EDD76B3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3D8C7B-B211-4BAF-9C05-09CF993B0DA2}"/>
              </a:ext>
            </a:extLst>
          </p:cNvPr>
          <p:cNvSpPr>
            <a:spLocks noGrp="1"/>
          </p:cNvSpPr>
          <p:nvPr>
            <p:ph type="sldNum" sz="quarter" idx="12"/>
          </p:nvPr>
        </p:nvSpPr>
        <p:spPr/>
        <p:txBody>
          <a:bodyPr/>
          <a:lstStyle/>
          <a:p>
            <a:fld id="{7C7FAD9F-AEE9-406E-B720-57D2B9DB2816}" type="slidenum">
              <a:rPr lang="en-US" smtClean="0"/>
              <a:t>‹#›</a:t>
            </a:fld>
            <a:endParaRPr lang="en-US"/>
          </a:p>
        </p:txBody>
      </p:sp>
    </p:spTree>
    <p:extLst>
      <p:ext uri="{BB962C8B-B14F-4D97-AF65-F5344CB8AC3E}">
        <p14:creationId xmlns:p14="http://schemas.microsoft.com/office/powerpoint/2010/main" val="2382357186"/>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FAAE2DA9-9BAF-4D46-BC97-20425C5321FD}"/>
              </a:ext>
            </a:extLst>
          </p:cNvPr>
          <p:cNvSpPr/>
          <p:nvPr/>
        </p:nvSpPr>
        <p:spPr>
          <a:xfrm>
            <a:off x="372926" y="367993"/>
            <a:ext cx="11499601" cy="6203902"/>
          </a:xfrm>
          <a:custGeom>
            <a:avLst/>
            <a:gdLst>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2321880 w 11499601"/>
              <a:gd name="connsiteY17" fmla="*/ 5943328 h 6250474"/>
              <a:gd name="connsiteX18" fmla="*/ 2161451 w 11499601"/>
              <a:gd name="connsiteY18" fmla="*/ 5941720 h 6250474"/>
              <a:gd name="connsiteX19" fmla="*/ 1884575 w 11499601"/>
              <a:gd name="connsiteY19" fmla="*/ 5937508 h 6250474"/>
              <a:gd name="connsiteX20" fmla="*/ 1731597 w 11499601"/>
              <a:gd name="connsiteY20" fmla="*/ 5934968 h 6250474"/>
              <a:gd name="connsiteX21" fmla="*/ 1588500 w 11499601"/>
              <a:gd name="connsiteY21" fmla="*/ 5940418 h 6250474"/>
              <a:gd name="connsiteX22" fmla="*/ 671167 w 11499601"/>
              <a:gd name="connsiteY22" fmla="*/ 5948382 h 6250474"/>
              <a:gd name="connsiteX23" fmla="*/ 94741 w 11499601"/>
              <a:gd name="connsiteY23" fmla="*/ 5957415 h 6250474"/>
              <a:gd name="connsiteX24" fmla="*/ 37859 w 11499601"/>
              <a:gd name="connsiteY24" fmla="*/ 5876060 h 6250474"/>
              <a:gd name="connsiteX25" fmla="*/ 28975 w 11499601"/>
              <a:gd name="connsiteY25" fmla="*/ 2606888 h 6250474"/>
              <a:gd name="connsiteX26" fmla="*/ 33539 w 11499601"/>
              <a:gd name="connsiteY26" fmla="*/ 59860 h 6250474"/>
              <a:gd name="connsiteX27" fmla="*/ 39830 w 11499601"/>
              <a:gd name="connsiteY27" fmla="*/ 42028 h 6250474"/>
              <a:gd name="connsiteX28" fmla="*/ 88659 w 11499601"/>
              <a:gd name="connsiteY28" fmla="*/ 37282 h 6250474"/>
              <a:gd name="connsiteX29" fmla="*/ 301554 w 11499601"/>
              <a:gd name="connsiteY29" fmla="*/ 37282 h 6250474"/>
              <a:gd name="connsiteX30" fmla="*/ 416464 w 11499601"/>
              <a:gd name="connsiteY30" fmla="*/ 30725 h 6250474"/>
              <a:gd name="connsiteX31" fmla="*/ 907723 w 11499601"/>
              <a:gd name="connsiteY31" fmla="*/ 24269 h 6250474"/>
              <a:gd name="connsiteX32" fmla="*/ 3989089 w 11499601"/>
              <a:gd name="connsiteY32" fmla="*/ 29653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2161451 w 11499601"/>
              <a:gd name="connsiteY17" fmla="*/ 5941720 h 6250474"/>
              <a:gd name="connsiteX18" fmla="*/ 1884575 w 11499601"/>
              <a:gd name="connsiteY18" fmla="*/ 5937508 h 6250474"/>
              <a:gd name="connsiteX19" fmla="*/ 1731597 w 11499601"/>
              <a:gd name="connsiteY19" fmla="*/ 5934968 h 6250474"/>
              <a:gd name="connsiteX20" fmla="*/ 1588500 w 11499601"/>
              <a:gd name="connsiteY20" fmla="*/ 5940418 h 6250474"/>
              <a:gd name="connsiteX21" fmla="*/ 671167 w 11499601"/>
              <a:gd name="connsiteY21" fmla="*/ 5948382 h 6250474"/>
              <a:gd name="connsiteX22" fmla="*/ 94741 w 11499601"/>
              <a:gd name="connsiteY22" fmla="*/ 5957415 h 6250474"/>
              <a:gd name="connsiteX23" fmla="*/ 37859 w 11499601"/>
              <a:gd name="connsiteY23" fmla="*/ 5876060 h 6250474"/>
              <a:gd name="connsiteX24" fmla="*/ 28975 w 11499601"/>
              <a:gd name="connsiteY24" fmla="*/ 2606888 h 6250474"/>
              <a:gd name="connsiteX25" fmla="*/ 33539 w 11499601"/>
              <a:gd name="connsiteY25" fmla="*/ 59860 h 6250474"/>
              <a:gd name="connsiteX26" fmla="*/ 39830 w 11499601"/>
              <a:gd name="connsiteY26" fmla="*/ 42028 h 6250474"/>
              <a:gd name="connsiteX27" fmla="*/ 88659 w 11499601"/>
              <a:gd name="connsiteY27" fmla="*/ 37282 h 6250474"/>
              <a:gd name="connsiteX28" fmla="*/ 301554 w 11499601"/>
              <a:gd name="connsiteY28" fmla="*/ 37282 h 6250474"/>
              <a:gd name="connsiteX29" fmla="*/ 416464 w 11499601"/>
              <a:gd name="connsiteY29" fmla="*/ 30725 h 6250474"/>
              <a:gd name="connsiteX30" fmla="*/ 907723 w 11499601"/>
              <a:gd name="connsiteY30" fmla="*/ 24269 h 6250474"/>
              <a:gd name="connsiteX31" fmla="*/ 3989089 w 11499601"/>
              <a:gd name="connsiteY31" fmla="*/ 29653 h 6250474"/>
              <a:gd name="connsiteX32" fmla="*/ 9680053 w 11499601"/>
              <a:gd name="connsiteY32"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1884575 w 11499601"/>
              <a:gd name="connsiteY17" fmla="*/ 5937508 h 6250474"/>
              <a:gd name="connsiteX18" fmla="*/ 1731597 w 11499601"/>
              <a:gd name="connsiteY18" fmla="*/ 5934968 h 6250474"/>
              <a:gd name="connsiteX19" fmla="*/ 1588500 w 11499601"/>
              <a:gd name="connsiteY19" fmla="*/ 5940418 h 6250474"/>
              <a:gd name="connsiteX20" fmla="*/ 671167 w 11499601"/>
              <a:gd name="connsiteY20" fmla="*/ 5948382 h 6250474"/>
              <a:gd name="connsiteX21" fmla="*/ 94741 w 11499601"/>
              <a:gd name="connsiteY21" fmla="*/ 5957415 h 6250474"/>
              <a:gd name="connsiteX22" fmla="*/ 37859 w 11499601"/>
              <a:gd name="connsiteY22" fmla="*/ 5876060 h 6250474"/>
              <a:gd name="connsiteX23" fmla="*/ 28975 w 11499601"/>
              <a:gd name="connsiteY23" fmla="*/ 2606888 h 6250474"/>
              <a:gd name="connsiteX24" fmla="*/ 33539 w 11499601"/>
              <a:gd name="connsiteY24" fmla="*/ 59860 h 6250474"/>
              <a:gd name="connsiteX25" fmla="*/ 39830 w 11499601"/>
              <a:gd name="connsiteY25" fmla="*/ 42028 h 6250474"/>
              <a:gd name="connsiteX26" fmla="*/ 88659 w 11499601"/>
              <a:gd name="connsiteY26" fmla="*/ 37282 h 6250474"/>
              <a:gd name="connsiteX27" fmla="*/ 301554 w 11499601"/>
              <a:gd name="connsiteY27" fmla="*/ 37282 h 6250474"/>
              <a:gd name="connsiteX28" fmla="*/ 416464 w 11499601"/>
              <a:gd name="connsiteY28" fmla="*/ 30725 h 6250474"/>
              <a:gd name="connsiteX29" fmla="*/ 907723 w 11499601"/>
              <a:gd name="connsiteY29" fmla="*/ 24269 h 6250474"/>
              <a:gd name="connsiteX30" fmla="*/ 3989089 w 11499601"/>
              <a:gd name="connsiteY30" fmla="*/ 29653 h 6250474"/>
              <a:gd name="connsiteX31" fmla="*/ 9680053 w 11499601"/>
              <a:gd name="connsiteY31"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11590 w 11499601"/>
              <a:gd name="connsiteY9" fmla="*/ 5989374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01402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731597 w 11499601"/>
              <a:gd name="connsiteY16" fmla="*/ 5934968 h 6250474"/>
              <a:gd name="connsiteX17" fmla="*/ 1588500 w 11499601"/>
              <a:gd name="connsiteY17" fmla="*/ 5940418 h 6250474"/>
              <a:gd name="connsiteX18" fmla="*/ 671167 w 11499601"/>
              <a:gd name="connsiteY18" fmla="*/ 5948382 h 6250474"/>
              <a:gd name="connsiteX19" fmla="*/ 94741 w 11499601"/>
              <a:gd name="connsiteY19" fmla="*/ 5957415 h 6250474"/>
              <a:gd name="connsiteX20" fmla="*/ 37859 w 11499601"/>
              <a:gd name="connsiteY20" fmla="*/ 5876060 h 6250474"/>
              <a:gd name="connsiteX21" fmla="*/ 28975 w 11499601"/>
              <a:gd name="connsiteY21" fmla="*/ 2606888 h 6250474"/>
              <a:gd name="connsiteX22" fmla="*/ 33539 w 11499601"/>
              <a:gd name="connsiteY22" fmla="*/ 59860 h 6250474"/>
              <a:gd name="connsiteX23" fmla="*/ 39830 w 11499601"/>
              <a:gd name="connsiteY23" fmla="*/ 42028 h 6250474"/>
              <a:gd name="connsiteX24" fmla="*/ 88659 w 11499601"/>
              <a:gd name="connsiteY24" fmla="*/ 37282 h 6250474"/>
              <a:gd name="connsiteX25" fmla="*/ 301554 w 11499601"/>
              <a:gd name="connsiteY25" fmla="*/ 37282 h 6250474"/>
              <a:gd name="connsiteX26" fmla="*/ 416464 w 11499601"/>
              <a:gd name="connsiteY26" fmla="*/ 30725 h 6250474"/>
              <a:gd name="connsiteX27" fmla="*/ 907723 w 11499601"/>
              <a:gd name="connsiteY27" fmla="*/ 24269 h 6250474"/>
              <a:gd name="connsiteX28" fmla="*/ 3989089 w 11499601"/>
              <a:gd name="connsiteY28" fmla="*/ 29653 h 6250474"/>
              <a:gd name="connsiteX29" fmla="*/ 9680053 w 11499601"/>
              <a:gd name="connsiteY29"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588500 w 11499601"/>
              <a:gd name="connsiteY16" fmla="*/ 5940418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16786 w 11499601"/>
              <a:gd name="connsiteY15" fmla="*/ 5901423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671167 w 11499601"/>
              <a:gd name="connsiteY16" fmla="*/ 5948382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1499601" h="6250474">
                <a:moveTo>
                  <a:pt x="9680053" y="0"/>
                </a:moveTo>
                <a:lnTo>
                  <a:pt x="11263634" y="10894"/>
                </a:lnTo>
                <a:cubicBezTo>
                  <a:pt x="11382518" y="17609"/>
                  <a:pt x="11468807" y="-29564"/>
                  <a:pt x="11499601" y="84193"/>
                </a:cubicBezTo>
                <a:lnTo>
                  <a:pt x="11496115" y="333210"/>
                </a:lnTo>
                <a:cubicBezTo>
                  <a:pt x="11496285" y="489431"/>
                  <a:pt x="11496456" y="645651"/>
                  <a:pt x="11496626" y="801872"/>
                </a:cubicBezTo>
                <a:cubicBezTo>
                  <a:pt x="11485119" y="918570"/>
                  <a:pt x="11483798" y="1773917"/>
                  <a:pt x="11482477" y="1834579"/>
                </a:cubicBezTo>
                <a:cubicBezTo>
                  <a:pt x="11462397" y="2645173"/>
                  <a:pt x="11489491" y="2970847"/>
                  <a:pt x="11478714" y="3520214"/>
                </a:cubicBezTo>
                <a:cubicBezTo>
                  <a:pt x="11462615" y="5654060"/>
                  <a:pt x="11560172" y="6010354"/>
                  <a:pt x="11419375" y="5982433"/>
                </a:cubicBezTo>
                <a:cubicBezTo>
                  <a:pt x="9251879" y="6044921"/>
                  <a:pt x="7569480" y="6004728"/>
                  <a:pt x="5959453" y="5973386"/>
                </a:cubicBezTo>
                <a:lnTo>
                  <a:pt x="4858766" y="5999562"/>
                </a:lnTo>
                <a:lnTo>
                  <a:pt x="3239306" y="5972741"/>
                </a:lnTo>
                <a:lnTo>
                  <a:pt x="3217554" y="6005912"/>
                </a:lnTo>
                <a:cubicBezTo>
                  <a:pt x="3195952" y="6047442"/>
                  <a:pt x="3201415" y="6144511"/>
                  <a:pt x="3219866" y="6250474"/>
                </a:cubicBezTo>
                <a:cubicBezTo>
                  <a:pt x="3113618" y="6201492"/>
                  <a:pt x="2980145" y="6145854"/>
                  <a:pt x="2870715" y="6056161"/>
                </a:cubicBezTo>
                <a:lnTo>
                  <a:pt x="2785655" y="5972741"/>
                </a:lnTo>
                <a:lnTo>
                  <a:pt x="2301504" y="5967647"/>
                </a:lnTo>
                <a:lnTo>
                  <a:pt x="666073" y="5958571"/>
                </a:lnTo>
                <a:cubicBezTo>
                  <a:pt x="416338" y="5959078"/>
                  <a:pt x="199443" y="5971167"/>
                  <a:pt x="94741" y="5957415"/>
                </a:cubicBezTo>
                <a:cubicBezTo>
                  <a:pt x="-9961" y="5943663"/>
                  <a:pt x="43390" y="5957506"/>
                  <a:pt x="37859" y="5876060"/>
                </a:cubicBezTo>
                <a:cubicBezTo>
                  <a:pt x="13485" y="5737802"/>
                  <a:pt x="42281" y="4414258"/>
                  <a:pt x="28975" y="2606888"/>
                </a:cubicBezTo>
                <a:cubicBezTo>
                  <a:pt x="-19249" y="1512253"/>
                  <a:pt x="110" y="488851"/>
                  <a:pt x="33539" y="59860"/>
                </a:cubicBezTo>
                <a:cubicBezTo>
                  <a:pt x="34137" y="52184"/>
                  <a:pt x="36271" y="46366"/>
                  <a:pt x="39830" y="42028"/>
                </a:cubicBezTo>
                <a:lnTo>
                  <a:pt x="88659" y="37282"/>
                </a:lnTo>
                <a:lnTo>
                  <a:pt x="301554" y="37282"/>
                </a:lnTo>
                <a:lnTo>
                  <a:pt x="416464" y="30725"/>
                </a:lnTo>
                <a:lnTo>
                  <a:pt x="907723" y="24269"/>
                </a:lnTo>
                <a:lnTo>
                  <a:pt x="3989089" y="29653"/>
                </a:lnTo>
                <a:lnTo>
                  <a:pt x="9680053"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0C489E99-8A12-4C4F-92F9-95B01D8147E3}"/>
              </a:ext>
            </a:extLst>
          </p:cNvPr>
          <p:cNvSpPr>
            <a:spLocks noGrp="1"/>
          </p:cNvSpPr>
          <p:nvPr>
            <p:ph type="title"/>
          </p:nvPr>
        </p:nvSpPr>
        <p:spPr>
          <a:xfrm>
            <a:off x="1020724" y="558209"/>
            <a:ext cx="10333075" cy="141413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011B211-A6C3-4384-AA0B-7A8561A53C1B}"/>
              </a:ext>
            </a:extLst>
          </p:cNvPr>
          <p:cNvSpPr>
            <a:spLocks noGrp="1"/>
          </p:cNvSpPr>
          <p:nvPr>
            <p:ph type="body" idx="1"/>
          </p:nvPr>
        </p:nvSpPr>
        <p:spPr>
          <a:xfrm>
            <a:off x="1020726" y="2089298"/>
            <a:ext cx="10333074" cy="38277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6007E98-5ED3-41C2-BC39-EA8FB826AB1E}"/>
              </a:ext>
            </a:extLst>
          </p:cNvPr>
          <p:cNvSpPr>
            <a:spLocks noGrp="1"/>
          </p:cNvSpPr>
          <p:nvPr>
            <p:ph type="dt" sz="half" idx="2"/>
          </p:nvPr>
        </p:nvSpPr>
        <p:spPr>
          <a:xfrm>
            <a:off x="467834" y="6356350"/>
            <a:ext cx="2604976" cy="365125"/>
          </a:xfrm>
          <a:prstGeom prst="rect">
            <a:avLst/>
          </a:prstGeom>
        </p:spPr>
        <p:txBody>
          <a:bodyPr vert="horz" lIns="91440" tIns="45720" rIns="91440" bIns="45720" rtlCol="0" anchor="ctr"/>
          <a:lstStyle>
            <a:lvl1pPr algn="l">
              <a:defRPr sz="1200" b="1">
                <a:solidFill>
                  <a:schemeClr val="tx1"/>
                </a:solidFill>
              </a:defRPr>
            </a:lvl1pPr>
          </a:lstStyle>
          <a:p>
            <a:fld id="{C1691109-F4F8-4597-962C-A4F4B7960636}" type="datetimeFigureOut">
              <a:rPr lang="en-US" smtClean="0"/>
              <a:t>2/14/23</a:t>
            </a:fld>
            <a:endParaRPr lang="en-US"/>
          </a:p>
        </p:txBody>
      </p:sp>
      <p:sp>
        <p:nvSpPr>
          <p:cNvPr id="5" name="Footer Placeholder 4">
            <a:extLst>
              <a:ext uri="{FF2B5EF4-FFF2-40B4-BE49-F238E27FC236}">
                <a16:creationId xmlns:a16="http://schemas.microsoft.com/office/drawing/2014/main" id="{B7493049-EC55-4ABD-8F77-F5A84AE384F5}"/>
              </a:ext>
            </a:extLst>
          </p:cNvPr>
          <p:cNvSpPr>
            <a:spLocks noGrp="1"/>
          </p:cNvSpPr>
          <p:nvPr>
            <p:ph type="ftr" sz="quarter" idx="3"/>
          </p:nvPr>
        </p:nvSpPr>
        <p:spPr>
          <a:xfrm>
            <a:off x="7756153" y="6356350"/>
            <a:ext cx="3444109" cy="365125"/>
          </a:xfrm>
          <a:prstGeom prst="rect">
            <a:avLst/>
          </a:prstGeom>
        </p:spPr>
        <p:txBody>
          <a:bodyPr vert="horz" lIns="91440" tIns="45720" rIns="91440" bIns="45720" rtlCol="0" anchor="ctr"/>
          <a:lstStyle>
            <a:lvl1pPr algn="r">
              <a:defRPr sz="1200" b="1" cap="all" spc="100" baseline="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6821B6DF-CCDC-4ED0-A4B2-1512B668F4E3}"/>
              </a:ext>
            </a:extLst>
          </p:cNvPr>
          <p:cNvSpPr>
            <a:spLocks noGrp="1"/>
          </p:cNvSpPr>
          <p:nvPr>
            <p:ph type="sldNum" sz="quarter" idx="4"/>
          </p:nvPr>
        </p:nvSpPr>
        <p:spPr>
          <a:xfrm>
            <a:off x="11200263" y="6356350"/>
            <a:ext cx="523902" cy="365125"/>
          </a:xfrm>
          <a:prstGeom prst="rect">
            <a:avLst/>
          </a:prstGeom>
        </p:spPr>
        <p:txBody>
          <a:bodyPr vert="horz" lIns="91440" tIns="45720" rIns="91440" bIns="45720" rtlCol="0" anchor="ctr"/>
          <a:lstStyle>
            <a:lvl1pPr algn="r">
              <a:defRPr sz="1200" b="1">
                <a:solidFill>
                  <a:schemeClr val="tx1"/>
                </a:solidFill>
              </a:defRPr>
            </a:lvl1pPr>
          </a:lstStyle>
          <a:p>
            <a:fld id="{7C7FAD9F-AEE9-406E-B720-57D2B9DB2816}" type="slidenum">
              <a:rPr lang="en-US" smtClean="0"/>
              <a:t>‹#›</a:t>
            </a:fld>
            <a:endParaRPr lang="en-US"/>
          </a:p>
        </p:txBody>
      </p:sp>
      <p:sp>
        <p:nvSpPr>
          <p:cNvPr id="14" name="Freeform: Shape 13">
            <a:extLst>
              <a:ext uri="{FF2B5EF4-FFF2-40B4-BE49-F238E27FC236}">
                <a16:creationId xmlns:a16="http://schemas.microsoft.com/office/drawing/2014/main" id="{42D2C6CA-56BB-4A08-A1E2-342F83955EDB}"/>
              </a:ext>
            </a:extLst>
          </p:cNvPr>
          <p:cNvSpPr/>
          <p:nvPr/>
        </p:nvSpPr>
        <p:spPr>
          <a:xfrm>
            <a:off x="403284" y="389461"/>
            <a:ext cx="11499601" cy="6203902"/>
          </a:xfrm>
          <a:custGeom>
            <a:avLst/>
            <a:gdLst>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2321880 w 11499601"/>
              <a:gd name="connsiteY17" fmla="*/ 5943328 h 6250474"/>
              <a:gd name="connsiteX18" fmla="*/ 2161451 w 11499601"/>
              <a:gd name="connsiteY18" fmla="*/ 5941720 h 6250474"/>
              <a:gd name="connsiteX19" fmla="*/ 1884575 w 11499601"/>
              <a:gd name="connsiteY19" fmla="*/ 5937508 h 6250474"/>
              <a:gd name="connsiteX20" fmla="*/ 1731597 w 11499601"/>
              <a:gd name="connsiteY20" fmla="*/ 5934968 h 6250474"/>
              <a:gd name="connsiteX21" fmla="*/ 1588500 w 11499601"/>
              <a:gd name="connsiteY21" fmla="*/ 5940418 h 6250474"/>
              <a:gd name="connsiteX22" fmla="*/ 671167 w 11499601"/>
              <a:gd name="connsiteY22" fmla="*/ 5948382 h 6250474"/>
              <a:gd name="connsiteX23" fmla="*/ 94741 w 11499601"/>
              <a:gd name="connsiteY23" fmla="*/ 5957415 h 6250474"/>
              <a:gd name="connsiteX24" fmla="*/ 37859 w 11499601"/>
              <a:gd name="connsiteY24" fmla="*/ 5876060 h 6250474"/>
              <a:gd name="connsiteX25" fmla="*/ 28975 w 11499601"/>
              <a:gd name="connsiteY25" fmla="*/ 2606888 h 6250474"/>
              <a:gd name="connsiteX26" fmla="*/ 33539 w 11499601"/>
              <a:gd name="connsiteY26" fmla="*/ 59860 h 6250474"/>
              <a:gd name="connsiteX27" fmla="*/ 39830 w 11499601"/>
              <a:gd name="connsiteY27" fmla="*/ 42028 h 6250474"/>
              <a:gd name="connsiteX28" fmla="*/ 88659 w 11499601"/>
              <a:gd name="connsiteY28" fmla="*/ 37282 h 6250474"/>
              <a:gd name="connsiteX29" fmla="*/ 301554 w 11499601"/>
              <a:gd name="connsiteY29" fmla="*/ 37282 h 6250474"/>
              <a:gd name="connsiteX30" fmla="*/ 416464 w 11499601"/>
              <a:gd name="connsiteY30" fmla="*/ 30725 h 6250474"/>
              <a:gd name="connsiteX31" fmla="*/ 907723 w 11499601"/>
              <a:gd name="connsiteY31" fmla="*/ 24269 h 6250474"/>
              <a:gd name="connsiteX32" fmla="*/ 3989089 w 11499601"/>
              <a:gd name="connsiteY32" fmla="*/ 29653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2161451 w 11499601"/>
              <a:gd name="connsiteY17" fmla="*/ 5941720 h 6250474"/>
              <a:gd name="connsiteX18" fmla="*/ 1884575 w 11499601"/>
              <a:gd name="connsiteY18" fmla="*/ 5937508 h 6250474"/>
              <a:gd name="connsiteX19" fmla="*/ 1731597 w 11499601"/>
              <a:gd name="connsiteY19" fmla="*/ 5934968 h 6250474"/>
              <a:gd name="connsiteX20" fmla="*/ 1588500 w 11499601"/>
              <a:gd name="connsiteY20" fmla="*/ 5940418 h 6250474"/>
              <a:gd name="connsiteX21" fmla="*/ 671167 w 11499601"/>
              <a:gd name="connsiteY21" fmla="*/ 5948382 h 6250474"/>
              <a:gd name="connsiteX22" fmla="*/ 94741 w 11499601"/>
              <a:gd name="connsiteY22" fmla="*/ 5957415 h 6250474"/>
              <a:gd name="connsiteX23" fmla="*/ 37859 w 11499601"/>
              <a:gd name="connsiteY23" fmla="*/ 5876060 h 6250474"/>
              <a:gd name="connsiteX24" fmla="*/ 28975 w 11499601"/>
              <a:gd name="connsiteY24" fmla="*/ 2606888 h 6250474"/>
              <a:gd name="connsiteX25" fmla="*/ 33539 w 11499601"/>
              <a:gd name="connsiteY25" fmla="*/ 59860 h 6250474"/>
              <a:gd name="connsiteX26" fmla="*/ 39830 w 11499601"/>
              <a:gd name="connsiteY26" fmla="*/ 42028 h 6250474"/>
              <a:gd name="connsiteX27" fmla="*/ 88659 w 11499601"/>
              <a:gd name="connsiteY27" fmla="*/ 37282 h 6250474"/>
              <a:gd name="connsiteX28" fmla="*/ 301554 w 11499601"/>
              <a:gd name="connsiteY28" fmla="*/ 37282 h 6250474"/>
              <a:gd name="connsiteX29" fmla="*/ 416464 w 11499601"/>
              <a:gd name="connsiteY29" fmla="*/ 30725 h 6250474"/>
              <a:gd name="connsiteX30" fmla="*/ 907723 w 11499601"/>
              <a:gd name="connsiteY30" fmla="*/ 24269 h 6250474"/>
              <a:gd name="connsiteX31" fmla="*/ 3989089 w 11499601"/>
              <a:gd name="connsiteY31" fmla="*/ 29653 h 6250474"/>
              <a:gd name="connsiteX32" fmla="*/ 9680053 w 11499601"/>
              <a:gd name="connsiteY32"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5021779 w 11499601"/>
              <a:gd name="connsiteY10" fmla="*/ 5972741 h 6250474"/>
              <a:gd name="connsiteX11" fmla="*/ 3239306 w 11499601"/>
              <a:gd name="connsiteY11" fmla="*/ 5972741 h 6250474"/>
              <a:gd name="connsiteX12" fmla="*/ 3217554 w 11499601"/>
              <a:gd name="connsiteY12" fmla="*/ 6005912 h 6250474"/>
              <a:gd name="connsiteX13" fmla="*/ 3219866 w 11499601"/>
              <a:gd name="connsiteY13" fmla="*/ 6250474 h 6250474"/>
              <a:gd name="connsiteX14" fmla="*/ 2855432 w 11499601"/>
              <a:gd name="connsiteY14" fmla="*/ 6045972 h 6250474"/>
              <a:gd name="connsiteX15" fmla="*/ 2785655 w 11499601"/>
              <a:gd name="connsiteY15" fmla="*/ 5972741 h 6250474"/>
              <a:gd name="connsiteX16" fmla="*/ 2321880 w 11499601"/>
              <a:gd name="connsiteY16" fmla="*/ 5972741 h 6250474"/>
              <a:gd name="connsiteX17" fmla="*/ 1884575 w 11499601"/>
              <a:gd name="connsiteY17" fmla="*/ 5937508 h 6250474"/>
              <a:gd name="connsiteX18" fmla="*/ 1731597 w 11499601"/>
              <a:gd name="connsiteY18" fmla="*/ 5934968 h 6250474"/>
              <a:gd name="connsiteX19" fmla="*/ 1588500 w 11499601"/>
              <a:gd name="connsiteY19" fmla="*/ 5940418 h 6250474"/>
              <a:gd name="connsiteX20" fmla="*/ 671167 w 11499601"/>
              <a:gd name="connsiteY20" fmla="*/ 5948382 h 6250474"/>
              <a:gd name="connsiteX21" fmla="*/ 94741 w 11499601"/>
              <a:gd name="connsiteY21" fmla="*/ 5957415 h 6250474"/>
              <a:gd name="connsiteX22" fmla="*/ 37859 w 11499601"/>
              <a:gd name="connsiteY22" fmla="*/ 5876060 h 6250474"/>
              <a:gd name="connsiteX23" fmla="*/ 28975 w 11499601"/>
              <a:gd name="connsiteY23" fmla="*/ 2606888 h 6250474"/>
              <a:gd name="connsiteX24" fmla="*/ 33539 w 11499601"/>
              <a:gd name="connsiteY24" fmla="*/ 59860 h 6250474"/>
              <a:gd name="connsiteX25" fmla="*/ 39830 w 11499601"/>
              <a:gd name="connsiteY25" fmla="*/ 42028 h 6250474"/>
              <a:gd name="connsiteX26" fmla="*/ 88659 w 11499601"/>
              <a:gd name="connsiteY26" fmla="*/ 37282 h 6250474"/>
              <a:gd name="connsiteX27" fmla="*/ 301554 w 11499601"/>
              <a:gd name="connsiteY27" fmla="*/ 37282 h 6250474"/>
              <a:gd name="connsiteX28" fmla="*/ 416464 w 11499601"/>
              <a:gd name="connsiteY28" fmla="*/ 30725 h 6250474"/>
              <a:gd name="connsiteX29" fmla="*/ 907723 w 11499601"/>
              <a:gd name="connsiteY29" fmla="*/ 24269 h 6250474"/>
              <a:gd name="connsiteX30" fmla="*/ 3989089 w 11499601"/>
              <a:gd name="connsiteY30" fmla="*/ 29653 h 6250474"/>
              <a:gd name="connsiteX31" fmla="*/ 9680053 w 11499601"/>
              <a:gd name="connsiteY31"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21779 w 11499601"/>
              <a:gd name="connsiteY9" fmla="*/ 5958809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11590 w 11499601"/>
              <a:gd name="connsiteY9" fmla="*/ 5989374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5001402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884575 w 11499601"/>
              <a:gd name="connsiteY16" fmla="*/ 5937508 h 6250474"/>
              <a:gd name="connsiteX17" fmla="*/ 1731597 w 11499601"/>
              <a:gd name="connsiteY17" fmla="*/ 5934968 h 6250474"/>
              <a:gd name="connsiteX18" fmla="*/ 1588500 w 11499601"/>
              <a:gd name="connsiteY18" fmla="*/ 5940418 h 6250474"/>
              <a:gd name="connsiteX19" fmla="*/ 671167 w 11499601"/>
              <a:gd name="connsiteY19" fmla="*/ 5948382 h 6250474"/>
              <a:gd name="connsiteX20" fmla="*/ 94741 w 11499601"/>
              <a:gd name="connsiteY20" fmla="*/ 5957415 h 6250474"/>
              <a:gd name="connsiteX21" fmla="*/ 37859 w 11499601"/>
              <a:gd name="connsiteY21" fmla="*/ 5876060 h 6250474"/>
              <a:gd name="connsiteX22" fmla="*/ 28975 w 11499601"/>
              <a:gd name="connsiteY22" fmla="*/ 2606888 h 6250474"/>
              <a:gd name="connsiteX23" fmla="*/ 33539 w 11499601"/>
              <a:gd name="connsiteY23" fmla="*/ 59860 h 6250474"/>
              <a:gd name="connsiteX24" fmla="*/ 39830 w 11499601"/>
              <a:gd name="connsiteY24" fmla="*/ 42028 h 6250474"/>
              <a:gd name="connsiteX25" fmla="*/ 88659 w 11499601"/>
              <a:gd name="connsiteY25" fmla="*/ 37282 h 6250474"/>
              <a:gd name="connsiteX26" fmla="*/ 301554 w 11499601"/>
              <a:gd name="connsiteY26" fmla="*/ 37282 h 6250474"/>
              <a:gd name="connsiteX27" fmla="*/ 416464 w 11499601"/>
              <a:gd name="connsiteY27" fmla="*/ 30725 h 6250474"/>
              <a:gd name="connsiteX28" fmla="*/ 907723 w 11499601"/>
              <a:gd name="connsiteY28" fmla="*/ 24269 h 6250474"/>
              <a:gd name="connsiteX29" fmla="*/ 3989089 w 11499601"/>
              <a:gd name="connsiteY29" fmla="*/ 29653 h 6250474"/>
              <a:gd name="connsiteX30" fmla="*/ 9680053 w 11499601"/>
              <a:gd name="connsiteY30"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731597 w 11499601"/>
              <a:gd name="connsiteY16" fmla="*/ 5934968 h 6250474"/>
              <a:gd name="connsiteX17" fmla="*/ 1588500 w 11499601"/>
              <a:gd name="connsiteY17" fmla="*/ 5940418 h 6250474"/>
              <a:gd name="connsiteX18" fmla="*/ 671167 w 11499601"/>
              <a:gd name="connsiteY18" fmla="*/ 5948382 h 6250474"/>
              <a:gd name="connsiteX19" fmla="*/ 94741 w 11499601"/>
              <a:gd name="connsiteY19" fmla="*/ 5957415 h 6250474"/>
              <a:gd name="connsiteX20" fmla="*/ 37859 w 11499601"/>
              <a:gd name="connsiteY20" fmla="*/ 5876060 h 6250474"/>
              <a:gd name="connsiteX21" fmla="*/ 28975 w 11499601"/>
              <a:gd name="connsiteY21" fmla="*/ 2606888 h 6250474"/>
              <a:gd name="connsiteX22" fmla="*/ 33539 w 11499601"/>
              <a:gd name="connsiteY22" fmla="*/ 59860 h 6250474"/>
              <a:gd name="connsiteX23" fmla="*/ 39830 w 11499601"/>
              <a:gd name="connsiteY23" fmla="*/ 42028 h 6250474"/>
              <a:gd name="connsiteX24" fmla="*/ 88659 w 11499601"/>
              <a:gd name="connsiteY24" fmla="*/ 37282 h 6250474"/>
              <a:gd name="connsiteX25" fmla="*/ 301554 w 11499601"/>
              <a:gd name="connsiteY25" fmla="*/ 37282 h 6250474"/>
              <a:gd name="connsiteX26" fmla="*/ 416464 w 11499601"/>
              <a:gd name="connsiteY26" fmla="*/ 30725 h 6250474"/>
              <a:gd name="connsiteX27" fmla="*/ 907723 w 11499601"/>
              <a:gd name="connsiteY27" fmla="*/ 24269 h 6250474"/>
              <a:gd name="connsiteX28" fmla="*/ 3989089 w 11499601"/>
              <a:gd name="connsiteY28" fmla="*/ 29653 h 6250474"/>
              <a:gd name="connsiteX29" fmla="*/ 9680053 w 11499601"/>
              <a:gd name="connsiteY29"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588500 w 11499601"/>
              <a:gd name="connsiteY16" fmla="*/ 5940418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21880 w 11499601"/>
              <a:gd name="connsiteY15" fmla="*/ 5972741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16786 w 11499601"/>
              <a:gd name="connsiteY15" fmla="*/ 5901423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1552841 w 11499601"/>
              <a:gd name="connsiteY16" fmla="*/ 5965889 h 6250474"/>
              <a:gd name="connsiteX17" fmla="*/ 671167 w 11499601"/>
              <a:gd name="connsiteY17" fmla="*/ 5948382 h 6250474"/>
              <a:gd name="connsiteX18" fmla="*/ 94741 w 11499601"/>
              <a:gd name="connsiteY18" fmla="*/ 5957415 h 6250474"/>
              <a:gd name="connsiteX19" fmla="*/ 37859 w 11499601"/>
              <a:gd name="connsiteY19" fmla="*/ 5876060 h 6250474"/>
              <a:gd name="connsiteX20" fmla="*/ 28975 w 11499601"/>
              <a:gd name="connsiteY20" fmla="*/ 2606888 h 6250474"/>
              <a:gd name="connsiteX21" fmla="*/ 33539 w 11499601"/>
              <a:gd name="connsiteY21" fmla="*/ 59860 h 6250474"/>
              <a:gd name="connsiteX22" fmla="*/ 39830 w 11499601"/>
              <a:gd name="connsiteY22" fmla="*/ 42028 h 6250474"/>
              <a:gd name="connsiteX23" fmla="*/ 88659 w 11499601"/>
              <a:gd name="connsiteY23" fmla="*/ 37282 h 6250474"/>
              <a:gd name="connsiteX24" fmla="*/ 301554 w 11499601"/>
              <a:gd name="connsiteY24" fmla="*/ 37282 h 6250474"/>
              <a:gd name="connsiteX25" fmla="*/ 416464 w 11499601"/>
              <a:gd name="connsiteY25" fmla="*/ 30725 h 6250474"/>
              <a:gd name="connsiteX26" fmla="*/ 907723 w 11499601"/>
              <a:gd name="connsiteY26" fmla="*/ 24269 h 6250474"/>
              <a:gd name="connsiteX27" fmla="*/ 3989089 w 11499601"/>
              <a:gd name="connsiteY27" fmla="*/ 29653 h 6250474"/>
              <a:gd name="connsiteX28" fmla="*/ 9680053 w 11499601"/>
              <a:gd name="connsiteY28"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671167 w 11499601"/>
              <a:gd name="connsiteY16" fmla="*/ 5948382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55432 w 11499601"/>
              <a:gd name="connsiteY13" fmla="*/ 6045972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84193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5500 h 6255974"/>
              <a:gd name="connsiteX1" fmla="*/ 11263634 w 11499601"/>
              <a:gd name="connsiteY1" fmla="*/ 16394 h 6255974"/>
              <a:gd name="connsiteX2" fmla="*/ 11499601 w 11499601"/>
              <a:gd name="connsiteY2" fmla="*/ 64794 h 6255974"/>
              <a:gd name="connsiteX3" fmla="*/ 11496115 w 11499601"/>
              <a:gd name="connsiteY3" fmla="*/ 338710 h 6255974"/>
              <a:gd name="connsiteX4" fmla="*/ 11496626 w 11499601"/>
              <a:gd name="connsiteY4" fmla="*/ 807372 h 6255974"/>
              <a:gd name="connsiteX5" fmla="*/ 11482477 w 11499601"/>
              <a:gd name="connsiteY5" fmla="*/ 1840079 h 6255974"/>
              <a:gd name="connsiteX6" fmla="*/ 11478714 w 11499601"/>
              <a:gd name="connsiteY6" fmla="*/ 3525714 h 6255974"/>
              <a:gd name="connsiteX7" fmla="*/ 11419375 w 11499601"/>
              <a:gd name="connsiteY7" fmla="*/ 5987933 h 6255974"/>
              <a:gd name="connsiteX8" fmla="*/ 5959453 w 11499601"/>
              <a:gd name="connsiteY8" fmla="*/ 5978886 h 6255974"/>
              <a:gd name="connsiteX9" fmla="*/ 4858766 w 11499601"/>
              <a:gd name="connsiteY9" fmla="*/ 6005062 h 6255974"/>
              <a:gd name="connsiteX10" fmla="*/ 3239306 w 11499601"/>
              <a:gd name="connsiteY10" fmla="*/ 5978241 h 6255974"/>
              <a:gd name="connsiteX11" fmla="*/ 3217554 w 11499601"/>
              <a:gd name="connsiteY11" fmla="*/ 6011412 h 6255974"/>
              <a:gd name="connsiteX12" fmla="*/ 3219866 w 11499601"/>
              <a:gd name="connsiteY12" fmla="*/ 6255974 h 6255974"/>
              <a:gd name="connsiteX13" fmla="*/ 2870715 w 11499601"/>
              <a:gd name="connsiteY13" fmla="*/ 6061661 h 6255974"/>
              <a:gd name="connsiteX14" fmla="*/ 2785655 w 11499601"/>
              <a:gd name="connsiteY14" fmla="*/ 5978241 h 6255974"/>
              <a:gd name="connsiteX15" fmla="*/ 2301504 w 11499601"/>
              <a:gd name="connsiteY15" fmla="*/ 5973147 h 6255974"/>
              <a:gd name="connsiteX16" fmla="*/ 666073 w 11499601"/>
              <a:gd name="connsiteY16" fmla="*/ 5964071 h 6255974"/>
              <a:gd name="connsiteX17" fmla="*/ 94741 w 11499601"/>
              <a:gd name="connsiteY17" fmla="*/ 5962915 h 6255974"/>
              <a:gd name="connsiteX18" fmla="*/ 37859 w 11499601"/>
              <a:gd name="connsiteY18" fmla="*/ 5881560 h 6255974"/>
              <a:gd name="connsiteX19" fmla="*/ 28975 w 11499601"/>
              <a:gd name="connsiteY19" fmla="*/ 2612388 h 6255974"/>
              <a:gd name="connsiteX20" fmla="*/ 33539 w 11499601"/>
              <a:gd name="connsiteY20" fmla="*/ 65360 h 6255974"/>
              <a:gd name="connsiteX21" fmla="*/ 39830 w 11499601"/>
              <a:gd name="connsiteY21" fmla="*/ 47528 h 6255974"/>
              <a:gd name="connsiteX22" fmla="*/ 88659 w 11499601"/>
              <a:gd name="connsiteY22" fmla="*/ 42782 h 6255974"/>
              <a:gd name="connsiteX23" fmla="*/ 301554 w 11499601"/>
              <a:gd name="connsiteY23" fmla="*/ 42782 h 6255974"/>
              <a:gd name="connsiteX24" fmla="*/ 416464 w 11499601"/>
              <a:gd name="connsiteY24" fmla="*/ 36225 h 6255974"/>
              <a:gd name="connsiteX25" fmla="*/ 907723 w 11499601"/>
              <a:gd name="connsiteY25" fmla="*/ 29769 h 6255974"/>
              <a:gd name="connsiteX26" fmla="*/ 3989089 w 11499601"/>
              <a:gd name="connsiteY26" fmla="*/ 35153 h 6255974"/>
              <a:gd name="connsiteX27" fmla="*/ 9680053 w 11499601"/>
              <a:gd name="connsiteY27" fmla="*/ 5500 h 6255974"/>
              <a:gd name="connsiteX0" fmla="*/ 9680053 w 11499601"/>
              <a:gd name="connsiteY0" fmla="*/ 0 h 6250474"/>
              <a:gd name="connsiteX1" fmla="*/ 11263634 w 11499601"/>
              <a:gd name="connsiteY1" fmla="*/ 10894 h 6250474"/>
              <a:gd name="connsiteX2" fmla="*/ 11499601 w 11499601"/>
              <a:gd name="connsiteY2" fmla="*/ 59294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39374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39374 h 6250474"/>
              <a:gd name="connsiteX3" fmla="*/ 11496115 w 11499601"/>
              <a:gd name="connsiteY3" fmla="*/ 33321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 name="connsiteX0" fmla="*/ 9680053 w 11499601"/>
              <a:gd name="connsiteY0" fmla="*/ 0 h 6250474"/>
              <a:gd name="connsiteX1" fmla="*/ 11263634 w 11499601"/>
              <a:gd name="connsiteY1" fmla="*/ 10894 h 6250474"/>
              <a:gd name="connsiteX2" fmla="*/ 11499601 w 11499601"/>
              <a:gd name="connsiteY2" fmla="*/ 39374 h 6250474"/>
              <a:gd name="connsiteX3" fmla="*/ 11491172 w 11499601"/>
              <a:gd name="connsiteY3" fmla="*/ 313290 h 6250474"/>
              <a:gd name="connsiteX4" fmla="*/ 11496626 w 11499601"/>
              <a:gd name="connsiteY4" fmla="*/ 801872 h 6250474"/>
              <a:gd name="connsiteX5" fmla="*/ 11482477 w 11499601"/>
              <a:gd name="connsiteY5" fmla="*/ 1834579 h 6250474"/>
              <a:gd name="connsiteX6" fmla="*/ 11478714 w 11499601"/>
              <a:gd name="connsiteY6" fmla="*/ 3520214 h 6250474"/>
              <a:gd name="connsiteX7" fmla="*/ 11419375 w 11499601"/>
              <a:gd name="connsiteY7" fmla="*/ 5982433 h 6250474"/>
              <a:gd name="connsiteX8" fmla="*/ 5959453 w 11499601"/>
              <a:gd name="connsiteY8" fmla="*/ 5973386 h 6250474"/>
              <a:gd name="connsiteX9" fmla="*/ 4858766 w 11499601"/>
              <a:gd name="connsiteY9" fmla="*/ 5999562 h 6250474"/>
              <a:gd name="connsiteX10" fmla="*/ 3239306 w 11499601"/>
              <a:gd name="connsiteY10" fmla="*/ 5972741 h 6250474"/>
              <a:gd name="connsiteX11" fmla="*/ 3217554 w 11499601"/>
              <a:gd name="connsiteY11" fmla="*/ 6005912 h 6250474"/>
              <a:gd name="connsiteX12" fmla="*/ 3219866 w 11499601"/>
              <a:gd name="connsiteY12" fmla="*/ 6250474 h 6250474"/>
              <a:gd name="connsiteX13" fmla="*/ 2870715 w 11499601"/>
              <a:gd name="connsiteY13" fmla="*/ 6056161 h 6250474"/>
              <a:gd name="connsiteX14" fmla="*/ 2785655 w 11499601"/>
              <a:gd name="connsiteY14" fmla="*/ 5972741 h 6250474"/>
              <a:gd name="connsiteX15" fmla="*/ 2301504 w 11499601"/>
              <a:gd name="connsiteY15" fmla="*/ 5967647 h 6250474"/>
              <a:gd name="connsiteX16" fmla="*/ 666073 w 11499601"/>
              <a:gd name="connsiteY16" fmla="*/ 5958571 h 6250474"/>
              <a:gd name="connsiteX17" fmla="*/ 94741 w 11499601"/>
              <a:gd name="connsiteY17" fmla="*/ 5957415 h 6250474"/>
              <a:gd name="connsiteX18" fmla="*/ 37859 w 11499601"/>
              <a:gd name="connsiteY18" fmla="*/ 5876060 h 6250474"/>
              <a:gd name="connsiteX19" fmla="*/ 28975 w 11499601"/>
              <a:gd name="connsiteY19" fmla="*/ 2606888 h 6250474"/>
              <a:gd name="connsiteX20" fmla="*/ 33539 w 11499601"/>
              <a:gd name="connsiteY20" fmla="*/ 59860 h 6250474"/>
              <a:gd name="connsiteX21" fmla="*/ 39830 w 11499601"/>
              <a:gd name="connsiteY21" fmla="*/ 42028 h 6250474"/>
              <a:gd name="connsiteX22" fmla="*/ 88659 w 11499601"/>
              <a:gd name="connsiteY22" fmla="*/ 37282 h 6250474"/>
              <a:gd name="connsiteX23" fmla="*/ 301554 w 11499601"/>
              <a:gd name="connsiteY23" fmla="*/ 37282 h 6250474"/>
              <a:gd name="connsiteX24" fmla="*/ 416464 w 11499601"/>
              <a:gd name="connsiteY24" fmla="*/ 30725 h 6250474"/>
              <a:gd name="connsiteX25" fmla="*/ 907723 w 11499601"/>
              <a:gd name="connsiteY25" fmla="*/ 24269 h 6250474"/>
              <a:gd name="connsiteX26" fmla="*/ 3989089 w 11499601"/>
              <a:gd name="connsiteY26" fmla="*/ 29653 h 6250474"/>
              <a:gd name="connsiteX27" fmla="*/ 9680053 w 11499601"/>
              <a:gd name="connsiteY27" fmla="*/ 0 h 625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1499601" h="6250474">
                <a:moveTo>
                  <a:pt x="9680053" y="0"/>
                </a:moveTo>
                <a:lnTo>
                  <a:pt x="11263634" y="10894"/>
                </a:lnTo>
                <a:cubicBezTo>
                  <a:pt x="11382518" y="17609"/>
                  <a:pt x="11483635" y="5293"/>
                  <a:pt x="11499601" y="39374"/>
                </a:cubicBezTo>
                <a:lnTo>
                  <a:pt x="11491172" y="313290"/>
                </a:lnTo>
                <a:cubicBezTo>
                  <a:pt x="11491342" y="469511"/>
                  <a:pt x="11496456" y="645651"/>
                  <a:pt x="11496626" y="801872"/>
                </a:cubicBezTo>
                <a:cubicBezTo>
                  <a:pt x="11485119" y="918570"/>
                  <a:pt x="11483798" y="1773917"/>
                  <a:pt x="11482477" y="1834579"/>
                </a:cubicBezTo>
                <a:cubicBezTo>
                  <a:pt x="11462397" y="2645173"/>
                  <a:pt x="11489491" y="2970847"/>
                  <a:pt x="11478714" y="3520214"/>
                </a:cubicBezTo>
                <a:cubicBezTo>
                  <a:pt x="11462615" y="5654060"/>
                  <a:pt x="11560172" y="6010354"/>
                  <a:pt x="11419375" y="5982433"/>
                </a:cubicBezTo>
                <a:cubicBezTo>
                  <a:pt x="9251879" y="6044921"/>
                  <a:pt x="7569480" y="6004728"/>
                  <a:pt x="5959453" y="5973386"/>
                </a:cubicBezTo>
                <a:lnTo>
                  <a:pt x="4858766" y="5999562"/>
                </a:lnTo>
                <a:lnTo>
                  <a:pt x="3239306" y="5972741"/>
                </a:lnTo>
                <a:lnTo>
                  <a:pt x="3217554" y="6005912"/>
                </a:lnTo>
                <a:cubicBezTo>
                  <a:pt x="3195952" y="6047442"/>
                  <a:pt x="3201415" y="6144511"/>
                  <a:pt x="3219866" y="6250474"/>
                </a:cubicBezTo>
                <a:cubicBezTo>
                  <a:pt x="3113618" y="6201492"/>
                  <a:pt x="2980145" y="6145854"/>
                  <a:pt x="2870715" y="6056161"/>
                </a:cubicBezTo>
                <a:lnTo>
                  <a:pt x="2785655" y="5972741"/>
                </a:lnTo>
                <a:lnTo>
                  <a:pt x="2301504" y="5967647"/>
                </a:lnTo>
                <a:lnTo>
                  <a:pt x="666073" y="5958571"/>
                </a:lnTo>
                <a:cubicBezTo>
                  <a:pt x="416338" y="5959078"/>
                  <a:pt x="199443" y="5971167"/>
                  <a:pt x="94741" y="5957415"/>
                </a:cubicBezTo>
                <a:cubicBezTo>
                  <a:pt x="-9961" y="5943663"/>
                  <a:pt x="43390" y="5957506"/>
                  <a:pt x="37859" y="5876060"/>
                </a:cubicBezTo>
                <a:cubicBezTo>
                  <a:pt x="13485" y="5737802"/>
                  <a:pt x="42281" y="4414258"/>
                  <a:pt x="28975" y="2606888"/>
                </a:cubicBezTo>
                <a:cubicBezTo>
                  <a:pt x="-19249" y="1512253"/>
                  <a:pt x="110" y="488851"/>
                  <a:pt x="33539" y="59860"/>
                </a:cubicBezTo>
                <a:cubicBezTo>
                  <a:pt x="34137" y="52184"/>
                  <a:pt x="36271" y="46366"/>
                  <a:pt x="39830" y="42028"/>
                </a:cubicBezTo>
                <a:lnTo>
                  <a:pt x="88659" y="37282"/>
                </a:lnTo>
                <a:lnTo>
                  <a:pt x="301554" y="37282"/>
                </a:lnTo>
                <a:lnTo>
                  <a:pt x="416464" y="30725"/>
                </a:lnTo>
                <a:lnTo>
                  <a:pt x="907723" y="24269"/>
                </a:lnTo>
                <a:lnTo>
                  <a:pt x="3989089" y="29653"/>
                </a:lnTo>
                <a:lnTo>
                  <a:pt x="9680053" y="0"/>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223930767"/>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push dir="u"/>
  </p:transition>
  <p:txStyles>
    <p:titleStyle>
      <a:lvl1pPr algn="l" defTabSz="914400" rtl="0" eaLnBrk="1" latinLnBrk="0" hangingPunct="1">
        <a:lnSpc>
          <a:spcPct val="100000"/>
        </a:lnSpc>
        <a:spcBef>
          <a:spcPct val="0"/>
        </a:spcBef>
        <a:buNone/>
        <a:defRPr sz="4800" b="1" kern="1200" spc="100" baseline="0">
          <a:solidFill>
            <a:schemeClr val="tx1"/>
          </a:solidFill>
          <a:latin typeface="+mj-lt"/>
          <a:ea typeface="+mj-ea"/>
          <a:cs typeface="+mj-cs"/>
        </a:defRPr>
      </a:lvl1pPr>
    </p:titleStyle>
    <p:bodyStyle>
      <a:lvl1pPr marL="0" indent="0" algn="l" defTabSz="914400" rtl="0" eaLnBrk="1" latinLnBrk="0" hangingPunct="1">
        <a:lnSpc>
          <a:spcPct val="100000"/>
        </a:lnSpc>
        <a:spcBef>
          <a:spcPts val="1000"/>
        </a:spcBef>
        <a:buSzPct val="73000"/>
        <a:buFontTx/>
        <a:buNone/>
        <a:defRPr sz="3200" b="1" kern="1200" spc="50" baseline="0">
          <a:solidFill>
            <a:schemeClr val="tx1"/>
          </a:solidFill>
          <a:latin typeface="+mn-lt"/>
          <a:ea typeface="+mn-ea"/>
          <a:cs typeface="+mn-cs"/>
        </a:defRPr>
      </a:lvl1pPr>
      <a:lvl2pPr marL="228600" indent="-182880" algn="l" defTabSz="914400" rtl="0" eaLnBrk="1" latinLnBrk="0" hangingPunct="1">
        <a:lnSpc>
          <a:spcPct val="100000"/>
        </a:lnSpc>
        <a:spcBef>
          <a:spcPts val="500"/>
        </a:spcBef>
        <a:buSzPct val="70000"/>
        <a:buFont typeface="Arial" panose="020B0604020202020204" pitchFamily="34" charset="0"/>
        <a:buChar char="•"/>
        <a:defRPr sz="2800" b="1" kern="1200" spc="50" baseline="0">
          <a:solidFill>
            <a:schemeClr val="tx1"/>
          </a:solidFill>
          <a:latin typeface="+mn-lt"/>
          <a:ea typeface="+mn-ea"/>
          <a:cs typeface="+mn-cs"/>
        </a:defRPr>
      </a:lvl2pPr>
      <a:lvl3pPr marL="274320" indent="0" algn="l" defTabSz="914400" rtl="0" eaLnBrk="1" latinLnBrk="0" hangingPunct="1">
        <a:lnSpc>
          <a:spcPct val="100000"/>
        </a:lnSpc>
        <a:spcBef>
          <a:spcPts val="500"/>
        </a:spcBef>
        <a:buSzPct val="73000"/>
        <a:buFontTx/>
        <a:buNone/>
        <a:defRPr sz="2400" b="1" kern="1200" spc="50" baseline="0">
          <a:solidFill>
            <a:schemeClr val="tx1"/>
          </a:solidFill>
          <a:latin typeface="+mn-lt"/>
          <a:ea typeface="+mn-ea"/>
          <a:cs typeface="+mn-cs"/>
        </a:defRPr>
      </a:lvl3pPr>
      <a:lvl4pPr marL="548640" indent="-182880" algn="l" defTabSz="914400" rtl="0" eaLnBrk="1" latinLnBrk="0" hangingPunct="1">
        <a:lnSpc>
          <a:spcPct val="100000"/>
        </a:lnSpc>
        <a:spcBef>
          <a:spcPts val="500"/>
        </a:spcBef>
        <a:buSzPct val="73000"/>
        <a:buFont typeface="Arial" panose="020B0604020202020204" pitchFamily="34" charset="0"/>
        <a:buChar char="•"/>
        <a:defRPr sz="2000" b="1" kern="1200" spc="50" baseline="0">
          <a:solidFill>
            <a:schemeClr val="tx1"/>
          </a:solidFill>
          <a:latin typeface="+mn-lt"/>
          <a:ea typeface="+mn-ea"/>
          <a:cs typeface="+mn-cs"/>
        </a:defRPr>
      </a:lvl4pPr>
      <a:lvl5pPr marL="548640" indent="0" algn="l" defTabSz="914400" rtl="0" eaLnBrk="1" latinLnBrk="0" hangingPunct="1">
        <a:lnSpc>
          <a:spcPct val="100000"/>
        </a:lnSpc>
        <a:spcBef>
          <a:spcPts val="500"/>
        </a:spcBef>
        <a:buSzPct val="73000"/>
        <a:buFontTx/>
        <a:buNone/>
        <a:defRPr sz="2000" b="1"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3elumat.com/%d8%a7%d9%84%d8%a7%d8%b6%d8%b7%d8%b1%d8%a7%d8%a8%d8%a7%d8%aa-%d8%a7%d9%84%d9%86%d9%81%d8%b3%d9%8a%d8%a9/"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3elumat.com/%d9%85%d9%81%d9%87%d9%88%d9%85-%d8%a7%d9%84%d8%b4%d8%ae%d8%b5%d9%8a%d8%a9-%d8%8c-%d8%a7%d9%84%d8%b4%d8%ae%d8%b5%d9%8a%d8%a9-%d9%81%d9%8a-%d8%b9%d9%84%d9%85-%d8%a7%d9%84%d9%86%d9%81%d8%b3-%d9%88%d8%ae/" TargetMode="External"/><Relationship Id="rId2" Type="http://schemas.openxmlformats.org/officeDocument/2006/relationships/hyperlink" Target="https://m3elumat.com/%d8%aa%d8%b9%d8%b1%d9%8a%d9%81-%d8%a7%d9%84%d8%b0%d9%83%d8%a7%d8%a1-%d8%8c-%d8%a3%d9%86%d9%88%d8%a7%d8%b9-%d8%a7%d9%84%d8%b0%d9%83%d8%a7%d8%a1-%d9%88%d9%86%d8%b8%d8%b1%d9%8a%d8%a7%d8%aa%d9%87-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1" name="Rectangle 8">
            <a:extLst>
              <a:ext uri="{FF2B5EF4-FFF2-40B4-BE49-F238E27FC236}">
                <a16:creationId xmlns:a16="http://schemas.microsoft.com/office/drawing/2014/main" id="{63A1188B-F6D0-454F-8265-790DD27A80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3" descr="Blooming flowers at sunset">
            <a:extLst>
              <a:ext uri="{FF2B5EF4-FFF2-40B4-BE49-F238E27FC236}">
                <a16:creationId xmlns:a16="http://schemas.microsoft.com/office/drawing/2014/main" id="{2789BE7E-D8F8-4737-864C-7059518B03C9}"/>
              </a:ext>
            </a:extLst>
          </p:cNvPr>
          <p:cNvPicPr>
            <a:picLocks noChangeAspect="1"/>
          </p:cNvPicPr>
          <p:nvPr/>
        </p:nvPicPr>
        <p:blipFill rotWithShape="1">
          <a:blip r:embed="rId2"/>
          <a:srcRect t="6473" b="9257"/>
          <a:stretch/>
        </p:blipFill>
        <p:spPr>
          <a:xfrm>
            <a:off x="20" y="348926"/>
            <a:ext cx="12191980" cy="6857990"/>
          </a:xfrm>
          <a:prstGeom prst="rect">
            <a:avLst/>
          </a:prstGeom>
        </p:spPr>
      </p:pic>
      <p:sp>
        <p:nvSpPr>
          <p:cNvPr id="23" name="Freeform: Shape 10">
            <a:extLst>
              <a:ext uri="{FF2B5EF4-FFF2-40B4-BE49-F238E27FC236}">
                <a16:creationId xmlns:a16="http://schemas.microsoft.com/office/drawing/2014/main" id="{E1508670-65E0-4939-8E5D-98D071CA1A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57046">
            <a:off x="543795" y="3143470"/>
            <a:ext cx="5212440" cy="3679176"/>
          </a:xfrm>
          <a:custGeom>
            <a:avLst/>
            <a:gdLst>
              <a:gd name="connsiteX0" fmla="*/ 284628 w 960507"/>
              <a:gd name="connsiteY0" fmla="*/ 725426 h 725435"/>
              <a:gd name="connsiteX1" fmla="*/ 429979 w 960507"/>
              <a:gd name="connsiteY1" fmla="*/ 636749 h 725435"/>
              <a:gd name="connsiteX2" fmla="*/ 805646 w 960507"/>
              <a:gd name="connsiteY2" fmla="*/ 523401 h 725435"/>
              <a:gd name="connsiteX3" fmla="*/ 954521 w 960507"/>
              <a:gd name="connsiteY3" fmla="*/ 257273 h 725435"/>
              <a:gd name="connsiteX4" fmla="*/ 674486 w 960507"/>
              <a:gd name="connsiteY4" fmla="*/ 5622 h 725435"/>
              <a:gd name="connsiteX5" fmla="*/ 15261 w 960507"/>
              <a:gd name="connsiteY5" fmla="*/ 246605 h 725435"/>
              <a:gd name="connsiteX6" fmla="*/ 217286 w 960507"/>
              <a:gd name="connsiteY6" fmla="*/ 650655 h 725435"/>
              <a:gd name="connsiteX7" fmla="*/ 284628 w 960507"/>
              <a:gd name="connsiteY7" fmla="*/ 725426 h 725435"/>
              <a:gd name="connsiteX0" fmla="*/ 284667 w 961601"/>
              <a:gd name="connsiteY0" fmla="*/ 725435 h 725435"/>
              <a:gd name="connsiteX1" fmla="*/ 430018 w 961601"/>
              <a:gd name="connsiteY1" fmla="*/ 636758 h 725435"/>
              <a:gd name="connsiteX2" fmla="*/ 820834 w 961601"/>
              <a:gd name="connsiteY2" fmla="*/ 548364 h 725435"/>
              <a:gd name="connsiteX3" fmla="*/ 954560 w 961601"/>
              <a:gd name="connsiteY3" fmla="*/ 257282 h 725435"/>
              <a:gd name="connsiteX4" fmla="*/ 674525 w 961601"/>
              <a:gd name="connsiteY4" fmla="*/ 5631 h 725435"/>
              <a:gd name="connsiteX5" fmla="*/ 15300 w 961601"/>
              <a:gd name="connsiteY5" fmla="*/ 246614 h 725435"/>
              <a:gd name="connsiteX6" fmla="*/ 217325 w 961601"/>
              <a:gd name="connsiteY6" fmla="*/ 650664 h 725435"/>
              <a:gd name="connsiteX7" fmla="*/ 284667 w 961601"/>
              <a:gd name="connsiteY7" fmla="*/ 725435 h 725435"/>
              <a:gd name="connsiteX0" fmla="*/ 284667 w 961601"/>
              <a:gd name="connsiteY0" fmla="*/ 725962 h 725962"/>
              <a:gd name="connsiteX1" fmla="*/ 430018 w 961601"/>
              <a:gd name="connsiteY1" fmla="*/ 637285 h 725962"/>
              <a:gd name="connsiteX2" fmla="*/ 820834 w 961601"/>
              <a:gd name="connsiteY2" fmla="*/ 548891 h 725962"/>
              <a:gd name="connsiteX3" fmla="*/ 954560 w 961601"/>
              <a:gd name="connsiteY3" fmla="*/ 257809 h 725962"/>
              <a:gd name="connsiteX4" fmla="*/ 674525 w 961601"/>
              <a:gd name="connsiteY4" fmla="*/ 6158 h 725962"/>
              <a:gd name="connsiteX5" fmla="*/ 15300 w 961601"/>
              <a:gd name="connsiteY5" fmla="*/ 247141 h 725962"/>
              <a:gd name="connsiteX6" fmla="*/ 217325 w 961601"/>
              <a:gd name="connsiteY6" fmla="*/ 651191 h 725962"/>
              <a:gd name="connsiteX7" fmla="*/ 284667 w 961601"/>
              <a:gd name="connsiteY7" fmla="*/ 725962 h 725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1601" h="725962">
                <a:moveTo>
                  <a:pt x="284667" y="725962"/>
                </a:moveTo>
                <a:cubicBezTo>
                  <a:pt x="313242" y="686910"/>
                  <a:pt x="340657" y="666797"/>
                  <a:pt x="430018" y="637285"/>
                </a:cubicBezTo>
                <a:cubicBezTo>
                  <a:pt x="519379" y="607773"/>
                  <a:pt x="700342" y="633664"/>
                  <a:pt x="820834" y="548891"/>
                </a:cubicBezTo>
                <a:cubicBezTo>
                  <a:pt x="941325" y="464119"/>
                  <a:pt x="978945" y="348264"/>
                  <a:pt x="954560" y="257809"/>
                </a:cubicBezTo>
                <a:cubicBezTo>
                  <a:pt x="930175" y="167354"/>
                  <a:pt x="880075" y="31018"/>
                  <a:pt x="674525" y="6158"/>
                </a:cubicBezTo>
                <a:cubicBezTo>
                  <a:pt x="468976" y="-18702"/>
                  <a:pt x="105460" y="25908"/>
                  <a:pt x="15300" y="247141"/>
                </a:cubicBezTo>
                <a:cubicBezTo>
                  <a:pt x="-20133" y="410209"/>
                  <a:pt x="-9465" y="576801"/>
                  <a:pt x="217325" y="651191"/>
                </a:cubicBezTo>
                <a:cubicBezTo>
                  <a:pt x="270475" y="669193"/>
                  <a:pt x="284667" y="725962"/>
                  <a:pt x="284667" y="725962"/>
                </a:cubicBezTo>
                <a:close/>
              </a:path>
            </a:pathLst>
          </a:custGeom>
          <a:solidFill>
            <a:schemeClr val="bg1"/>
          </a:solidFill>
          <a:ln w="19050" cap="flat">
            <a:noFill/>
            <a:prstDash val="solid"/>
            <a:miter/>
          </a:ln>
        </p:spPr>
        <p:txBody>
          <a:bodyPr rtlCol="0" anchor="ctr"/>
          <a:lstStyle/>
          <a:p>
            <a:endParaRPr lang="en-US"/>
          </a:p>
        </p:txBody>
      </p:sp>
      <p:sp>
        <p:nvSpPr>
          <p:cNvPr id="24" name="Freeform: Shape 12">
            <a:extLst>
              <a:ext uri="{FF2B5EF4-FFF2-40B4-BE49-F238E27FC236}">
                <a16:creationId xmlns:a16="http://schemas.microsoft.com/office/drawing/2014/main" id="{BA680864-F353-4128-88F8-98E04FD76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57046">
            <a:off x="514767" y="3191764"/>
            <a:ext cx="5212440" cy="3679176"/>
          </a:xfrm>
          <a:custGeom>
            <a:avLst/>
            <a:gdLst>
              <a:gd name="connsiteX0" fmla="*/ 284628 w 960507"/>
              <a:gd name="connsiteY0" fmla="*/ 725426 h 725435"/>
              <a:gd name="connsiteX1" fmla="*/ 429979 w 960507"/>
              <a:gd name="connsiteY1" fmla="*/ 636749 h 725435"/>
              <a:gd name="connsiteX2" fmla="*/ 805646 w 960507"/>
              <a:gd name="connsiteY2" fmla="*/ 523401 h 725435"/>
              <a:gd name="connsiteX3" fmla="*/ 954521 w 960507"/>
              <a:gd name="connsiteY3" fmla="*/ 257273 h 725435"/>
              <a:gd name="connsiteX4" fmla="*/ 674486 w 960507"/>
              <a:gd name="connsiteY4" fmla="*/ 5622 h 725435"/>
              <a:gd name="connsiteX5" fmla="*/ 15261 w 960507"/>
              <a:gd name="connsiteY5" fmla="*/ 246605 h 725435"/>
              <a:gd name="connsiteX6" fmla="*/ 217286 w 960507"/>
              <a:gd name="connsiteY6" fmla="*/ 650655 h 725435"/>
              <a:gd name="connsiteX7" fmla="*/ 284628 w 960507"/>
              <a:gd name="connsiteY7" fmla="*/ 725426 h 725435"/>
              <a:gd name="connsiteX0" fmla="*/ 284667 w 961601"/>
              <a:gd name="connsiteY0" fmla="*/ 725435 h 725435"/>
              <a:gd name="connsiteX1" fmla="*/ 430018 w 961601"/>
              <a:gd name="connsiteY1" fmla="*/ 636758 h 725435"/>
              <a:gd name="connsiteX2" fmla="*/ 820834 w 961601"/>
              <a:gd name="connsiteY2" fmla="*/ 548364 h 725435"/>
              <a:gd name="connsiteX3" fmla="*/ 954560 w 961601"/>
              <a:gd name="connsiteY3" fmla="*/ 257282 h 725435"/>
              <a:gd name="connsiteX4" fmla="*/ 674525 w 961601"/>
              <a:gd name="connsiteY4" fmla="*/ 5631 h 725435"/>
              <a:gd name="connsiteX5" fmla="*/ 15300 w 961601"/>
              <a:gd name="connsiteY5" fmla="*/ 246614 h 725435"/>
              <a:gd name="connsiteX6" fmla="*/ 217325 w 961601"/>
              <a:gd name="connsiteY6" fmla="*/ 650664 h 725435"/>
              <a:gd name="connsiteX7" fmla="*/ 284667 w 961601"/>
              <a:gd name="connsiteY7" fmla="*/ 725435 h 725435"/>
              <a:gd name="connsiteX0" fmla="*/ 284667 w 961601"/>
              <a:gd name="connsiteY0" fmla="*/ 725962 h 725962"/>
              <a:gd name="connsiteX1" fmla="*/ 430018 w 961601"/>
              <a:gd name="connsiteY1" fmla="*/ 637285 h 725962"/>
              <a:gd name="connsiteX2" fmla="*/ 820834 w 961601"/>
              <a:gd name="connsiteY2" fmla="*/ 548891 h 725962"/>
              <a:gd name="connsiteX3" fmla="*/ 954560 w 961601"/>
              <a:gd name="connsiteY3" fmla="*/ 257809 h 725962"/>
              <a:gd name="connsiteX4" fmla="*/ 674525 w 961601"/>
              <a:gd name="connsiteY4" fmla="*/ 6158 h 725962"/>
              <a:gd name="connsiteX5" fmla="*/ 15300 w 961601"/>
              <a:gd name="connsiteY5" fmla="*/ 247141 h 725962"/>
              <a:gd name="connsiteX6" fmla="*/ 217325 w 961601"/>
              <a:gd name="connsiteY6" fmla="*/ 651191 h 725962"/>
              <a:gd name="connsiteX7" fmla="*/ 284667 w 961601"/>
              <a:gd name="connsiteY7" fmla="*/ 725962 h 725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1601" h="725962">
                <a:moveTo>
                  <a:pt x="284667" y="725962"/>
                </a:moveTo>
                <a:cubicBezTo>
                  <a:pt x="313242" y="686910"/>
                  <a:pt x="340657" y="666797"/>
                  <a:pt x="430018" y="637285"/>
                </a:cubicBezTo>
                <a:cubicBezTo>
                  <a:pt x="519379" y="607773"/>
                  <a:pt x="700342" y="633664"/>
                  <a:pt x="820834" y="548891"/>
                </a:cubicBezTo>
                <a:cubicBezTo>
                  <a:pt x="941325" y="464119"/>
                  <a:pt x="978945" y="348264"/>
                  <a:pt x="954560" y="257809"/>
                </a:cubicBezTo>
                <a:cubicBezTo>
                  <a:pt x="930175" y="167354"/>
                  <a:pt x="880075" y="31018"/>
                  <a:pt x="674525" y="6158"/>
                </a:cubicBezTo>
                <a:cubicBezTo>
                  <a:pt x="468976" y="-18702"/>
                  <a:pt x="105460" y="25908"/>
                  <a:pt x="15300" y="247141"/>
                </a:cubicBezTo>
                <a:cubicBezTo>
                  <a:pt x="-20133" y="410209"/>
                  <a:pt x="-9465" y="576801"/>
                  <a:pt x="217325" y="651191"/>
                </a:cubicBezTo>
                <a:cubicBezTo>
                  <a:pt x="270475" y="669193"/>
                  <a:pt x="284667" y="725962"/>
                  <a:pt x="284667" y="725962"/>
                </a:cubicBezTo>
                <a:close/>
              </a:path>
            </a:pathLst>
          </a:custGeom>
          <a:noFill/>
          <a:ln w="19050" cap="flat">
            <a:solidFill>
              <a:schemeClr val="tx1"/>
            </a:solidFill>
            <a:prstDash val="solid"/>
            <a:miter/>
          </a:ln>
        </p:spPr>
        <p:txBody>
          <a:bodyPr rtlCol="0" anchor="ctr"/>
          <a:lstStyle/>
          <a:p>
            <a:endParaRPr lang="en-US"/>
          </a:p>
        </p:txBody>
      </p:sp>
      <p:sp>
        <p:nvSpPr>
          <p:cNvPr id="2" name="Title 1">
            <a:extLst>
              <a:ext uri="{FF2B5EF4-FFF2-40B4-BE49-F238E27FC236}">
                <a16:creationId xmlns:a16="http://schemas.microsoft.com/office/drawing/2014/main" id="{B33F90F7-1628-354E-A039-B2A2D29715E3}"/>
              </a:ext>
            </a:extLst>
          </p:cNvPr>
          <p:cNvSpPr>
            <a:spLocks noGrp="1"/>
          </p:cNvSpPr>
          <p:nvPr>
            <p:ph type="ctrTitle"/>
          </p:nvPr>
        </p:nvSpPr>
        <p:spPr>
          <a:xfrm>
            <a:off x="209645" y="842210"/>
            <a:ext cx="7298059" cy="2366430"/>
          </a:xfrm>
        </p:spPr>
        <p:txBody>
          <a:bodyPr anchor="b">
            <a:noAutofit/>
          </a:bodyPr>
          <a:lstStyle/>
          <a:p>
            <a:pPr algn="r" rtl="1"/>
            <a:r>
              <a:rPr lang="ar-IQ" sz="3600" dirty="0">
                <a:highlight>
                  <a:srgbClr val="C0C0C0"/>
                </a:highlight>
              </a:rPr>
              <a:t>قسم اللغة العربية                     </a:t>
            </a:r>
            <a:r>
              <a:rPr lang="en-US" sz="3600" dirty="0">
                <a:highlight>
                  <a:srgbClr val="C0C0C0"/>
                </a:highlight>
              </a:rPr>
              <a:t> </a:t>
            </a:r>
            <a:br>
              <a:rPr lang="en-US" sz="3600" dirty="0">
                <a:highlight>
                  <a:srgbClr val="C0C0C0"/>
                </a:highlight>
              </a:rPr>
            </a:br>
            <a:r>
              <a:rPr lang="ar-SA" sz="3600" dirty="0">
                <a:highlight>
                  <a:srgbClr val="C0C0C0"/>
                </a:highlight>
              </a:rPr>
              <a:t>علم النفس العام</a:t>
            </a:r>
            <a:r>
              <a:rPr lang="en-US" sz="3600" dirty="0">
                <a:highlight>
                  <a:srgbClr val="C0C0C0"/>
                </a:highlight>
              </a:rPr>
              <a:t>          </a:t>
            </a:r>
            <a:r>
              <a:rPr lang="ar-IQ" sz="3600" dirty="0">
                <a:highlight>
                  <a:srgbClr val="C0C0C0"/>
                </a:highlight>
              </a:rPr>
              <a:t>المحاضرة ال</a:t>
            </a:r>
            <a:r>
              <a:rPr lang="ar-SA" sz="3600" dirty="0">
                <a:highlight>
                  <a:srgbClr val="C0C0C0"/>
                </a:highlight>
              </a:rPr>
              <a:t>اولى</a:t>
            </a:r>
            <a:r>
              <a:rPr lang="ar-IQ" sz="3600" dirty="0">
                <a:highlight>
                  <a:srgbClr val="C0C0C0"/>
                </a:highlight>
              </a:rPr>
              <a:t>     </a:t>
            </a:r>
            <a:br>
              <a:rPr lang="en-GB" sz="3600" dirty="0">
                <a:highlight>
                  <a:srgbClr val="C0C0C0"/>
                </a:highlight>
              </a:rPr>
            </a:br>
            <a:r>
              <a:rPr lang="en-US" sz="3600" dirty="0">
                <a:highlight>
                  <a:srgbClr val="C0C0C0"/>
                </a:highlight>
              </a:rPr>
              <a:t>    </a:t>
            </a:r>
            <a:r>
              <a:rPr lang="ar-IQ" sz="3600">
                <a:highlight>
                  <a:srgbClr val="C0C0C0"/>
                </a:highlight>
              </a:rPr>
              <a:t>المرحلةالاولى</a:t>
            </a:r>
            <a:endParaRPr lang="en-US" sz="3600" dirty="0">
              <a:highlight>
                <a:srgbClr val="C0C0C0"/>
              </a:highlight>
            </a:endParaRPr>
          </a:p>
        </p:txBody>
      </p:sp>
      <p:sp>
        <p:nvSpPr>
          <p:cNvPr id="3" name="Subtitle 2">
            <a:extLst>
              <a:ext uri="{FF2B5EF4-FFF2-40B4-BE49-F238E27FC236}">
                <a16:creationId xmlns:a16="http://schemas.microsoft.com/office/drawing/2014/main" id="{E1EE0220-33A9-AD4C-A846-5F58CEE101FC}"/>
              </a:ext>
            </a:extLst>
          </p:cNvPr>
          <p:cNvSpPr>
            <a:spLocks noGrp="1"/>
          </p:cNvSpPr>
          <p:nvPr>
            <p:ph type="subTitle" idx="1"/>
          </p:nvPr>
        </p:nvSpPr>
        <p:spPr>
          <a:xfrm>
            <a:off x="1079863" y="4078705"/>
            <a:ext cx="4587011" cy="1289939"/>
          </a:xfrm>
        </p:spPr>
        <p:txBody>
          <a:bodyPr>
            <a:normAutofit fontScale="85000" lnSpcReduction="10000"/>
          </a:bodyPr>
          <a:lstStyle/>
          <a:p>
            <a:pPr algn="ctr"/>
            <a:r>
              <a:rPr lang="ar-IQ" dirty="0"/>
              <a:t>مدرس المادة: </a:t>
            </a:r>
            <a:r>
              <a:rPr lang="ku-Arab-IQ" dirty="0"/>
              <a:t>د.هاوژین محمود عزیز</a:t>
            </a:r>
            <a:br>
              <a:rPr lang="en-GB" dirty="0"/>
            </a:br>
            <a:r>
              <a:rPr lang="en-US" dirty="0"/>
              <a:t> </a:t>
            </a:r>
            <a:br>
              <a:rPr lang="en-GB" dirty="0"/>
            </a:br>
            <a:endParaRPr lang="en-US" dirty="0"/>
          </a:p>
        </p:txBody>
      </p:sp>
    </p:spTree>
    <p:extLst>
      <p:ext uri="{BB962C8B-B14F-4D97-AF65-F5344CB8AC3E}">
        <p14:creationId xmlns:p14="http://schemas.microsoft.com/office/powerpoint/2010/main" val="3453342692"/>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F7BC237-77DF-4DFB-94F7-DB493EDA1C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3FC6D84-DA81-4D44-92E9-7CDFE9D39C95}"/>
              </a:ext>
            </a:extLst>
          </p:cNvPr>
          <p:cNvSpPr>
            <a:spLocks noGrp="1"/>
          </p:cNvSpPr>
          <p:nvPr>
            <p:ph type="title"/>
          </p:nvPr>
        </p:nvSpPr>
        <p:spPr>
          <a:xfrm>
            <a:off x="884904" y="974869"/>
            <a:ext cx="3790042" cy="4908263"/>
          </a:xfrm>
        </p:spPr>
        <p:txBody>
          <a:bodyPr>
            <a:normAutofit/>
          </a:bodyPr>
          <a:lstStyle/>
          <a:p>
            <a:pPr algn="ctr"/>
            <a:r>
              <a:rPr lang="ar-SA" dirty="0"/>
              <a:t>٣- - السيطرة او الضبط</a:t>
            </a:r>
            <a:r>
              <a:rPr lang="ar-IQ" dirty="0"/>
              <a:t>: </a:t>
            </a:r>
            <a:endParaRPr lang="en-US" dirty="0"/>
          </a:p>
        </p:txBody>
      </p:sp>
      <p:graphicFrame>
        <p:nvGraphicFramePr>
          <p:cNvPr id="5" name="Content Placeholder 2">
            <a:extLst>
              <a:ext uri="{FF2B5EF4-FFF2-40B4-BE49-F238E27FC236}">
                <a16:creationId xmlns:a16="http://schemas.microsoft.com/office/drawing/2014/main" id="{425621FA-63CB-42A8-9D13-EAB8F1B2C3EE}"/>
              </a:ext>
            </a:extLst>
          </p:cNvPr>
          <p:cNvGraphicFramePr>
            <a:graphicFrameLocks noGrp="1"/>
          </p:cNvGraphicFramePr>
          <p:nvPr>
            <p:ph idx="1"/>
            <p:extLst>
              <p:ext uri="{D42A27DB-BD31-4B8C-83A1-F6EECF244321}">
                <p14:modId xmlns:p14="http://schemas.microsoft.com/office/powerpoint/2010/main" val="398500583"/>
              </p:ext>
            </p:extLst>
          </p:nvPr>
        </p:nvGraphicFramePr>
        <p:xfrm>
          <a:off x="5185533" y="628642"/>
          <a:ext cx="6383102" cy="56007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21562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D30EFE3-9611-4841-9BC3-E51D7A3596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86C576-842E-5A49-AAB8-567B600AF491}"/>
              </a:ext>
            </a:extLst>
          </p:cNvPr>
          <p:cNvSpPr>
            <a:spLocks noGrp="1"/>
          </p:cNvSpPr>
          <p:nvPr>
            <p:ph type="title"/>
          </p:nvPr>
        </p:nvSpPr>
        <p:spPr>
          <a:xfrm>
            <a:off x="1020723" y="732731"/>
            <a:ext cx="10000521" cy="1731909"/>
          </a:xfrm>
        </p:spPr>
        <p:txBody>
          <a:bodyPr>
            <a:normAutofit/>
          </a:bodyPr>
          <a:lstStyle/>
          <a:p>
            <a:pPr algn="ctr"/>
            <a:r>
              <a:rPr lang="ar-IQ" dirty="0"/>
              <a:t>فروع علم النفس (مجالات علم النفس):</a:t>
            </a:r>
            <a:endParaRPr lang="en-US" dirty="0"/>
          </a:p>
        </p:txBody>
      </p:sp>
      <p:graphicFrame>
        <p:nvGraphicFramePr>
          <p:cNvPr id="5" name="Content Placeholder 2">
            <a:extLst>
              <a:ext uri="{FF2B5EF4-FFF2-40B4-BE49-F238E27FC236}">
                <a16:creationId xmlns:a16="http://schemas.microsoft.com/office/drawing/2014/main" id="{9EC6E576-3DC9-4F02-8E7C-D540CBE8DE4A}"/>
              </a:ext>
            </a:extLst>
          </p:cNvPr>
          <p:cNvGraphicFramePr>
            <a:graphicFrameLocks noGrp="1"/>
          </p:cNvGraphicFramePr>
          <p:nvPr>
            <p:ph idx="1"/>
            <p:extLst>
              <p:ext uri="{D42A27DB-BD31-4B8C-83A1-F6EECF244321}">
                <p14:modId xmlns:p14="http://schemas.microsoft.com/office/powerpoint/2010/main" val="2755267417"/>
              </p:ext>
            </p:extLst>
          </p:nvPr>
        </p:nvGraphicFramePr>
        <p:xfrm>
          <a:off x="763009" y="2658421"/>
          <a:ext cx="10723035" cy="3512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49388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D30EFE3-9611-4841-9BC3-E51D7A3596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4EA34C-1077-644E-93A1-EE63FD87237F}"/>
              </a:ext>
            </a:extLst>
          </p:cNvPr>
          <p:cNvSpPr>
            <a:spLocks noGrp="1"/>
          </p:cNvSpPr>
          <p:nvPr>
            <p:ph type="title"/>
          </p:nvPr>
        </p:nvSpPr>
        <p:spPr>
          <a:xfrm>
            <a:off x="1020723" y="732731"/>
            <a:ext cx="10000521" cy="1731909"/>
          </a:xfrm>
        </p:spPr>
        <p:txBody>
          <a:bodyPr>
            <a:normAutofit/>
          </a:bodyPr>
          <a:lstStyle/>
          <a:p>
            <a:pPr algn="ctr"/>
            <a:r>
              <a:rPr lang="ar-SA" dirty="0"/>
              <a:t>ثانيا: الفروع التطبيقية</a:t>
            </a:r>
            <a:endParaRPr lang="en-US" dirty="0"/>
          </a:p>
        </p:txBody>
      </p:sp>
      <p:graphicFrame>
        <p:nvGraphicFramePr>
          <p:cNvPr id="5" name="Content Placeholder 2">
            <a:extLst>
              <a:ext uri="{FF2B5EF4-FFF2-40B4-BE49-F238E27FC236}">
                <a16:creationId xmlns:a16="http://schemas.microsoft.com/office/drawing/2014/main" id="{B4A8C3B4-4576-46CB-B3A4-B4160DA9D925}"/>
              </a:ext>
            </a:extLst>
          </p:cNvPr>
          <p:cNvGraphicFramePr>
            <a:graphicFrameLocks noGrp="1"/>
          </p:cNvGraphicFramePr>
          <p:nvPr>
            <p:ph idx="1"/>
            <p:extLst>
              <p:ext uri="{D42A27DB-BD31-4B8C-83A1-F6EECF244321}">
                <p14:modId xmlns:p14="http://schemas.microsoft.com/office/powerpoint/2010/main" val="1234202278"/>
              </p:ext>
            </p:extLst>
          </p:nvPr>
        </p:nvGraphicFramePr>
        <p:xfrm>
          <a:off x="763009" y="2658421"/>
          <a:ext cx="10723035" cy="3512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33796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32C52-3118-C5C4-F9EF-F9EC0B0791BF}"/>
              </a:ext>
            </a:extLst>
          </p:cNvPr>
          <p:cNvSpPr>
            <a:spLocks noGrp="1"/>
          </p:cNvSpPr>
          <p:nvPr>
            <p:ph type="title"/>
          </p:nvPr>
        </p:nvSpPr>
        <p:spPr/>
        <p:txBody>
          <a:bodyPr>
            <a:normAutofit fontScale="90000"/>
          </a:bodyPr>
          <a:lstStyle/>
          <a:p>
            <a:pPr algn="r" rtl="1"/>
            <a:r>
              <a:rPr lang="ar-SA" sz="4800" b="1" dirty="0">
                <a:effectLst/>
                <a:latin typeface="Times New Roman" panose="02020603050405020304" pitchFamily="18" charset="0"/>
                <a:ea typeface="Times New Roman" panose="02020603050405020304" pitchFamily="18" charset="0"/>
                <a:cs typeface="Times New Roman" panose="02020603050405020304" pitchFamily="18" charset="0"/>
              </a:rPr>
              <a:t>أولا: الفروع النظرية: </a:t>
            </a:r>
            <a:br>
              <a:rPr lang="en-GB" sz="48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FD2D4235-CD4C-9446-F800-E4D289FF92ED}"/>
              </a:ext>
            </a:extLst>
          </p:cNvPr>
          <p:cNvSpPr>
            <a:spLocks noGrp="1"/>
          </p:cNvSpPr>
          <p:nvPr>
            <p:ph idx="1"/>
          </p:nvPr>
        </p:nvSpPr>
        <p:spPr/>
        <p:txBody>
          <a:bodyPr>
            <a:normAutofit/>
          </a:bodyPr>
          <a:lstStyle/>
          <a:p>
            <a:pPr algn="just" rtl="1"/>
            <a:r>
              <a:rPr lang="ar-SA"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ar-IQ" b="1" dirty="0">
                <a:effectLst/>
                <a:latin typeface="Times New Roman" panose="02020603050405020304" pitchFamily="18" charset="0"/>
                <a:ea typeface="Times New Roman" panose="02020603050405020304" pitchFamily="18" charset="0"/>
                <a:cs typeface="Times New Roman" panose="02020603050405020304" pitchFamily="18" charset="0"/>
              </a:rPr>
              <a:t>علم النفس العام</a:t>
            </a:r>
            <a:r>
              <a:rPr lang="ar-IQ"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General psychology</a:t>
            </a:r>
            <a:r>
              <a:rPr lang="ar-SA"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هو مدخل لكل العلوم النفسية ، يهتم هذا الفرع بدراسة المبادئ والقوانين العامة لسلوك الناس بشكل عام ، فهو يحاول استخلاص الأسس السيكولوجية العامة للسلوك الإنساني التي تنطبق بوجه عام على جميع الأفراد بصرف النظر عن الحالات الخاصة التي قد تختلف من فرد إلى آخر، وهو أساس جميع الفروع الأخرى</a:t>
            </a:r>
            <a:r>
              <a:rPr lang="en-US"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110628107"/>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5D6-E758-6F05-00C3-CF995E7A2C9D}"/>
              </a:ext>
            </a:extLst>
          </p:cNvPr>
          <p:cNvSpPr>
            <a:spLocks noGrp="1"/>
          </p:cNvSpPr>
          <p:nvPr>
            <p:ph type="title"/>
          </p:nvPr>
        </p:nvSpPr>
        <p:spPr/>
        <p:txBody>
          <a:bodyPr/>
          <a:lstStyle/>
          <a:p>
            <a:pPr algn="r" defTabSz="914400" rtl="1" eaLnBrk="1" latinLnBrk="0" hangingPunct="1">
              <a:lnSpc>
                <a:spcPct val="100000"/>
              </a:lnSpc>
              <a:spcBef>
                <a:spcPct val="0"/>
              </a:spcBef>
              <a:buNone/>
            </a:pPr>
            <a:r>
              <a:rPr lang="ar-IQ" sz="4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علم النفس الشواذ </a:t>
            </a:r>
            <a:r>
              <a:rPr lang="en-GB" sz="4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Abnormal psychology</a:t>
            </a:r>
            <a:r>
              <a:rPr lang="ar-SA" sz="4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p>
        </p:txBody>
      </p:sp>
      <p:sp>
        <p:nvSpPr>
          <p:cNvPr id="3" name="Content Placeholder 2">
            <a:extLst>
              <a:ext uri="{FF2B5EF4-FFF2-40B4-BE49-F238E27FC236}">
                <a16:creationId xmlns:a16="http://schemas.microsoft.com/office/drawing/2014/main" id="{67AC5E50-A677-ED13-5D7B-91B17074F6A7}"/>
              </a:ext>
            </a:extLst>
          </p:cNvPr>
          <p:cNvSpPr>
            <a:spLocks noGrp="1"/>
          </p:cNvSpPr>
          <p:nvPr>
            <p:ph idx="1"/>
          </p:nvPr>
        </p:nvSpPr>
        <p:spPr/>
        <p:txBody>
          <a:bodyPr>
            <a:normAutofit/>
          </a:bodyPr>
          <a:lstStyle/>
          <a:p>
            <a:pPr algn="r" rtl="1"/>
            <a:r>
              <a:rPr lang="ar-SA" sz="2800"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هتم هذا الفرع بدراسة </a:t>
            </a:r>
            <a:r>
              <a:rPr lang="ar-SA"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أنواع </a:t>
            </a:r>
            <a:r>
              <a:rPr lang="ar-SA"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الاضطرابات النفسية</a:t>
            </a:r>
            <a:r>
              <a:rPr lang="en-GB"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والعقلية </a:t>
            </a:r>
            <a:r>
              <a:rPr lang="ar-SA" sz="2800"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والانحرافات السلوكية من حيث التصنيف والأسباب ، وعوامل التكوين والتطور ومختلف الظروف المؤثرة فيها ولذا فإنه يتداخل كثيراً مع علم النفس الاكلينيكي ويتبادل معه التأثير والتأثر</a:t>
            </a:r>
            <a:r>
              <a:rPr lang="en-GB" sz="2800"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2800" dirty="0">
              <a:effectLst/>
              <a:latin typeface="Times New Roman" panose="02020603050405020304" pitchFamily="18" charset="0"/>
              <a:ea typeface="Times New Roman" panose="02020603050405020304" pitchFamily="18" charset="0"/>
            </a:endParaRPr>
          </a:p>
          <a:p>
            <a:endParaRPr lang="en-US" sz="2800" dirty="0"/>
          </a:p>
        </p:txBody>
      </p:sp>
    </p:spTree>
    <p:extLst>
      <p:ext uri="{BB962C8B-B14F-4D97-AF65-F5344CB8AC3E}">
        <p14:creationId xmlns:p14="http://schemas.microsoft.com/office/powerpoint/2010/main" val="2157921931"/>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626EF-DDDD-364C-6B42-C887391CF233}"/>
              </a:ext>
            </a:extLst>
          </p:cNvPr>
          <p:cNvSpPr>
            <a:spLocks noGrp="1"/>
          </p:cNvSpPr>
          <p:nvPr>
            <p:ph type="title"/>
          </p:nvPr>
        </p:nvSpPr>
        <p:spPr/>
        <p:txBody>
          <a:bodyPr>
            <a:normAutofit fontScale="90000"/>
          </a:bodyPr>
          <a:lstStyle/>
          <a:p>
            <a:pPr algn="l" defTabSz="914400" rtl="1" eaLnBrk="1" latinLnBrk="0" hangingPunct="1">
              <a:lnSpc>
                <a:spcPct val="100000"/>
              </a:lnSpc>
              <a:spcBef>
                <a:spcPct val="0"/>
              </a:spcBef>
              <a:buNone/>
            </a:pPr>
            <a:r>
              <a:rPr lang="ar-SA" sz="4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علم النفس المقارن</a:t>
            </a:r>
            <a:r>
              <a:rPr lang="en-GB" sz="4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48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Comparative Psychology</a:t>
            </a:r>
            <a:r>
              <a:rPr lang="en-GB" sz="4800"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p>
        </p:txBody>
      </p:sp>
      <p:sp>
        <p:nvSpPr>
          <p:cNvPr id="3" name="Content Placeholder 2">
            <a:extLst>
              <a:ext uri="{FF2B5EF4-FFF2-40B4-BE49-F238E27FC236}">
                <a16:creationId xmlns:a16="http://schemas.microsoft.com/office/drawing/2014/main" id="{BC1FB0A9-90A0-2AD0-B404-5D35FE1A84E3}"/>
              </a:ext>
            </a:extLst>
          </p:cNvPr>
          <p:cNvSpPr>
            <a:spLocks noGrp="1"/>
          </p:cNvSpPr>
          <p:nvPr>
            <p:ph idx="1"/>
          </p:nvPr>
        </p:nvSpPr>
        <p:spPr/>
        <p:txBody>
          <a:bodyPr>
            <a:normAutofit/>
          </a:bodyPr>
          <a:lstStyle/>
          <a:p>
            <a:pPr algn="r" rtl="1"/>
            <a:r>
              <a:rPr lang="ar-SA" sz="2800"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*هو فرع من فروع علم النفس يقارن سلوك الإنسان بسلوك الحيوان ، وسلوك الطفل بسلوك الراشد ، وسلوك الإنسان البدائي بسلوك المتحضر ، وسلوك الشخص السوي بسلوك الشاذ.</a:t>
            </a:r>
            <a:endParaRPr lang="en-GB" sz="2800" dirty="0">
              <a:effectLst/>
              <a:latin typeface="Times New Roman" panose="02020603050405020304" pitchFamily="18" charset="0"/>
              <a:ea typeface="Times New Roman" panose="02020603050405020304" pitchFamily="18" charset="0"/>
            </a:endParaRPr>
          </a:p>
          <a:p>
            <a:endParaRPr lang="en-US" sz="2800" dirty="0"/>
          </a:p>
        </p:txBody>
      </p:sp>
    </p:spTree>
    <p:extLst>
      <p:ext uri="{BB962C8B-B14F-4D97-AF65-F5344CB8AC3E}">
        <p14:creationId xmlns:p14="http://schemas.microsoft.com/office/powerpoint/2010/main" val="1639057406"/>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A7AF4-B57B-FEDB-27C1-37323E9E22C4}"/>
              </a:ext>
            </a:extLst>
          </p:cNvPr>
          <p:cNvSpPr>
            <a:spLocks noGrp="1"/>
          </p:cNvSpPr>
          <p:nvPr>
            <p:ph type="title"/>
          </p:nvPr>
        </p:nvSpPr>
        <p:spPr/>
        <p:txBody>
          <a:bodyPr>
            <a:normAutofit fontScale="90000"/>
          </a:bodyPr>
          <a:lstStyle/>
          <a:p>
            <a:pPr algn="r" defTabSz="914400" rtl="1" eaLnBrk="1" latinLnBrk="0" hangingPunct="1">
              <a:lnSpc>
                <a:spcPct val="100000"/>
              </a:lnSpc>
              <a:spcBef>
                <a:spcPct val="0"/>
              </a:spcBef>
              <a:buNone/>
            </a:pPr>
            <a:r>
              <a:rPr lang="ar-IQ" sz="4800" b="1" dirty="0">
                <a:effectLst/>
                <a:latin typeface="Times New Roman" panose="02020603050405020304" pitchFamily="18" charset="0"/>
                <a:ea typeface="Times New Roman" panose="02020603050405020304" pitchFamily="18" charset="0"/>
                <a:cs typeface="Times New Roman" panose="02020603050405020304" pitchFamily="18" charset="0"/>
              </a:rPr>
              <a:t>علم النفس الفسيولوجي </a:t>
            </a:r>
            <a:r>
              <a:rPr lang="ar-SA" sz="48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4800" dirty="0">
                <a:effectLst/>
                <a:latin typeface="Times New Roman" panose="02020603050405020304" pitchFamily="18" charset="0"/>
                <a:ea typeface="Times New Roman" panose="02020603050405020304" pitchFamily="18" charset="0"/>
                <a:cs typeface="Times New Roman" panose="02020603050405020304" pitchFamily="18" charset="0"/>
              </a:rPr>
              <a:t>  Physiological psychology</a:t>
            </a:r>
            <a:endParaRPr lang="en-US" dirty="0"/>
          </a:p>
        </p:txBody>
      </p:sp>
      <p:sp>
        <p:nvSpPr>
          <p:cNvPr id="3" name="Content Placeholder 2">
            <a:extLst>
              <a:ext uri="{FF2B5EF4-FFF2-40B4-BE49-F238E27FC236}">
                <a16:creationId xmlns:a16="http://schemas.microsoft.com/office/drawing/2014/main" id="{A26A7E19-FB82-8118-76D2-C698B74599BD}"/>
              </a:ext>
            </a:extLst>
          </p:cNvPr>
          <p:cNvSpPr>
            <a:spLocks noGrp="1"/>
          </p:cNvSpPr>
          <p:nvPr>
            <p:ph idx="1"/>
          </p:nvPr>
        </p:nvSpPr>
        <p:spPr/>
        <p:txBody>
          <a:bodyPr>
            <a:normAutofit/>
          </a:bodyPr>
          <a:lstStyle/>
          <a:p>
            <a:pPr algn="r" rtl="1"/>
            <a:r>
              <a:rPr lang="ar-SA"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2800"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يُعنى هذا الفرع من فروع علم النفس بوجه عام بدراسة الأساس الفسيولوجي للسلوك الإنساني. فهو يهتم بدراسة الجهاز العصبي ووظائفه المختلفة ، حيث يحاول مثلاً أن يعرف كيف يحدث الإحساس وكيف ينتقل التيار العصبي في الأعصاب ، وكيف يسيطر المخ على الشعور والسلوك ، وهو يدرس الوظائف المختلفة للغدد الصماء وغير الصماء وكيفية تأثيرها في السلوك ، وهو يدرس أيضاً الأساس الفسيولوجي للدوافع وغير ذلك من </a:t>
            </a:r>
            <a:r>
              <a:rPr lang="ar-SA" sz="2800" dirty="0" err="1">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الميكانزمات</a:t>
            </a:r>
            <a:r>
              <a:rPr lang="ar-SA" sz="2800"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 العصبية للنشاط النفسي</a:t>
            </a:r>
            <a:r>
              <a:rPr lang="en-US" sz="2800"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2800" dirty="0">
              <a:effectLst/>
              <a:latin typeface="Times New Roman" panose="02020603050405020304" pitchFamily="18" charset="0"/>
              <a:ea typeface="Times New Roman" panose="02020603050405020304" pitchFamily="18" charset="0"/>
            </a:endParaRPr>
          </a:p>
          <a:p>
            <a:endParaRPr lang="en-US" sz="2800" dirty="0"/>
          </a:p>
        </p:txBody>
      </p:sp>
    </p:spTree>
    <p:extLst>
      <p:ext uri="{BB962C8B-B14F-4D97-AF65-F5344CB8AC3E}">
        <p14:creationId xmlns:p14="http://schemas.microsoft.com/office/powerpoint/2010/main" val="4257912262"/>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2456D-8C37-DF31-990F-D2C338F06359}"/>
              </a:ext>
            </a:extLst>
          </p:cNvPr>
          <p:cNvSpPr>
            <a:spLocks noGrp="1"/>
          </p:cNvSpPr>
          <p:nvPr>
            <p:ph type="title"/>
          </p:nvPr>
        </p:nvSpPr>
        <p:spPr/>
        <p:txBody>
          <a:bodyPr>
            <a:normAutofit fontScale="90000"/>
          </a:bodyPr>
          <a:lstStyle/>
          <a:p>
            <a:pPr algn="r" defTabSz="914400" rtl="1" eaLnBrk="1" latinLnBrk="0" hangingPunct="1">
              <a:lnSpc>
                <a:spcPct val="100000"/>
              </a:lnSpc>
              <a:spcBef>
                <a:spcPct val="0"/>
              </a:spcBef>
              <a:buNone/>
            </a:pPr>
            <a:r>
              <a:rPr lang="ar-SA" dirty="0"/>
              <a:t>*</a:t>
            </a:r>
            <a:r>
              <a:rPr lang="ar-IQ" sz="4800" b="1" dirty="0">
                <a:effectLst/>
                <a:latin typeface="Times New Roman" panose="02020603050405020304" pitchFamily="18" charset="0"/>
                <a:ea typeface="Times New Roman" panose="02020603050405020304" pitchFamily="18" charset="0"/>
                <a:cs typeface="Times New Roman" panose="02020603050405020304" pitchFamily="18" charset="0"/>
              </a:rPr>
              <a:t> علم النفس النمو </a:t>
            </a:r>
            <a:r>
              <a:rPr lang="en-US" sz="4800" b="1" dirty="0">
                <a:effectLst/>
                <a:latin typeface="Times New Roman" panose="02020603050405020304" pitchFamily="18" charset="0"/>
                <a:ea typeface="Times New Roman" panose="02020603050405020304" pitchFamily="18" charset="0"/>
                <a:cs typeface="Times New Roman" panose="02020603050405020304" pitchFamily="18" charset="0"/>
              </a:rPr>
              <a:t>Developmental psychology</a:t>
            </a:r>
            <a:r>
              <a:rPr lang="ar-SA" sz="4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p>
        </p:txBody>
      </p:sp>
      <p:sp>
        <p:nvSpPr>
          <p:cNvPr id="3" name="Content Placeholder 2">
            <a:extLst>
              <a:ext uri="{FF2B5EF4-FFF2-40B4-BE49-F238E27FC236}">
                <a16:creationId xmlns:a16="http://schemas.microsoft.com/office/drawing/2014/main" id="{62105BDB-95A1-57DA-D9A8-FAD382726204}"/>
              </a:ext>
            </a:extLst>
          </p:cNvPr>
          <p:cNvSpPr>
            <a:spLocks noGrp="1"/>
          </p:cNvSpPr>
          <p:nvPr>
            <p:ph idx="1"/>
          </p:nvPr>
        </p:nvSpPr>
        <p:spPr/>
        <p:txBody>
          <a:bodyPr>
            <a:normAutofit/>
          </a:bodyPr>
          <a:lstStyle/>
          <a:p>
            <a:pPr algn="r" rtl="1"/>
            <a:r>
              <a:rPr lang="ar-SA" sz="2800"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هو فرع يدرس مراحل النمو المختلفة التي يجتازها الفرد في حياته ، ويدرس أيضاً الخصائص السيكولوجية لكل مرحلة ، والمبادئ العامة التي تصف مسيرة هذا النمو والارتقاء</a:t>
            </a:r>
            <a:r>
              <a:rPr lang="en-US" sz="2800"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2800" dirty="0">
              <a:effectLst/>
              <a:latin typeface="Times New Roman" panose="02020603050405020304" pitchFamily="18" charset="0"/>
              <a:ea typeface="Times New Roman" panose="02020603050405020304" pitchFamily="18" charset="0"/>
            </a:endParaRPr>
          </a:p>
          <a:p>
            <a:endParaRPr lang="en-US" sz="2800" dirty="0"/>
          </a:p>
        </p:txBody>
      </p:sp>
    </p:spTree>
    <p:extLst>
      <p:ext uri="{BB962C8B-B14F-4D97-AF65-F5344CB8AC3E}">
        <p14:creationId xmlns:p14="http://schemas.microsoft.com/office/powerpoint/2010/main" val="234836908"/>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E80E2-8880-3BC9-ACDF-421848FF2976}"/>
              </a:ext>
            </a:extLst>
          </p:cNvPr>
          <p:cNvSpPr>
            <a:spLocks noGrp="1"/>
          </p:cNvSpPr>
          <p:nvPr>
            <p:ph type="title"/>
          </p:nvPr>
        </p:nvSpPr>
        <p:spPr/>
        <p:txBody>
          <a:bodyPr/>
          <a:lstStyle/>
          <a:p>
            <a:pPr algn="l" defTabSz="914400" rtl="1" eaLnBrk="1" latinLnBrk="0" hangingPunct="1">
              <a:lnSpc>
                <a:spcPct val="100000"/>
              </a:lnSpc>
              <a:spcBef>
                <a:spcPct val="0"/>
              </a:spcBef>
              <a:buNone/>
            </a:pPr>
            <a:r>
              <a:rPr lang="ar-IQ" sz="4800" b="1" dirty="0">
                <a:effectLst/>
                <a:latin typeface="Times New Roman" panose="02020603050405020304" pitchFamily="18" charset="0"/>
                <a:ea typeface="Times New Roman" panose="02020603050405020304" pitchFamily="18" charset="0"/>
                <a:cs typeface="Times New Roman" panose="02020603050405020304" pitchFamily="18" charset="0"/>
              </a:rPr>
              <a:t>علم النفس الاجتماعي </a:t>
            </a:r>
            <a:r>
              <a:rPr lang="en-US" sz="4800" b="1" dirty="0">
                <a:effectLst/>
                <a:latin typeface="Times New Roman" panose="02020603050405020304" pitchFamily="18" charset="0"/>
                <a:ea typeface="Times New Roman" panose="02020603050405020304" pitchFamily="18" charset="0"/>
                <a:cs typeface="Times New Roman" panose="02020603050405020304" pitchFamily="18" charset="0"/>
              </a:rPr>
              <a:t>social psychology</a:t>
            </a:r>
            <a:r>
              <a:rPr lang="ar-SA" sz="4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p>
        </p:txBody>
      </p:sp>
      <p:sp>
        <p:nvSpPr>
          <p:cNvPr id="3" name="Content Placeholder 2">
            <a:extLst>
              <a:ext uri="{FF2B5EF4-FFF2-40B4-BE49-F238E27FC236}">
                <a16:creationId xmlns:a16="http://schemas.microsoft.com/office/drawing/2014/main" id="{A2A8F5EB-CB6D-85EF-3EEC-0D9D01B23B38}"/>
              </a:ext>
            </a:extLst>
          </p:cNvPr>
          <p:cNvSpPr>
            <a:spLocks noGrp="1"/>
          </p:cNvSpPr>
          <p:nvPr>
            <p:ph idx="1"/>
          </p:nvPr>
        </p:nvSpPr>
        <p:spPr/>
        <p:txBody>
          <a:bodyPr>
            <a:normAutofit/>
          </a:bodyPr>
          <a:lstStyle/>
          <a:p>
            <a:pPr algn="r" rtl="1"/>
            <a:r>
              <a:rPr lang="ar-SA" sz="2800"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وهو فرع من فروع علم النفس يدرس سلوك الأفراد والجماعات في المواقف الاجتماعية المختلفة ، وبعبارة أخرى فهو يدرس الصور المختلفة للتفاعل الاجتماعي</a:t>
            </a:r>
            <a:r>
              <a:rPr lang="en-US" sz="2800"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2800" dirty="0">
              <a:effectLst/>
              <a:latin typeface="Times New Roman" panose="02020603050405020304" pitchFamily="18" charset="0"/>
              <a:ea typeface="Times New Roman" panose="02020603050405020304" pitchFamily="18" charset="0"/>
            </a:endParaRPr>
          </a:p>
          <a:p>
            <a:endParaRPr lang="en-US" sz="2800" dirty="0"/>
          </a:p>
        </p:txBody>
      </p:sp>
    </p:spTree>
    <p:extLst>
      <p:ext uri="{BB962C8B-B14F-4D97-AF65-F5344CB8AC3E}">
        <p14:creationId xmlns:p14="http://schemas.microsoft.com/office/powerpoint/2010/main" val="3310562188"/>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CF30A-D6E4-1B5B-1DC9-87B604BEFA9A}"/>
              </a:ext>
            </a:extLst>
          </p:cNvPr>
          <p:cNvSpPr>
            <a:spLocks noGrp="1"/>
          </p:cNvSpPr>
          <p:nvPr>
            <p:ph type="title"/>
          </p:nvPr>
        </p:nvSpPr>
        <p:spPr/>
        <p:txBody>
          <a:bodyPr>
            <a:normAutofit fontScale="90000"/>
          </a:bodyPr>
          <a:lstStyle/>
          <a:p>
            <a:pPr algn="r" defTabSz="914400" rtl="1" eaLnBrk="1" latinLnBrk="0" hangingPunct="1">
              <a:lnSpc>
                <a:spcPct val="100000"/>
              </a:lnSpc>
              <a:spcBef>
                <a:spcPct val="0"/>
              </a:spcBef>
              <a:buNone/>
            </a:pPr>
            <a:r>
              <a:rPr lang="ar-IQ" sz="4800" b="1" dirty="0">
                <a:effectLst/>
                <a:latin typeface="Times New Roman" panose="02020603050405020304" pitchFamily="18" charset="0"/>
                <a:ea typeface="Times New Roman" panose="02020603050405020304" pitchFamily="18" charset="0"/>
                <a:cs typeface="Times New Roman" panose="02020603050405020304" pitchFamily="18" charset="0"/>
              </a:rPr>
              <a:t>علم النفس الفروق الفردية </a:t>
            </a:r>
            <a:r>
              <a:rPr lang="en-GB" sz="4800" b="1" dirty="0">
                <a:effectLst/>
                <a:latin typeface="Times New Roman" panose="02020603050405020304" pitchFamily="18" charset="0"/>
                <a:ea typeface="Times New Roman" panose="02020603050405020304" pitchFamily="18" charset="0"/>
                <a:cs typeface="Times New Roman" panose="02020603050405020304" pitchFamily="18" charset="0"/>
              </a:rPr>
              <a:t>Differential Psychology</a:t>
            </a:r>
            <a:r>
              <a:rPr lang="ar-IQ" sz="4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p>
        </p:txBody>
      </p:sp>
      <p:sp>
        <p:nvSpPr>
          <p:cNvPr id="3" name="Content Placeholder 2">
            <a:extLst>
              <a:ext uri="{FF2B5EF4-FFF2-40B4-BE49-F238E27FC236}">
                <a16:creationId xmlns:a16="http://schemas.microsoft.com/office/drawing/2014/main" id="{C0B61BA3-AC17-5DC3-6827-F54BCC7BD313}"/>
              </a:ext>
            </a:extLst>
          </p:cNvPr>
          <p:cNvSpPr>
            <a:spLocks noGrp="1"/>
          </p:cNvSpPr>
          <p:nvPr>
            <p:ph idx="1"/>
          </p:nvPr>
        </p:nvSpPr>
        <p:spPr/>
        <p:txBody>
          <a:bodyPr>
            <a:normAutofit/>
          </a:bodyPr>
          <a:lstStyle/>
          <a:p>
            <a:pPr algn="r" rtl="1"/>
            <a:r>
              <a:rPr lang="ar-SA" sz="2800"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يدرس هذا الفرع من فروع علم النفس ما بين الأفراد أو الجماعات أو السلالات من فروق </a:t>
            </a:r>
            <a:r>
              <a:rPr lang="ar-SA"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في </a:t>
            </a:r>
            <a:r>
              <a:rPr lang="ar-SA" sz="2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الذكاء</a:t>
            </a:r>
            <a:r>
              <a:rPr lang="en-US" sz="2800"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2800"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أو في الخلق أو في </a:t>
            </a:r>
            <a:r>
              <a:rPr lang="ar-SA" sz="2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الشخصية</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أو ال</a:t>
            </a:r>
            <a:r>
              <a:rPr lang="ar-SA" sz="2800"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استعدادات والمواهب الخاصة ، كما يدرس أسباب هذه الفوارق مستنداََ إلى الحقائق التي يكشف عنها علم النفس العام</a:t>
            </a:r>
            <a:r>
              <a:rPr lang="en-US" sz="2800"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2800" dirty="0">
              <a:effectLst/>
              <a:latin typeface="Times New Roman" panose="02020603050405020304" pitchFamily="18" charset="0"/>
              <a:ea typeface="Times New Roman" panose="02020603050405020304" pitchFamily="18" charset="0"/>
            </a:endParaRPr>
          </a:p>
          <a:p>
            <a:endParaRPr lang="en-US" sz="2800" dirty="0"/>
          </a:p>
        </p:txBody>
      </p:sp>
    </p:spTree>
    <p:extLst>
      <p:ext uri="{BB962C8B-B14F-4D97-AF65-F5344CB8AC3E}">
        <p14:creationId xmlns:p14="http://schemas.microsoft.com/office/powerpoint/2010/main" val="806233604"/>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2" name="Rectangle 8">
            <a:extLst>
              <a:ext uri="{FF2B5EF4-FFF2-40B4-BE49-F238E27FC236}">
                <a16:creationId xmlns:a16="http://schemas.microsoft.com/office/drawing/2014/main" id="{49733A00-04EA-4626-9D7E-3B1B14FEB9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686780C9-61BF-4B89-9FCC-3392EB520A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47219" flipH="1" flipV="1">
            <a:off x="659785" y="2338864"/>
            <a:ext cx="4463643" cy="3956665"/>
          </a:xfrm>
          <a:custGeom>
            <a:avLst/>
            <a:gdLst>
              <a:gd name="connsiteX0" fmla="*/ -39 w 914430"/>
              <a:gd name="connsiteY0" fmla="*/ 747812 h 753584"/>
              <a:gd name="connsiteX1" fmla="*/ 400011 w 914430"/>
              <a:gd name="connsiteY1" fmla="*/ 737144 h 753584"/>
              <a:gd name="connsiteX2" fmla="*/ 891787 w 914430"/>
              <a:gd name="connsiteY2" fmla="*/ 487303 h 753584"/>
              <a:gd name="connsiteX3" fmla="*/ 665854 w 914430"/>
              <a:gd name="connsiteY3" fmla="*/ 3528 h 753584"/>
              <a:gd name="connsiteX4" fmla="*/ 136835 w 914430"/>
              <a:gd name="connsiteY4" fmla="*/ 319854 h 753584"/>
              <a:gd name="connsiteX5" fmla="*/ 134168 w 914430"/>
              <a:gd name="connsiteY5" fmla="*/ 630845 h 753584"/>
              <a:gd name="connsiteX6" fmla="*/ -39 w 914430"/>
              <a:gd name="connsiteY6" fmla="*/ 747812 h 753584"/>
              <a:gd name="connsiteX0" fmla="*/ 0 w 855235"/>
              <a:gd name="connsiteY0" fmla="*/ 741453 h 759943"/>
              <a:gd name="connsiteX1" fmla="*/ 340855 w 855235"/>
              <a:gd name="connsiteY1" fmla="*/ 737153 h 759943"/>
              <a:gd name="connsiteX2" fmla="*/ 832631 w 855235"/>
              <a:gd name="connsiteY2" fmla="*/ 487312 h 759943"/>
              <a:gd name="connsiteX3" fmla="*/ 606698 w 855235"/>
              <a:gd name="connsiteY3" fmla="*/ 3537 h 759943"/>
              <a:gd name="connsiteX4" fmla="*/ 77679 w 855235"/>
              <a:gd name="connsiteY4" fmla="*/ 319863 h 759943"/>
              <a:gd name="connsiteX5" fmla="*/ 75012 w 855235"/>
              <a:gd name="connsiteY5" fmla="*/ 630854 h 759943"/>
              <a:gd name="connsiteX6" fmla="*/ 0 w 855235"/>
              <a:gd name="connsiteY6" fmla="*/ 741453 h 759943"/>
              <a:gd name="connsiteX0" fmla="*/ 0 w 850882"/>
              <a:gd name="connsiteY0" fmla="*/ 741453 h 766485"/>
              <a:gd name="connsiteX1" fmla="*/ 348748 w 850882"/>
              <a:gd name="connsiteY1" fmla="*/ 746704 h 766485"/>
              <a:gd name="connsiteX2" fmla="*/ 832631 w 850882"/>
              <a:gd name="connsiteY2" fmla="*/ 487312 h 766485"/>
              <a:gd name="connsiteX3" fmla="*/ 606698 w 850882"/>
              <a:gd name="connsiteY3" fmla="*/ 3537 h 766485"/>
              <a:gd name="connsiteX4" fmla="*/ 77679 w 850882"/>
              <a:gd name="connsiteY4" fmla="*/ 319863 h 766485"/>
              <a:gd name="connsiteX5" fmla="*/ 75012 w 850882"/>
              <a:gd name="connsiteY5" fmla="*/ 630854 h 766485"/>
              <a:gd name="connsiteX6" fmla="*/ 0 w 850882"/>
              <a:gd name="connsiteY6" fmla="*/ 741453 h 766485"/>
              <a:gd name="connsiteX0" fmla="*/ 0 w 850882"/>
              <a:gd name="connsiteY0" fmla="*/ 741453 h 764365"/>
              <a:gd name="connsiteX1" fmla="*/ 348748 w 850882"/>
              <a:gd name="connsiteY1" fmla="*/ 746704 h 764365"/>
              <a:gd name="connsiteX2" fmla="*/ 832631 w 850882"/>
              <a:gd name="connsiteY2" fmla="*/ 487312 h 764365"/>
              <a:gd name="connsiteX3" fmla="*/ 606698 w 850882"/>
              <a:gd name="connsiteY3" fmla="*/ 3537 h 764365"/>
              <a:gd name="connsiteX4" fmla="*/ 77679 w 850882"/>
              <a:gd name="connsiteY4" fmla="*/ 319863 h 764365"/>
              <a:gd name="connsiteX5" fmla="*/ 75012 w 850882"/>
              <a:gd name="connsiteY5" fmla="*/ 630854 h 764365"/>
              <a:gd name="connsiteX6" fmla="*/ 0 w 850882"/>
              <a:gd name="connsiteY6" fmla="*/ 741453 h 764365"/>
              <a:gd name="connsiteX0" fmla="*/ 0 w 832466"/>
              <a:gd name="connsiteY0" fmla="*/ 731902 h 763437"/>
              <a:gd name="connsiteX1" fmla="*/ 330332 w 832466"/>
              <a:gd name="connsiteY1" fmla="*/ 746704 h 763437"/>
              <a:gd name="connsiteX2" fmla="*/ 814215 w 832466"/>
              <a:gd name="connsiteY2" fmla="*/ 487312 h 763437"/>
              <a:gd name="connsiteX3" fmla="*/ 588282 w 832466"/>
              <a:gd name="connsiteY3" fmla="*/ 3537 h 763437"/>
              <a:gd name="connsiteX4" fmla="*/ 59263 w 832466"/>
              <a:gd name="connsiteY4" fmla="*/ 319863 h 763437"/>
              <a:gd name="connsiteX5" fmla="*/ 56596 w 832466"/>
              <a:gd name="connsiteY5" fmla="*/ 630854 h 763437"/>
              <a:gd name="connsiteX6" fmla="*/ 0 w 832466"/>
              <a:gd name="connsiteY6" fmla="*/ 731902 h 763437"/>
              <a:gd name="connsiteX0" fmla="*/ 0 w 831373"/>
              <a:gd name="connsiteY0" fmla="*/ 731902 h 763086"/>
              <a:gd name="connsiteX1" fmla="*/ 330332 w 831373"/>
              <a:gd name="connsiteY1" fmla="*/ 746704 h 763086"/>
              <a:gd name="connsiteX2" fmla="*/ 812900 w 831373"/>
              <a:gd name="connsiteY2" fmla="*/ 492088 h 763086"/>
              <a:gd name="connsiteX3" fmla="*/ 588282 w 831373"/>
              <a:gd name="connsiteY3" fmla="*/ 3537 h 763086"/>
              <a:gd name="connsiteX4" fmla="*/ 59263 w 831373"/>
              <a:gd name="connsiteY4" fmla="*/ 319863 h 763086"/>
              <a:gd name="connsiteX5" fmla="*/ 56596 w 831373"/>
              <a:gd name="connsiteY5" fmla="*/ 630854 h 763086"/>
              <a:gd name="connsiteX6" fmla="*/ 0 w 831373"/>
              <a:gd name="connsiteY6" fmla="*/ 731902 h 763086"/>
              <a:gd name="connsiteX0" fmla="*/ 0 w 830248"/>
              <a:gd name="connsiteY0" fmla="*/ 731902 h 763086"/>
              <a:gd name="connsiteX1" fmla="*/ 330332 w 830248"/>
              <a:gd name="connsiteY1" fmla="*/ 746704 h 763086"/>
              <a:gd name="connsiteX2" fmla="*/ 812900 w 830248"/>
              <a:gd name="connsiteY2" fmla="*/ 492088 h 763086"/>
              <a:gd name="connsiteX3" fmla="*/ 588282 w 830248"/>
              <a:gd name="connsiteY3" fmla="*/ 3537 h 763086"/>
              <a:gd name="connsiteX4" fmla="*/ 59263 w 830248"/>
              <a:gd name="connsiteY4" fmla="*/ 319863 h 763086"/>
              <a:gd name="connsiteX5" fmla="*/ 56596 w 830248"/>
              <a:gd name="connsiteY5" fmla="*/ 630854 h 763086"/>
              <a:gd name="connsiteX6" fmla="*/ 0 w 830248"/>
              <a:gd name="connsiteY6" fmla="*/ 731902 h 763086"/>
              <a:gd name="connsiteX0" fmla="*/ 0 w 828752"/>
              <a:gd name="connsiteY0" fmla="*/ 731902 h 769484"/>
              <a:gd name="connsiteX1" fmla="*/ 367164 w 828752"/>
              <a:gd name="connsiteY1" fmla="*/ 754664 h 769484"/>
              <a:gd name="connsiteX2" fmla="*/ 812900 w 828752"/>
              <a:gd name="connsiteY2" fmla="*/ 492088 h 769484"/>
              <a:gd name="connsiteX3" fmla="*/ 588282 w 828752"/>
              <a:gd name="connsiteY3" fmla="*/ 3537 h 769484"/>
              <a:gd name="connsiteX4" fmla="*/ 59263 w 828752"/>
              <a:gd name="connsiteY4" fmla="*/ 319863 h 769484"/>
              <a:gd name="connsiteX5" fmla="*/ 56596 w 828752"/>
              <a:gd name="connsiteY5" fmla="*/ 630854 h 769484"/>
              <a:gd name="connsiteX6" fmla="*/ 0 w 828752"/>
              <a:gd name="connsiteY6" fmla="*/ 731902 h 769484"/>
              <a:gd name="connsiteX0" fmla="*/ 0 w 828752"/>
              <a:gd name="connsiteY0" fmla="*/ 731902 h 761354"/>
              <a:gd name="connsiteX1" fmla="*/ 367164 w 828752"/>
              <a:gd name="connsiteY1" fmla="*/ 754664 h 761354"/>
              <a:gd name="connsiteX2" fmla="*/ 812900 w 828752"/>
              <a:gd name="connsiteY2" fmla="*/ 492088 h 761354"/>
              <a:gd name="connsiteX3" fmla="*/ 588282 w 828752"/>
              <a:gd name="connsiteY3" fmla="*/ 3537 h 761354"/>
              <a:gd name="connsiteX4" fmla="*/ 59263 w 828752"/>
              <a:gd name="connsiteY4" fmla="*/ 319863 h 761354"/>
              <a:gd name="connsiteX5" fmla="*/ 56596 w 828752"/>
              <a:gd name="connsiteY5" fmla="*/ 630854 h 761354"/>
              <a:gd name="connsiteX6" fmla="*/ 0 w 828752"/>
              <a:gd name="connsiteY6" fmla="*/ 731902 h 761354"/>
              <a:gd name="connsiteX0" fmla="*/ 0 w 828286"/>
              <a:gd name="connsiteY0" fmla="*/ 731902 h 764135"/>
              <a:gd name="connsiteX1" fmla="*/ 373741 w 828286"/>
              <a:gd name="connsiteY1" fmla="*/ 757848 h 764135"/>
              <a:gd name="connsiteX2" fmla="*/ 812900 w 828286"/>
              <a:gd name="connsiteY2" fmla="*/ 492088 h 764135"/>
              <a:gd name="connsiteX3" fmla="*/ 588282 w 828286"/>
              <a:gd name="connsiteY3" fmla="*/ 3537 h 764135"/>
              <a:gd name="connsiteX4" fmla="*/ 59263 w 828286"/>
              <a:gd name="connsiteY4" fmla="*/ 319863 h 764135"/>
              <a:gd name="connsiteX5" fmla="*/ 56596 w 828286"/>
              <a:gd name="connsiteY5" fmla="*/ 630854 h 764135"/>
              <a:gd name="connsiteX6" fmla="*/ 0 w 828286"/>
              <a:gd name="connsiteY6" fmla="*/ 731902 h 764135"/>
              <a:gd name="connsiteX0" fmla="*/ 0 w 803235"/>
              <a:gd name="connsiteY0" fmla="*/ 705247 h 767075"/>
              <a:gd name="connsiteX1" fmla="*/ 348690 w 803235"/>
              <a:gd name="connsiteY1" fmla="*/ 757848 h 767075"/>
              <a:gd name="connsiteX2" fmla="*/ 787849 w 803235"/>
              <a:gd name="connsiteY2" fmla="*/ 492088 h 767075"/>
              <a:gd name="connsiteX3" fmla="*/ 563231 w 803235"/>
              <a:gd name="connsiteY3" fmla="*/ 3537 h 767075"/>
              <a:gd name="connsiteX4" fmla="*/ 34212 w 803235"/>
              <a:gd name="connsiteY4" fmla="*/ 319863 h 767075"/>
              <a:gd name="connsiteX5" fmla="*/ 31545 w 803235"/>
              <a:gd name="connsiteY5" fmla="*/ 630854 h 767075"/>
              <a:gd name="connsiteX6" fmla="*/ 0 w 803235"/>
              <a:gd name="connsiteY6" fmla="*/ 705247 h 767075"/>
              <a:gd name="connsiteX0" fmla="*/ 0 w 803235"/>
              <a:gd name="connsiteY0" fmla="*/ 705247 h 767075"/>
              <a:gd name="connsiteX1" fmla="*/ 348690 w 803235"/>
              <a:gd name="connsiteY1" fmla="*/ 757848 h 767075"/>
              <a:gd name="connsiteX2" fmla="*/ 787849 w 803235"/>
              <a:gd name="connsiteY2" fmla="*/ 492088 h 767075"/>
              <a:gd name="connsiteX3" fmla="*/ 563231 w 803235"/>
              <a:gd name="connsiteY3" fmla="*/ 3537 h 767075"/>
              <a:gd name="connsiteX4" fmla="*/ 34212 w 803235"/>
              <a:gd name="connsiteY4" fmla="*/ 319863 h 767075"/>
              <a:gd name="connsiteX5" fmla="*/ 32028 w 803235"/>
              <a:gd name="connsiteY5" fmla="*/ 580731 h 767075"/>
              <a:gd name="connsiteX6" fmla="*/ 0 w 803235"/>
              <a:gd name="connsiteY6" fmla="*/ 705247 h 767075"/>
              <a:gd name="connsiteX0" fmla="*/ 0 w 803235"/>
              <a:gd name="connsiteY0" fmla="*/ 705247 h 767075"/>
              <a:gd name="connsiteX1" fmla="*/ 348690 w 803235"/>
              <a:gd name="connsiteY1" fmla="*/ 757848 h 767075"/>
              <a:gd name="connsiteX2" fmla="*/ 787849 w 803235"/>
              <a:gd name="connsiteY2" fmla="*/ 492088 h 767075"/>
              <a:gd name="connsiteX3" fmla="*/ 563231 w 803235"/>
              <a:gd name="connsiteY3" fmla="*/ 3537 h 767075"/>
              <a:gd name="connsiteX4" fmla="*/ 34212 w 803235"/>
              <a:gd name="connsiteY4" fmla="*/ 319863 h 767075"/>
              <a:gd name="connsiteX5" fmla="*/ 32028 w 803235"/>
              <a:gd name="connsiteY5" fmla="*/ 580731 h 767075"/>
              <a:gd name="connsiteX6" fmla="*/ 0 w 803235"/>
              <a:gd name="connsiteY6" fmla="*/ 705247 h 767075"/>
              <a:gd name="connsiteX0" fmla="*/ 0 w 798560"/>
              <a:gd name="connsiteY0" fmla="*/ 705247 h 765991"/>
              <a:gd name="connsiteX1" fmla="*/ 415157 w 798560"/>
              <a:gd name="connsiteY1" fmla="*/ 756657 h 765991"/>
              <a:gd name="connsiteX2" fmla="*/ 787849 w 798560"/>
              <a:gd name="connsiteY2" fmla="*/ 492088 h 765991"/>
              <a:gd name="connsiteX3" fmla="*/ 563231 w 798560"/>
              <a:gd name="connsiteY3" fmla="*/ 3537 h 765991"/>
              <a:gd name="connsiteX4" fmla="*/ 34212 w 798560"/>
              <a:gd name="connsiteY4" fmla="*/ 319863 h 765991"/>
              <a:gd name="connsiteX5" fmla="*/ 32028 w 798560"/>
              <a:gd name="connsiteY5" fmla="*/ 580731 h 765991"/>
              <a:gd name="connsiteX6" fmla="*/ 0 w 798560"/>
              <a:gd name="connsiteY6" fmla="*/ 705247 h 765991"/>
              <a:gd name="connsiteX0" fmla="*/ 0 w 795836"/>
              <a:gd name="connsiteY0" fmla="*/ 705247 h 754100"/>
              <a:gd name="connsiteX1" fmla="*/ 454508 w 795836"/>
              <a:gd name="connsiteY1" fmla="*/ 743385 h 754100"/>
              <a:gd name="connsiteX2" fmla="*/ 787849 w 795836"/>
              <a:gd name="connsiteY2" fmla="*/ 492088 h 754100"/>
              <a:gd name="connsiteX3" fmla="*/ 563231 w 795836"/>
              <a:gd name="connsiteY3" fmla="*/ 3537 h 754100"/>
              <a:gd name="connsiteX4" fmla="*/ 34212 w 795836"/>
              <a:gd name="connsiteY4" fmla="*/ 319863 h 754100"/>
              <a:gd name="connsiteX5" fmla="*/ 32028 w 795836"/>
              <a:gd name="connsiteY5" fmla="*/ 580731 h 754100"/>
              <a:gd name="connsiteX6" fmla="*/ 0 w 795836"/>
              <a:gd name="connsiteY6" fmla="*/ 705247 h 754100"/>
              <a:gd name="connsiteX0" fmla="*/ 0 w 795836"/>
              <a:gd name="connsiteY0" fmla="*/ 705247 h 752157"/>
              <a:gd name="connsiteX1" fmla="*/ 454508 w 795836"/>
              <a:gd name="connsiteY1" fmla="*/ 743385 h 752157"/>
              <a:gd name="connsiteX2" fmla="*/ 787849 w 795836"/>
              <a:gd name="connsiteY2" fmla="*/ 492088 h 752157"/>
              <a:gd name="connsiteX3" fmla="*/ 563231 w 795836"/>
              <a:gd name="connsiteY3" fmla="*/ 3537 h 752157"/>
              <a:gd name="connsiteX4" fmla="*/ 34212 w 795836"/>
              <a:gd name="connsiteY4" fmla="*/ 319863 h 752157"/>
              <a:gd name="connsiteX5" fmla="*/ 32028 w 795836"/>
              <a:gd name="connsiteY5" fmla="*/ 580731 h 752157"/>
              <a:gd name="connsiteX6" fmla="*/ 0 w 795836"/>
              <a:gd name="connsiteY6" fmla="*/ 705247 h 752157"/>
              <a:gd name="connsiteX0" fmla="*/ 0 w 795836"/>
              <a:gd name="connsiteY0" fmla="*/ 705247 h 755983"/>
              <a:gd name="connsiteX1" fmla="*/ 236571 w 795836"/>
              <a:gd name="connsiteY1" fmla="*/ 717015 h 755983"/>
              <a:gd name="connsiteX2" fmla="*/ 454508 w 795836"/>
              <a:gd name="connsiteY2" fmla="*/ 743385 h 755983"/>
              <a:gd name="connsiteX3" fmla="*/ 787849 w 795836"/>
              <a:gd name="connsiteY3" fmla="*/ 492088 h 755983"/>
              <a:gd name="connsiteX4" fmla="*/ 563231 w 795836"/>
              <a:gd name="connsiteY4" fmla="*/ 3537 h 755983"/>
              <a:gd name="connsiteX5" fmla="*/ 34212 w 795836"/>
              <a:gd name="connsiteY5" fmla="*/ 319863 h 755983"/>
              <a:gd name="connsiteX6" fmla="*/ 32028 w 795836"/>
              <a:gd name="connsiteY6" fmla="*/ 580731 h 755983"/>
              <a:gd name="connsiteX7" fmla="*/ 0 w 795836"/>
              <a:gd name="connsiteY7" fmla="*/ 705247 h 755983"/>
              <a:gd name="connsiteX0" fmla="*/ 0 w 795836"/>
              <a:gd name="connsiteY0" fmla="*/ 705247 h 755983"/>
              <a:gd name="connsiteX1" fmla="*/ 236571 w 795836"/>
              <a:gd name="connsiteY1" fmla="*/ 717015 h 755983"/>
              <a:gd name="connsiteX2" fmla="*/ 454508 w 795836"/>
              <a:gd name="connsiteY2" fmla="*/ 743385 h 755983"/>
              <a:gd name="connsiteX3" fmla="*/ 787849 w 795836"/>
              <a:gd name="connsiteY3" fmla="*/ 492088 h 755983"/>
              <a:gd name="connsiteX4" fmla="*/ 563231 w 795836"/>
              <a:gd name="connsiteY4" fmla="*/ 3537 h 755983"/>
              <a:gd name="connsiteX5" fmla="*/ 34212 w 795836"/>
              <a:gd name="connsiteY5" fmla="*/ 319863 h 755983"/>
              <a:gd name="connsiteX6" fmla="*/ 32028 w 795836"/>
              <a:gd name="connsiteY6" fmla="*/ 580731 h 755983"/>
              <a:gd name="connsiteX7" fmla="*/ 0 w 795836"/>
              <a:gd name="connsiteY7" fmla="*/ 705247 h 755983"/>
              <a:gd name="connsiteX0" fmla="*/ 0 w 795836"/>
              <a:gd name="connsiteY0" fmla="*/ 705247 h 755983"/>
              <a:gd name="connsiteX1" fmla="*/ 236571 w 795836"/>
              <a:gd name="connsiteY1" fmla="*/ 717015 h 755983"/>
              <a:gd name="connsiteX2" fmla="*/ 454508 w 795836"/>
              <a:gd name="connsiteY2" fmla="*/ 743385 h 755983"/>
              <a:gd name="connsiteX3" fmla="*/ 787849 w 795836"/>
              <a:gd name="connsiteY3" fmla="*/ 492088 h 755983"/>
              <a:gd name="connsiteX4" fmla="*/ 563231 w 795836"/>
              <a:gd name="connsiteY4" fmla="*/ 3537 h 755983"/>
              <a:gd name="connsiteX5" fmla="*/ 34212 w 795836"/>
              <a:gd name="connsiteY5" fmla="*/ 319863 h 755983"/>
              <a:gd name="connsiteX6" fmla="*/ 32028 w 795836"/>
              <a:gd name="connsiteY6" fmla="*/ 580731 h 755983"/>
              <a:gd name="connsiteX7" fmla="*/ 0 w 795836"/>
              <a:gd name="connsiteY7" fmla="*/ 705247 h 755983"/>
              <a:gd name="connsiteX0" fmla="*/ 0 w 792342"/>
              <a:gd name="connsiteY0" fmla="*/ 705247 h 781632"/>
              <a:gd name="connsiteX1" fmla="*/ 236571 w 792342"/>
              <a:gd name="connsiteY1" fmla="*/ 717015 h 781632"/>
              <a:gd name="connsiteX2" fmla="*/ 506127 w 792342"/>
              <a:gd name="connsiteY2" fmla="*/ 772235 h 781632"/>
              <a:gd name="connsiteX3" fmla="*/ 787849 w 792342"/>
              <a:gd name="connsiteY3" fmla="*/ 492088 h 781632"/>
              <a:gd name="connsiteX4" fmla="*/ 563231 w 792342"/>
              <a:gd name="connsiteY4" fmla="*/ 3537 h 781632"/>
              <a:gd name="connsiteX5" fmla="*/ 34212 w 792342"/>
              <a:gd name="connsiteY5" fmla="*/ 319863 h 781632"/>
              <a:gd name="connsiteX6" fmla="*/ 32028 w 792342"/>
              <a:gd name="connsiteY6" fmla="*/ 580731 h 781632"/>
              <a:gd name="connsiteX7" fmla="*/ 0 w 792342"/>
              <a:gd name="connsiteY7" fmla="*/ 705247 h 781632"/>
              <a:gd name="connsiteX0" fmla="*/ 0 w 792342"/>
              <a:gd name="connsiteY0" fmla="*/ 705247 h 775707"/>
              <a:gd name="connsiteX1" fmla="*/ 236571 w 792342"/>
              <a:gd name="connsiteY1" fmla="*/ 717015 h 775707"/>
              <a:gd name="connsiteX2" fmla="*/ 506127 w 792342"/>
              <a:gd name="connsiteY2" fmla="*/ 772235 h 775707"/>
              <a:gd name="connsiteX3" fmla="*/ 787849 w 792342"/>
              <a:gd name="connsiteY3" fmla="*/ 492088 h 775707"/>
              <a:gd name="connsiteX4" fmla="*/ 563231 w 792342"/>
              <a:gd name="connsiteY4" fmla="*/ 3537 h 775707"/>
              <a:gd name="connsiteX5" fmla="*/ 34212 w 792342"/>
              <a:gd name="connsiteY5" fmla="*/ 319863 h 775707"/>
              <a:gd name="connsiteX6" fmla="*/ 32028 w 792342"/>
              <a:gd name="connsiteY6" fmla="*/ 580731 h 775707"/>
              <a:gd name="connsiteX7" fmla="*/ 0 w 792342"/>
              <a:gd name="connsiteY7" fmla="*/ 705247 h 775707"/>
              <a:gd name="connsiteX0" fmla="*/ 0 w 790917"/>
              <a:gd name="connsiteY0" fmla="*/ 705247 h 789042"/>
              <a:gd name="connsiteX1" fmla="*/ 236571 w 790917"/>
              <a:gd name="connsiteY1" fmla="*/ 717015 h 789042"/>
              <a:gd name="connsiteX2" fmla="*/ 527821 w 790917"/>
              <a:gd name="connsiteY2" fmla="*/ 786071 h 789042"/>
              <a:gd name="connsiteX3" fmla="*/ 787849 w 790917"/>
              <a:gd name="connsiteY3" fmla="*/ 492088 h 789042"/>
              <a:gd name="connsiteX4" fmla="*/ 563231 w 790917"/>
              <a:gd name="connsiteY4" fmla="*/ 3537 h 789042"/>
              <a:gd name="connsiteX5" fmla="*/ 34212 w 790917"/>
              <a:gd name="connsiteY5" fmla="*/ 319863 h 789042"/>
              <a:gd name="connsiteX6" fmla="*/ 32028 w 790917"/>
              <a:gd name="connsiteY6" fmla="*/ 580731 h 789042"/>
              <a:gd name="connsiteX7" fmla="*/ 0 w 790917"/>
              <a:gd name="connsiteY7" fmla="*/ 705247 h 789042"/>
              <a:gd name="connsiteX0" fmla="*/ 0 w 790917"/>
              <a:gd name="connsiteY0" fmla="*/ 705247 h 794443"/>
              <a:gd name="connsiteX1" fmla="*/ 236571 w 790917"/>
              <a:gd name="connsiteY1" fmla="*/ 717015 h 794443"/>
              <a:gd name="connsiteX2" fmla="*/ 527821 w 790917"/>
              <a:gd name="connsiteY2" fmla="*/ 786071 h 794443"/>
              <a:gd name="connsiteX3" fmla="*/ 787849 w 790917"/>
              <a:gd name="connsiteY3" fmla="*/ 492088 h 794443"/>
              <a:gd name="connsiteX4" fmla="*/ 563231 w 790917"/>
              <a:gd name="connsiteY4" fmla="*/ 3537 h 794443"/>
              <a:gd name="connsiteX5" fmla="*/ 34212 w 790917"/>
              <a:gd name="connsiteY5" fmla="*/ 319863 h 794443"/>
              <a:gd name="connsiteX6" fmla="*/ 32028 w 790917"/>
              <a:gd name="connsiteY6" fmla="*/ 580731 h 794443"/>
              <a:gd name="connsiteX7" fmla="*/ 0 w 790917"/>
              <a:gd name="connsiteY7" fmla="*/ 705247 h 794443"/>
              <a:gd name="connsiteX0" fmla="*/ 0 w 790917"/>
              <a:gd name="connsiteY0" fmla="*/ 705247 h 798821"/>
              <a:gd name="connsiteX1" fmla="*/ 236571 w 790917"/>
              <a:gd name="connsiteY1" fmla="*/ 717015 h 798821"/>
              <a:gd name="connsiteX2" fmla="*/ 527821 w 790917"/>
              <a:gd name="connsiteY2" fmla="*/ 786071 h 798821"/>
              <a:gd name="connsiteX3" fmla="*/ 787849 w 790917"/>
              <a:gd name="connsiteY3" fmla="*/ 492088 h 798821"/>
              <a:gd name="connsiteX4" fmla="*/ 563231 w 790917"/>
              <a:gd name="connsiteY4" fmla="*/ 3537 h 798821"/>
              <a:gd name="connsiteX5" fmla="*/ 34212 w 790917"/>
              <a:gd name="connsiteY5" fmla="*/ 319863 h 798821"/>
              <a:gd name="connsiteX6" fmla="*/ 32028 w 790917"/>
              <a:gd name="connsiteY6" fmla="*/ 580731 h 798821"/>
              <a:gd name="connsiteX7" fmla="*/ 0 w 790917"/>
              <a:gd name="connsiteY7" fmla="*/ 705247 h 798821"/>
              <a:gd name="connsiteX0" fmla="*/ 0 w 790917"/>
              <a:gd name="connsiteY0" fmla="*/ 705247 h 798821"/>
              <a:gd name="connsiteX1" fmla="*/ 236571 w 790917"/>
              <a:gd name="connsiteY1" fmla="*/ 717015 h 798821"/>
              <a:gd name="connsiteX2" fmla="*/ 527821 w 790917"/>
              <a:gd name="connsiteY2" fmla="*/ 786071 h 798821"/>
              <a:gd name="connsiteX3" fmla="*/ 787849 w 790917"/>
              <a:gd name="connsiteY3" fmla="*/ 492088 h 798821"/>
              <a:gd name="connsiteX4" fmla="*/ 563231 w 790917"/>
              <a:gd name="connsiteY4" fmla="*/ 3537 h 798821"/>
              <a:gd name="connsiteX5" fmla="*/ 34212 w 790917"/>
              <a:gd name="connsiteY5" fmla="*/ 319863 h 798821"/>
              <a:gd name="connsiteX6" fmla="*/ 32028 w 790917"/>
              <a:gd name="connsiteY6" fmla="*/ 580731 h 798821"/>
              <a:gd name="connsiteX7" fmla="*/ 0 w 790917"/>
              <a:gd name="connsiteY7" fmla="*/ 705247 h 798821"/>
              <a:gd name="connsiteX0" fmla="*/ 0 w 790917"/>
              <a:gd name="connsiteY0" fmla="*/ 705247 h 798177"/>
              <a:gd name="connsiteX1" fmla="*/ 207866 w 790917"/>
              <a:gd name="connsiteY1" fmla="*/ 713884 h 798177"/>
              <a:gd name="connsiteX2" fmla="*/ 527821 w 790917"/>
              <a:gd name="connsiteY2" fmla="*/ 786071 h 798177"/>
              <a:gd name="connsiteX3" fmla="*/ 787849 w 790917"/>
              <a:gd name="connsiteY3" fmla="*/ 492088 h 798177"/>
              <a:gd name="connsiteX4" fmla="*/ 563231 w 790917"/>
              <a:gd name="connsiteY4" fmla="*/ 3537 h 798177"/>
              <a:gd name="connsiteX5" fmla="*/ 34212 w 790917"/>
              <a:gd name="connsiteY5" fmla="*/ 319863 h 798177"/>
              <a:gd name="connsiteX6" fmla="*/ 32028 w 790917"/>
              <a:gd name="connsiteY6" fmla="*/ 580731 h 798177"/>
              <a:gd name="connsiteX7" fmla="*/ 0 w 790917"/>
              <a:gd name="connsiteY7" fmla="*/ 705247 h 798177"/>
              <a:gd name="connsiteX0" fmla="*/ 0 w 790917"/>
              <a:gd name="connsiteY0" fmla="*/ 705247 h 798148"/>
              <a:gd name="connsiteX1" fmla="*/ 169331 w 790917"/>
              <a:gd name="connsiteY1" fmla="*/ 713737 h 798148"/>
              <a:gd name="connsiteX2" fmla="*/ 527821 w 790917"/>
              <a:gd name="connsiteY2" fmla="*/ 786071 h 798148"/>
              <a:gd name="connsiteX3" fmla="*/ 787849 w 790917"/>
              <a:gd name="connsiteY3" fmla="*/ 492088 h 798148"/>
              <a:gd name="connsiteX4" fmla="*/ 563231 w 790917"/>
              <a:gd name="connsiteY4" fmla="*/ 3537 h 798148"/>
              <a:gd name="connsiteX5" fmla="*/ 34212 w 790917"/>
              <a:gd name="connsiteY5" fmla="*/ 319863 h 798148"/>
              <a:gd name="connsiteX6" fmla="*/ 32028 w 790917"/>
              <a:gd name="connsiteY6" fmla="*/ 580731 h 798148"/>
              <a:gd name="connsiteX7" fmla="*/ 0 w 790917"/>
              <a:gd name="connsiteY7" fmla="*/ 705247 h 798148"/>
              <a:gd name="connsiteX0" fmla="*/ 0 w 790917"/>
              <a:gd name="connsiteY0" fmla="*/ 705247 h 795808"/>
              <a:gd name="connsiteX1" fmla="*/ 169331 w 790917"/>
              <a:gd name="connsiteY1" fmla="*/ 713737 h 795808"/>
              <a:gd name="connsiteX2" fmla="*/ 527821 w 790917"/>
              <a:gd name="connsiteY2" fmla="*/ 786071 h 795808"/>
              <a:gd name="connsiteX3" fmla="*/ 787849 w 790917"/>
              <a:gd name="connsiteY3" fmla="*/ 492088 h 795808"/>
              <a:gd name="connsiteX4" fmla="*/ 563231 w 790917"/>
              <a:gd name="connsiteY4" fmla="*/ 3537 h 795808"/>
              <a:gd name="connsiteX5" fmla="*/ 34212 w 790917"/>
              <a:gd name="connsiteY5" fmla="*/ 319863 h 795808"/>
              <a:gd name="connsiteX6" fmla="*/ 32028 w 790917"/>
              <a:gd name="connsiteY6" fmla="*/ 580731 h 795808"/>
              <a:gd name="connsiteX7" fmla="*/ 0 w 790917"/>
              <a:gd name="connsiteY7" fmla="*/ 705247 h 795808"/>
              <a:gd name="connsiteX0" fmla="*/ 0 w 790917"/>
              <a:gd name="connsiteY0" fmla="*/ 705247 h 795808"/>
              <a:gd name="connsiteX1" fmla="*/ 169331 w 790917"/>
              <a:gd name="connsiteY1" fmla="*/ 713737 h 795808"/>
              <a:gd name="connsiteX2" fmla="*/ 527821 w 790917"/>
              <a:gd name="connsiteY2" fmla="*/ 786071 h 795808"/>
              <a:gd name="connsiteX3" fmla="*/ 787849 w 790917"/>
              <a:gd name="connsiteY3" fmla="*/ 492088 h 795808"/>
              <a:gd name="connsiteX4" fmla="*/ 563231 w 790917"/>
              <a:gd name="connsiteY4" fmla="*/ 3537 h 795808"/>
              <a:gd name="connsiteX5" fmla="*/ 34212 w 790917"/>
              <a:gd name="connsiteY5" fmla="*/ 319863 h 795808"/>
              <a:gd name="connsiteX6" fmla="*/ 24096 w 790917"/>
              <a:gd name="connsiteY6" fmla="*/ 503495 h 795808"/>
              <a:gd name="connsiteX7" fmla="*/ 0 w 790917"/>
              <a:gd name="connsiteY7" fmla="*/ 705247 h 795808"/>
              <a:gd name="connsiteX0" fmla="*/ 0 w 805655"/>
              <a:gd name="connsiteY0" fmla="*/ 640697 h 795808"/>
              <a:gd name="connsiteX1" fmla="*/ 184069 w 805655"/>
              <a:gd name="connsiteY1" fmla="*/ 713737 h 795808"/>
              <a:gd name="connsiteX2" fmla="*/ 542559 w 805655"/>
              <a:gd name="connsiteY2" fmla="*/ 786071 h 795808"/>
              <a:gd name="connsiteX3" fmla="*/ 802587 w 805655"/>
              <a:gd name="connsiteY3" fmla="*/ 492088 h 795808"/>
              <a:gd name="connsiteX4" fmla="*/ 577969 w 805655"/>
              <a:gd name="connsiteY4" fmla="*/ 3537 h 795808"/>
              <a:gd name="connsiteX5" fmla="*/ 48950 w 805655"/>
              <a:gd name="connsiteY5" fmla="*/ 319863 h 795808"/>
              <a:gd name="connsiteX6" fmla="*/ 38834 w 805655"/>
              <a:gd name="connsiteY6" fmla="*/ 503495 h 795808"/>
              <a:gd name="connsiteX7" fmla="*/ 0 w 805655"/>
              <a:gd name="connsiteY7" fmla="*/ 640697 h 795808"/>
              <a:gd name="connsiteX0" fmla="*/ 0 w 805655"/>
              <a:gd name="connsiteY0" fmla="*/ 640697 h 795808"/>
              <a:gd name="connsiteX1" fmla="*/ 184069 w 805655"/>
              <a:gd name="connsiteY1" fmla="*/ 713737 h 795808"/>
              <a:gd name="connsiteX2" fmla="*/ 542559 w 805655"/>
              <a:gd name="connsiteY2" fmla="*/ 786071 h 795808"/>
              <a:gd name="connsiteX3" fmla="*/ 802587 w 805655"/>
              <a:gd name="connsiteY3" fmla="*/ 492088 h 795808"/>
              <a:gd name="connsiteX4" fmla="*/ 577969 w 805655"/>
              <a:gd name="connsiteY4" fmla="*/ 3537 h 795808"/>
              <a:gd name="connsiteX5" fmla="*/ 48950 w 805655"/>
              <a:gd name="connsiteY5" fmla="*/ 319863 h 795808"/>
              <a:gd name="connsiteX6" fmla="*/ 38834 w 805655"/>
              <a:gd name="connsiteY6" fmla="*/ 503495 h 795808"/>
              <a:gd name="connsiteX7" fmla="*/ 0 w 805655"/>
              <a:gd name="connsiteY7" fmla="*/ 640697 h 795808"/>
              <a:gd name="connsiteX0" fmla="*/ 0 w 805655"/>
              <a:gd name="connsiteY0" fmla="*/ 640697 h 795808"/>
              <a:gd name="connsiteX1" fmla="*/ 184069 w 805655"/>
              <a:gd name="connsiteY1" fmla="*/ 713737 h 795808"/>
              <a:gd name="connsiteX2" fmla="*/ 542559 w 805655"/>
              <a:gd name="connsiteY2" fmla="*/ 786071 h 795808"/>
              <a:gd name="connsiteX3" fmla="*/ 802587 w 805655"/>
              <a:gd name="connsiteY3" fmla="*/ 492088 h 795808"/>
              <a:gd name="connsiteX4" fmla="*/ 577969 w 805655"/>
              <a:gd name="connsiteY4" fmla="*/ 3537 h 795808"/>
              <a:gd name="connsiteX5" fmla="*/ 48950 w 805655"/>
              <a:gd name="connsiteY5" fmla="*/ 319863 h 795808"/>
              <a:gd name="connsiteX6" fmla="*/ 38834 w 805655"/>
              <a:gd name="connsiteY6" fmla="*/ 503495 h 795808"/>
              <a:gd name="connsiteX7" fmla="*/ 0 w 805655"/>
              <a:gd name="connsiteY7" fmla="*/ 640697 h 795808"/>
              <a:gd name="connsiteX0" fmla="*/ 0 w 805655"/>
              <a:gd name="connsiteY0" fmla="*/ 640697 h 799307"/>
              <a:gd name="connsiteX1" fmla="*/ 188692 w 805655"/>
              <a:gd name="connsiteY1" fmla="*/ 719277 h 799307"/>
              <a:gd name="connsiteX2" fmla="*/ 542559 w 805655"/>
              <a:gd name="connsiteY2" fmla="*/ 786071 h 799307"/>
              <a:gd name="connsiteX3" fmla="*/ 802587 w 805655"/>
              <a:gd name="connsiteY3" fmla="*/ 492088 h 799307"/>
              <a:gd name="connsiteX4" fmla="*/ 577969 w 805655"/>
              <a:gd name="connsiteY4" fmla="*/ 3537 h 799307"/>
              <a:gd name="connsiteX5" fmla="*/ 48950 w 805655"/>
              <a:gd name="connsiteY5" fmla="*/ 319863 h 799307"/>
              <a:gd name="connsiteX6" fmla="*/ 38834 w 805655"/>
              <a:gd name="connsiteY6" fmla="*/ 503495 h 799307"/>
              <a:gd name="connsiteX7" fmla="*/ 0 w 805655"/>
              <a:gd name="connsiteY7" fmla="*/ 640697 h 799307"/>
              <a:gd name="connsiteX0" fmla="*/ 0 w 805266"/>
              <a:gd name="connsiteY0" fmla="*/ 640697 h 798795"/>
              <a:gd name="connsiteX1" fmla="*/ 188692 w 805266"/>
              <a:gd name="connsiteY1" fmla="*/ 719277 h 798795"/>
              <a:gd name="connsiteX2" fmla="*/ 548579 w 805266"/>
              <a:gd name="connsiteY2" fmla="*/ 785469 h 798795"/>
              <a:gd name="connsiteX3" fmla="*/ 802587 w 805266"/>
              <a:gd name="connsiteY3" fmla="*/ 492088 h 798795"/>
              <a:gd name="connsiteX4" fmla="*/ 577969 w 805266"/>
              <a:gd name="connsiteY4" fmla="*/ 3537 h 798795"/>
              <a:gd name="connsiteX5" fmla="*/ 48950 w 805266"/>
              <a:gd name="connsiteY5" fmla="*/ 319863 h 798795"/>
              <a:gd name="connsiteX6" fmla="*/ 38834 w 805266"/>
              <a:gd name="connsiteY6" fmla="*/ 503495 h 798795"/>
              <a:gd name="connsiteX7" fmla="*/ 0 w 805266"/>
              <a:gd name="connsiteY7" fmla="*/ 640697 h 798795"/>
              <a:gd name="connsiteX0" fmla="*/ 0 w 805266"/>
              <a:gd name="connsiteY0" fmla="*/ 640697 h 794314"/>
              <a:gd name="connsiteX1" fmla="*/ 188692 w 805266"/>
              <a:gd name="connsiteY1" fmla="*/ 719277 h 794314"/>
              <a:gd name="connsiteX2" fmla="*/ 548579 w 805266"/>
              <a:gd name="connsiteY2" fmla="*/ 785469 h 794314"/>
              <a:gd name="connsiteX3" fmla="*/ 802587 w 805266"/>
              <a:gd name="connsiteY3" fmla="*/ 492088 h 794314"/>
              <a:gd name="connsiteX4" fmla="*/ 577969 w 805266"/>
              <a:gd name="connsiteY4" fmla="*/ 3537 h 794314"/>
              <a:gd name="connsiteX5" fmla="*/ 48950 w 805266"/>
              <a:gd name="connsiteY5" fmla="*/ 319863 h 794314"/>
              <a:gd name="connsiteX6" fmla="*/ 38834 w 805266"/>
              <a:gd name="connsiteY6" fmla="*/ 503495 h 794314"/>
              <a:gd name="connsiteX7" fmla="*/ 0 w 805266"/>
              <a:gd name="connsiteY7" fmla="*/ 640697 h 794314"/>
              <a:gd name="connsiteX0" fmla="*/ 0 w 803842"/>
              <a:gd name="connsiteY0" fmla="*/ 654560 h 794314"/>
              <a:gd name="connsiteX1" fmla="*/ 187268 w 803842"/>
              <a:gd name="connsiteY1" fmla="*/ 719277 h 794314"/>
              <a:gd name="connsiteX2" fmla="*/ 547155 w 803842"/>
              <a:gd name="connsiteY2" fmla="*/ 785469 h 794314"/>
              <a:gd name="connsiteX3" fmla="*/ 801163 w 803842"/>
              <a:gd name="connsiteY3" fmla="*/ 492088 h 794314"/>
              <a:gd name="connsiteX4" fmla="*/ 576545 w 803842"/>
              <a:gd name="connsiteY4" fmla="*/ 3537 h 794314"/>
              <a:gd name="connsiteX5" fmla="*/ 47526 w 803842"/>
              <a:gd name="connsiteY5" fmla="*/ 319863 h 794314"/>
              <a:gd name="connsiteX6" fmla="*/ 37410 w 803842"/>
              <a:gd name="connsiteY6" fmla="*/ 503495 h 794314"/>
              <a:gd name="connsiteX7" fmla="*/ 0 w 803842"/>
              <a:gd name="connsiteY7" fmla="*/ 654560 h 794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3842" h="794314">
                <a:moveTo>
                  <a:pt x="0" y="654560"/>
                </a:moveTo>
                <a:cubicBezTo>
                  <a:pt x="99481" y="649393"/>
                  <a:pt x="145401" y="687525"/>
                  <a:pt x="187268" y="719277"/>
                </a:cubicBezTo>
                <a:cubicBezTo>
                  <a:pt x="259873" y="773965"/>
                  <a:pt x="441456" y="812487"/>
                  <a:pt x="547155" y="785469"/>
                </a:cubicBezTo>
                <a:cubicBezTo>
                  <a:pt x="711883" y="743363"/>
                  <a:pt x="796265" y="622410"/>
                  <a:pt x="801163" y="492088"/>
                </a:cubicBezTo>
                <a:cubicBezTo>
                  <a:pt x="806061" y="361766"/>
                  <a:pt x="828195" y="49162"/>
                  <a:pt x="576545" y="3537"/>
                </a:cubicBezTo>
                <a:cubicBezTo>
                  <a:pt x="480818" y="-3606"/>
                  <a:pt x="82102" y="-31038"/>
                  <a:pt x="47526" y="319863"/>
                </a:cubicBezTo>
                <a:cubicBezTo>
                  <a:pt x="31620" y="428829"/>
                  <a:pt x="37410" y="440154"/>
                  <a:pt x="37410" y="503495"/>
                </a:cubicBezTo>
                <a:cubicBezTo>
                  <a:pt x="49082" y="594481"/>
                  <a:pt x="0" y="654560"/>
                  <a:pt x="0" y="654560"/>
                </a:cubicBezTo>
                <a:close/>
              </a:path>
            </a:pathLst>
          </a:custGeom>
          <a:solidFill>
            <a:schemeClr val="bg1"/>
          </a:solidFill>
          <a:ln w="19050" cap="flat">
            <a:noFill/>
            <a:prstDash val="solid"/>
            <a:miter/>
          </a:ln>
        </p:spPr>
        <p:txBody>
          <a:bodyPr rtlCol="0" anchor="ctr"/>
          <a:lstStyle/>
          <a:p>
            <a:endParaRPr lang="en-US">
              <a:solidFill>
                <a:srgbClr val="000000"/>
              </a:solidFill>
            </a:endParaRPr>
          </a:p>
        </p:txBody>
      </p:sp>
      <p:sp>
        <p:nvSpPr>
          <p:cNvPr id="13" name="Freeform: Shape 12">
            <a:extLst>
              <a:ext uri="{FF2B5EF4-FFF2-40B4-BE49-F238E27FC236}">
                <a16:creationId xmlns:a16="http://schemas.microsoft.com/office/drawing/2014/main" id="{3C1F71BA-0B15-478B-9EC1-484E4584F5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47219" flipH="1" flipV="1">
            <a:off x="655936" y="2270928"/>
            <a:ext cx="4463643" cy="3956665"/>
          </a:xfrm>
          <a:custGeom>
            <a:avLst/>
            <a:gdLst>
              <a:gd name="connsiteX0" fmla="*/ -39 w 914430"/>
              <a:gd name="connsiteY0" fmla="*/ 747812 h 753584"/>
              <a:gd name="connsiteX1" fmla="*/ 400011 w 914430"/>
              <a:gd name="connsiteY1" fmla="*/ 737144 h 753584"/>
              <a:gd name="connsiteX2" fmla="*/ 891787 w 914430"/>
              <a:gd name="connsiteY2" fmla="*/ 487303 h 753584"/>
              <a:gd name="connsiteX3" fmla="*/ 665854 w 914430"/>
              <a:gd name="connsiteY3" fmla="*/ 3528 h 753584"/>
              <a:gd name="connsiteX4" fmla="*/ 136835 w 914430"/>
              <a:gd name="connsiteY4" fmla="*/ 319854 h 753584"/>
              <a:gd name="connsiteX5" fmla="*/ 134168 w 914430"/>
              <a:gd name="connsiteY5" fmla="*/ 630845 h 753584"/>
              <a:gd name="connsiteX6" fmla="*/ -39 w 914430"/>
              <a:gd name="connsiteY6" fmla="*/ 747812 h 753584"/>
              <a:gd name="connsiteX0" fmla="*/ 0 w 855235"/>
              <a:gd name="connsiteY0" fmla="*/ 741453 h 759943"/>
              <a:gd name="connsiteX1" fmla="*/ 340855 w 855235"/>
              <a:gd name="connsiteY1" fmla="*/ 737153 h 759943"/>
              <a:gd name="connsiteX2" fmla="*/ 832631 w 855235"/>
              <a:gd name="connsiteY2" fmla="*/ 487312 h 759943"/>
              <a:gd name="connsiteX3" fmla="*/ 606698 w 855235"/>
              <a:gd name="connsiteY3" fmla="*/ 3537 h 759943"/>
              <a:gd name="connsiteX4" fmla="*/ 77679 w 855235"/>
              <a:gd name="connsiteY4" fmla="*/ 319863 h 759943"/>
              <a:gd name="connsiteX5" fmla="*/ 75012 w 855235"/>
              <a:gd name="connsiteY5" fmla="*/ 630854 h 759943"/>
              <a:gd name="connsiteX6" fmla="*/ 0 w 855235"/>
              <a:gd name="connsiteY6" fmla="*/ 741453 h 759943"/>
              <a:gd name="connsiteX0" fmla="*/ 0 w 850882"/>
              <a:gd name="connsiteY0" fmla="*/ 741453 h 766485"/>
              <a:gd name="connsiteX1" fmla="*/ 348748 w 850882"/>
              <a:gd name="connsiteY1" fmla="*/ 746704 h 766485"/>
              <a:gd name="connsiteX2" fmla="*/ 832631 w 850882"/>
              <a:gd name="connsiteY2" fmla="*/ 487312 h 766485"/>
              <a:gd name="connsiteX3" fmla="*/ 606698 w 850882"/>
              <a:gd name="connsiteY3" fmla="*/ 3537 h 766485"/>
              <a:gd name="connsiteX4" fmla="*/ 77679 w 850882"/>
              <a:gd name="connsiteY4" fmla="*/ 319863 h 766485"/>
              <a:gd name="connsiteX5" fmla="*/ 75012 w 850882"/>
              <a:gd name="connsiteY5" fmla="*/ 630854 h 766485"/>
              <a:gd name="connsiteX6" fmla="*/ 0 w 850882"/>
              <a:gd name="connsiteY6" fmla="*/ 741453 h 766485"/>
              <a:gd name="connsiteX0" fmla="*/ 0 w 850882"/>
              <a:gd name="connsiteY0" fmla="*/ 741453 h 764365"/>
              <a:gd name="connsiteX1" fmla="*/ 348748 w 850882"/>
              <a:gd name="connsiteY1" fmla="*/ 746704 h 764365"/>
              <a:gd name="connsiteX2" fmla="*/ 832631 w 850882"/>
              <a:gd name="connsiteY2" fmla="*/ 487312 h 764365"/>
              <a:gd name="connsiteX3" fmla="*/ 606698 w 850882"/>
              <a:gd name="connsiteY3" fmla="*/ 3537 h 764365"/>
              <a:gd name="connsiteX4" fmla="*/ 77679 w 850882"/>
              <a:gd name="connsiteY4" fmla="*/ 319863 h 764365"/>
              <a:gd name="connsiteX5" fmla="*/ 75012 w 850882"/>
              <a:gd name="connsiteY5" fmla="*/ 630854 h 764365"/>
              <a:gd name="connsiteX6" fmla="*/ 0 w 850882"/>
              <a:gd name="connsiteY6" fmla="*/ 741453 h 764365"/>
              <a:gd name="connsiteX0" fmla="*/ 0 w 832466"/>
              <a:gd name="connsiteY0" fmla="*/ 731902 h 763437"/>
              <a:gd name="connsiteX1" fmla="*/ 330332 w 832466"/>
              <a:gd name="connsiteY1" fmla="*/ 746704 h 763437"/>
              <a:gd name="connsiteX2" fmla="*/ 814215 w 832466"/>
              <a:gd name="connsiteY2" fmla="*/ 487312 h 763437"/>
              <a:gd name="connsiteX3" fmla="*/ 588282 w 832466"/>
              <a:gd name="connsiteY3" fmla="*/ 3537 h 763437"/>
              <a:gd name="connsiteX4" fmla="*/ 59263 w 832466"/>
              <a:gd name="connsiteY4" fmla="*/ 319863 h 763437"/>
              <a:gd name="connsiteX5" fmla="*/ 56596 w 832466"/>
              <a:gd name="connsiteY5" fmla="*/ 630854 h 763437"/>
              <a:gd name="connsiteX6" fmla="*/ 0 w 832466"/>
              <a:gd name="connsiteY6" fmla="*/ 731902 h 763437"/>
              <a:gd name="connsiteX0" fmla="*/ 0 w 831373"/>
              <a:gd name="connsiteY0" fmla="*/ 731902 h 763086"/>
              <a:gd name="connsiteX1" fmla="*/ 330332 w 831373"/>
              <a:gd name="connsiteY1" fmla="*/ 746704 h 763086"/>
              <a:gd name="connsiteX2" fmla="*/ 812900 w 831373"/>
              <a:gd name="connsiteY2" fmla="*/ 492088 h 763086"/>
              <a:gd name="connsiteX3" fmla="*/ 588282 w 831373"/>
              <a:gd name="connsiteY3" fmla="*/ 3537 h 763086"/>
              <a:gd name="connsiteX4" fmla="*/ 59263 w 831373"/>
              <a:gd name="connsiteY4" fmla="*/ 319863 h 763086"/>
              <a:gd name="connsiteX5" fmla="*/ 56596 w 831373"/>
              <a:gd name="connsiteY5" fmla="*/ 630854 h 763086"/>
              <a:gd name="connsiteX6" fmla="*/ 0 w 831373"/>
              <a:gd name="connsiteY6" fmla="*/ 731902 h 763086"/>
              <a:gd name="connsiteX0" fmla="*/ 0 w 830248"/>
              <a:gd name="connsiteY0" fmla="*/ 731902 h 763086"/>
              <a:gd name="connsiteX1" fmla="*/ 330332 w 830248"/>
              <a:gd name="connsiteY1" fmla="*/ 746704 h 763086"/>
              <a:gd name="connsiteX2" fmla="*/ 812900 w 830248"/>
              <a:gd name="connsiteY2" fmla="*/ 492088 h 763086"/>
              <a:gd name="connsiteX3" fmla="*/ 588282 w 830248"/>
              <a:gd name="connsiteY3" fmla="*/ 3537 h 763086"/>
              <a:gd name="connsiteX4" fmla="*/ 59263 w 830248"/>
              <a:gd name="connsiteY4" fmla="*/ 319863 h 763086"/>
              <a:gd name="connsiteX5" fmla="*/ 56596 w 830248"/>
              <a:gd name="connsiteY5" fmla="*/ 630854 h 763086"/>
              <a:gd name="connsiteX6" fmla="*/ 0 w 830248"/>
              <a:gd name="connsiteY6" fmla="*/ 731902 h 763086"/>
              <a:gd name="connsiteX0" fmla="*/ 0 w 828752"/>
              <a:gd name="connsiteY0" fmla="*/ 731902 h 769484"/>
              <a:gd name="connsiteX1" fmla="*/ 367164 w 828752"/>
              <a:gd name="connsiteY1" fmla="*/ 754664 h 769484"/>
              <a:gd name="connsiteX2" fmla="*/ 812900 w 828752"/>
              <a:gd name="connsiteY2" fmla="*/ 492088 h 769484"/>
              <a:gd name="connsiteX3" fmla="*/ 588282 w 828752"/>
              <a:gd name="connsiteY3" fmla="*/ 3537 h 769484"/>
              <a:gd name="connsiteX4" fmla="*/ 59263 w 828752"/>
              <a:gd name="connsiteY4" fmla="*/ 319863 h 769484"/>
              <a:gd name="connsiteX5" fmla="*/ 56596 w 828752"/>
              <a:gd name="connsiteY5" fmla="*/ 630854 h 769484"/>
              <a:gd name="connsiteX6" fmla="*/ 0 w 828752"/>
              <a:gd name="connsiteY6" fmla="*/ 731902 h 769484"/>
              <a:gd name="connsiteX0" fmla="*/ 0 w 828752"/>
              <a:gd name="connsiteY0" fmla="*/ 731902 h 761354"/>
              <a:gd name="connsiteX1" fmla="*/ 367164 w 828752"/>
              <a:gd name="connsiteY1" fmla="*/ 754664 h 761354"/>
              <a:gd name="connsiteX2" fmla="*/ 812900 w 828752"/>
              <a:gd name="connsiteY2" fmla="*/ 492088 h 761354"/>
              <a:gd name="connsiteX3" fmla="*/ 588282 w 828752"/>
              <a:gd name="connsiteY3" fmla="*/ 3537 h 761354"/>
              <a:gd name="connsiteX4" fmla="*/ 59263 w 828752"/>
              <a:gd name="connsiteY4" fmla="*/ 319863 h 761354"/>
              <a:gd name="connsiteX5" fmla="*/ 56596 w 828752"/>
              <a:gd name="connsiteY5" fmla="*/ 630854 h 761354"/>
              <a:gd name="connsiteX6" fmla="*/ 0 w 828752"/>
              <a:gd name="connsiteY6" fmla="*/ 731902 h 761354"/>
              <a:gd name="connsiteX0" fmla="*/ 0 w 828286"/>
              <a:gd name="connsiteY0" fmla="*/ 731902 h 764135"/>
              <a:gd name="connsiteX1" fmla="*/ 373741 w 828286"/>
              <a:gd name="connsiteY1" fmla="*/ 757848 h 764135"/>
              <a:gd name="connsiteX2" fmla="*/ 812900 w 828286"/>
              <a:gd name="connsiteY2" fmla="*/ 492088 h 764135"/>
              <a:gd name="connsiteX3" fmla="*/ 588282 w 828286"/>
              <a:gd name="connsiteY3" fmla="*/ 3537 h 764135"/>
              <a:gd name="connsiteX4" fmla="*/ 59263 w 828286"/>
              <a:gd name="connsiteY4" fmla="*/ 319863 h 764135"/>
              <a:gd name="connsiteX5" fmla="*/ 56596 w 828286"/>
              <a:gd name="connsiteY5" fmla="*/ 630854 h 764135"/>
              <a:gd name="connsiteX6" fmla="*/ 0 w 828286"/>
              <a:gd name="connsiteY6" fmla="*/ 731902 h 764135"/>
              <a:gd name="connsiteX0" fmla="*/ 0 w 803235"/>
              <a:gd name="connsiteY0" fmla="*/ 705247 h 767075"/>
              <a:gd name="connsiteX1" fmla="*/ 348690 w 803235"/>
              <a:gd name="connsiteY1" fmla="*/ 757848 h 767075"/>
              <a:gd name="connsiteX2" fmla="*/ 787849 w 803235"/>
              <a:gd name="connsiteY2" fmla="*/ 492088 h 767075"/>
              <a:gd name="connsiteX3" fmla="*/ 563231 w 803235"/>
              <a:gd name="connsiteY3" fmla="*/ 3537 h 767075"/>
              <a:gd name="connsiteX4" fmla="*/ 34212 w 803235"/>
              <a:gd name="connsiteY4" fmla="*/ 319863 h 767075"/>
              <a:gd name="connsiteX5" fmla="*/ 31545 w 803235"/>
              <a:gd name="connsiteY5" fmla="*/ 630854 h 767075"/>
              <a:gd name="connsiteX6" fmla="*/ 0 w 803235"/>
              <a:gd name="connsiteY6" fmla="*/ 705247 h 767075"/>
              <a:gd name="connsiteX0" fmla="*/ 0 w 803235"/>
              <a:gd name="connsiteY0" fmla="*/ 705247 h 767075"/>
              <a:gd name="connsiteX1" fmla="*/ 348690 w 803235"/>
              <a:gd name="connsiteY1" fmla="*/ 757848 h 767075"/>
              <a:gd name="connsiteX2" fmla="*/ 787849 w 803235"/>
              <a:gd name="connsiteY2" fmla="*/ 492088 h 767075"/>
              <a:gd name="connsiteX3" fmla="*/ 563231 w 803235"/>
              <a:gd name="connsiteY3" fmla="*/ 3537 h 767075"/>
              <a:gd name="connsiteX4" fmla="*/ 34212 w 803235"/>
              <a:gd name="connsiteY4" fmla="*/ 319863 h 767075"/>
              <a:gd name="connsiteX5" fmla="*/ 32028 w 803235"/>
              <a:gd name="connsiteY5" fmla="*/ 580731 h 767075"/>
              <a:gd name="connsiteX6" fmla="*/ 0 w 803235"/>
              <a:gd name="connsiteY6" fmla="*/ 705247 h 767075"/>
              <a:gd name="connsiteX0" fmla="*/ 0 w 803235"/>
              <a:gd name="connsiteY0" fmla="*/ 705247 h 767075"/>
              <a:gd name="connsiteX1" fmla="*/ 348690 w 803235"/>
              <a:gd name="connsiteY1" fmla="*/ 757848 h 767075"/>
              <a:gd name="connsiteX2" fmla="*/ 787849 w 803235"/>
              <a:gd name="connsiteY2" fmla="*/ 492088 h 767075"/>
              <a:gd name="connsiteX3" fmla="*/ 563231 w 803235"/>
              <a:gd name="connsiteY3" fmla="*/ 3537 h 767075"/>
              <a:gd name="connsiteX4" fmla="*/ 34212 w 803235"/>
              <a:gd name="connsiteY4" fmla="*/ 319863 h 767075"/>
              <a:gd name="connsiteX5" fmla="*/ 32028 w 803235"/>
              <a:gd name="connsiteY5" fmla="*/ 580731 h 767075"/>
              <a:gd name="connsiteX6" fmla="*/ 0 w 803235"/>
              <a:gd name="connsiteY6" fmla="*/ 705247 h 767075"/>
              <a:gd name="connsiteX0" fmla="*/ 0 w 798560"/>
              <a:gd name="connsiteY0" fmla="*/ 705247 h 765991"/>
              <a:gd name="connsiteX1" fmla="*/ 415157 w 798560"/>
              <a:gd name="connsiteY1" fmla="*/ 756657 h 765991"/>
              <a:gd name="connsiteX2" fmla="*/ 787849 w 798560"/>
              <a:gd name="connsiteY2" fmla="*/ 492088 h 765991"/>
              <a:gd name="connsiteX3" fmla="*/ 563231 w 798560"/>
              <a:gd name="connsiteY3" fmla="*/ 3537 h 765991"/>
              <a:gd name="connsiteX4" fmla="*/ 34212 w 798560"/>
              <a:gd name="connsiteY4" fmla="*/ 319863 h 765991"/>
              <a:gd name="connsiteX5" fmla="*/ 32028 w 798560"/>
              <a:gd name="connsiteY5" fmla="*/ 580731 h 765991"/>
              <a:gd name="connsiteX6" fmla="*/ 0 w 798560"/>
              <a:gd name="connsiteY6" fmla="*/ 705247 h 765991"/>
              <a:gd name="connsiteX0" fmla="*/ 0 w 795836"/>
              <a:gd name="connsiteY0" fmla="*/ 705247 h 754100"/>
              <a:gd name="connsiteX1" fmla="*/ 454508 w 795836"/>
              <a:gd name="connsiteY1" fmla="*/ 743385 h 754100"/>
              <a:gd name="connsiteX2" fmla="*/ 787849 w 795836"/>
              <a:gd name="connsiteY2" fmla="*/ 492088 h 754100"/>
              <a:gd name="connsiteX3" fmla="*/ 563231 w 795836"/>
              <a:gd name="connsiteY3" fmla="*/ 3537 h 754100"/>
              <a:gd name="connsiteX4" fmla="*/ 34212 w 795836"/>
              <a:gd name="connsiteY4" fmla="*/ 319863 h 754100"/>
              <a:gd name="connsiteX5" fmla="*/ 32028 w 795836"/>
              <a:gd name="connsiteY5" fmla="*/ 580731 h 754100"/>
              <a:gd name="connsiteX6" fmla="*/ 0 w 795836"/>
              <a:gd name="connsiteY6" fmla="*/ 705247 h 754100"/>
              <a:gd name="connsiteX0" fmla="*/ 0 w 795836"/>
              <a:gd name="connsiteY0" fmla="*/ 705247 h 752157"/>
              <a:gd name="connsiteX1" fmla="*/ 454508 w 795836"/>
              <a:gd name="connsiteY1" fmla="*/ 743385 h 752157"/>
              <a:gd name="connsiteX2" fmla="*/ 787849 w 795836"/>
              <a:gd name="connsiteY2" fmla="*/ 492088 h 752157"/>
              <a:gd name="connsiteX3" fmla="*/ 563231 w 795836"/>
              <a:gd name="connsiteY3" fmla="*/ 3537 h 752157"/>
              <a:gd name="connsiteX4" fmla="*/ 34212 w 795836"/>
              <a:gd name="connsiteY4" fmla="*/ 319863 h 752157"/>
              <a:gd name="connsiteX5" fmla="*/ 32028 w 795836"/>
              <a:gd name="connsiteY5" fmla="*/ 580731 h 752157"/>
              <a:gd name="connsiteX6" fmla="*/ 0 w 795836"/>
              <a:gd name="connsiteY6" fmla="*/ 705247 h 752157"/>
              <a:gd name="connsiteX0" fmla="*/ 0 w 795836"/>
              <a:gd name="connsiteY0" fmla="*/ 705247 h 755983"/>
              <a:gd name="connsiteX1" fmla="*/ 236571 w 795836"/>
              <a:gd name="connsiteY1" fmla="*/ 717015 h 755983"/>
              <a:gd name="connsiteX2" fmla="*/ 454508 w 795836"/>
              <a:gd name="connsiteY2" fmla="*/ 743385 h 755983"/>
              <a:gd name="connsiteX3" fmla="*/ 787849 w 795836"/>
              <a:gd name="connsiteY3" fmla="*/ 492088 h 755983"/>
              <a:gd name="connsiteX4" fmla="*/ 563231 w 795836"/>
              <a:gd name="connsiteY4" fmla="*/ 3537 h 755983"/>
              <a:gd name="connsiteX5" fmla="*/ 34212 w 795836"/>
              <a:gd name="connsiteY5" fmla="*/ 319863 h 755983"/>
              <a:gd name="connsiteX6" fmla="*/ 32028 w 795836"/>
              <a:gd name="connsiteY6" fmla="*/ 580731 h 755983"/>
              <a:gd name="connsiteX7" fmla="*/ 0 w 795836"/>
              <a:gd name="connsiteY7" fmla="*/ 705247 h 755983"/>
              <a:gd name="connsiteX0" fmla="*/ 0 w 795836"/>
              <a:gd name="connsiteY0" fmla="*/ 705247 h 755983"/>
              <a:gd name="connsiteX1" fmla="*/ 236571 w 795836"/>
              <a:gd name="connsiteY1" fmla="*/ 717015 h 755983"/>
              <a:gd name="connsiteX2" fmla="*/ 454508 w 795836"/>
              <a:gd name="connsiteY2" fmla="*/ 743385 h 755983"/>
              <a:gd name="connsiteX3" fmla="*/ 787849 w 795836"/>
              <a:gd name="connsiteY3" fmla="*/ 492088 h 755983"/>
              <a:gd name="connsiteX4" fmla="*/ 563231 w 795836"/>
              <a:gd name="connsiteY4" fmla="*/ 3537 h 755983"/>
              <a:gd name="connsiteX5" fmla="*/ 34212 w 795836"/>
              <a:gd name="connsiteY5" fmla="*/ 319863 h 755983"/>
              <a:gd name="connsiteX6" fmla="*/ 32028 w 795836"/>
              <a:gd name="connsiteY6" fmla="*/ 580731 h 755983"/>
              <a:gd name="connsiteX7" fmla="*/ 0 w 795836"/>
              <a:gd name="connsiteY7" fmla="*/ 705247 h 755983"/>
              <a:gd name="connsiteX0" fmla="*/ 0 w 795836"/>
              <a:gd name="connsiteY0" fmla="*/ 705247 h 755983"/>
              <a:gd name="connsiteX1" fmla="*/ 236571 w 795836"/>
              <a:gd name="connsiteY1" fmla="*/ 717015 h 755983"/>
              <a:gd name="connsiteX2" fmla="*/ 454508 w 795836"/>
              <a:gd name="connsiteY2" fmla="*/ 743385 h 755983"/>
              <a:gd name="connsiteX3" fmla="*/ 787849 w 795836"/>
              <a:gd name="connsiteY3" fmla="*/ 492088 h 755983"/>
              <a:gd name="connsiteX4" fmla="*/ 563231 w 795836"/>
              <a:gd name="connsiteY4" fmla="*/ 3537 h 755983"/>
              <a:gd name="connsiteX5" fmla="*/ 34212 w 795836"/>
              <a:gd name="connsiteY5" fmla="*/ 319863 h 755983"/>
              <a:gd name="connsiteX6" fmla="*/ 32028 w 795836"/>
              <a:gd name="connsiteY6" fmla="*/ 580731 h 755983"/>
              <a:gd name="connsiteX7" fmla="*/ 0 w 795836"/>
              <a:gd name="connsiteY7" fmla="*/ 705247 h 755983"/>
              <a:gd name="connsiteX0" fmla="*/ 0 w 792342"/>
              <a:gd name="connsiteY0" fmla="*/ 705247 h 781632"/>
              <a:gd name="connsiteX1" fmla="*/ 236571 w 792342"/>
              <a:gd name="connsiteY1" fmla="*/ 717015 h 781632"/>
              <a:gd name="connsiteX2" fmla="*/ 506127 w 792342"/>
              <a:gd name="connsiteY2" fmla="*/ 772235 h 781632"/>
              <a:gd name="connsiteX3" fmla="*/ 787849 w 792342"/>
              <a:gd name="connsiteY3" fmla="*/ 492088 h 781632"/>
              <a:gd name="connsiteX4" fmla="*/ 563231 w 792342"/>
              <a:gd name="connsiteY4" fmla="*/ 3537 h 781632"/>
              <a:gd name="connsiteX5" fmla="*/ 34212 w 792342"/>
              <a:gd name="connsiteY5" fmla="*/ 319863 h 781632"/>
              <a:gd name="connsiteX6" fmla="*/ 32028 w 792342"/>
              <a:gd name="connsiteY6" fmla="*/ 580731 h 781632"/>
              <a:gd name="connsiteX7" fmla="*/ 0 w 792342"/>
              <a:gd name="connsiteY7" fmla="*/ 705247 h 781632"/>
              <a:gd name="connsiteX0" fmla="*/ 0 w 792342"/>
              <a:gd name="connsiteY0" fmla="*/ 705247 h 775707"/>
              <a:gd name="connsiteX1" fmla="*/ 236571 w 792342"/>
              <a:gd name="connsiteY1" fmla="*/ 717015 h 775707"/>
              <a:gd name="connsiteX2" fmla="*/ 506127 w 792342"/>
              <a:gd name="connsiteY2" fmla="*/ 772235 h 775707"/>
              <a:gd name="connsiteX3" fmla="*/ 787849 w 792342"/>
              <a:gd name="connsiteY3" fmla="*/ 492088 h 775707"/>
              <a:gd name="connsiteX4" fmla="*/ 563231 w 792342"/>
              <a:gd name="connsiteY4" fmla="*/ 3537 h 775707"/>
              <a:gd name="connsiteX5" fmla="*/ 34212 w 792342"/>
              <a:gd name="connsiteY5" fmla="*/ 319863 h 775707"/>
              <a:gd name="connsiteX6" fmla="*/ 32028 w 792342"/>
              <a:gd name="connsiteY6" fmla="*/ 580731 h 775707"/>
              <a:gd name="connsiteX7" fmla="*/ 0 w 792342"/>
              <a:gd name="connsiteY7" fmla="*/ 705247 h 775707"/>
              <a:gd name="connsiteX0" fmla="*/ 0 w 790917"/>
              <a:gd name="connsiteY0" fmla="*/ 705247 h 789042"/>
              <a:gd name="connsiteX1" fmla="*/ 236571 w 790917"/>
              <a:gd name="connsiteY1" fmla="*/ 717015 h 789042"/>
              <a:gd name="connsiteX2" fmla="*/ 527821 w 790917"/>
              <a:gd name="connsiteY2" fmla="*/ 786071 h 789042"/>
              <a:gd name="connsiteX3" fmla="*/ 787849 w 790917"/>
              <a:gd name="connsiteY3" fmla="*/ 492088 h 789042"/>
              <a:gd name="connsiteX4" fmla="*/ 563231 w 790917"/>
              <a:gd name="connsiteY4" fmla="*/ 3537 h 789042"/>
              <a:gd name="connsiteX5" fmla="*/ 34212 w 790917"/>
              <a:gd name="connsiteY5" fmla="*/ 319863 h 789042"/>
              <a:gd name="connsiteX6" fmla="*/ 32028 w 790917"/>
              <a:gd name="connsiteY6" fmla="*/ 580731 h 789042"/>
              <a:gd name="connsiteX7" fmla="*/ 0 w 790917"/>
              <a:gd name="connsiteY7" fmla="*/ 705247 h 789042"/>
              <a:gd name="connsiteX0" fmla="*/ 0 w 790917"/>
              <a:gd name="connsiteY0" fmla="*/ 705247 h 794443"/>
              <a:gd name="connsiteX1" fmla="*/ 236571 w 790917"/>
              <a:gd name="connsiteY1" fmla="*/ 717015 h 794443"/>
              <a:gd name="connsiteX2" fmla="*/ 527821 w 790917"/>
              <a:gd name="connsiteY2" fmla="*/ 786071 h 794443"/>
              <a:gd name="connsiteX3" fmla="*/ 787849 w 790917"/>
              <a:gd name="connsiteY3" fmla="*/ 492088 h 794443"/>
              <a:gd name="connsiteX4" fmla="*/ 563231 w 790917"/>
              <a:gd name="connsiteY4" fmla="*/ 3537 h 794443"/>
              <a:gd name="connsiteX5" fmla="*/ 34212 w 790917"/>
              <a:gd name="connsiteY5" fmla="*/ 319863 h 794443"/>
              <a:gd name="connsiteX6" fmla="*/ 32028 w 790917"/>
              <a:gd name="connsiteY6" fmla="*/ 580731 h 794443"/>
              <a:gd name="connsiteX7" fmla="*/ 0 w 790917"/>
              <a:gd name="connsiteY7" fmla="*/ 705247 h 794443"/>
              <a:gd name="connsiteX0" fmla="*/ 0 w 790917"/>
              <a:gd name="connsiteY0" fmla="*/ 705247 h 798821"/>
              <a:gd name="connsiteX1" fmla="*/ 236571 w 790917"/>
              <a:gd name="connsiteY1" fmla="*/ 717015 h 798821"/>
              <a:gd name="connsiteX2" fmla="*/ 527821 w 790917"/>
              <a:gd name="connsiteY2" fmla="*/ 786071 h 798821"/>
              <a:gd name="connsiteX3" fmla="*/ 787849 w 790917"/>
              <a:gd name="connsiteY3" fmla="*/ 492088 h 798821"/>
              <a:gd name="connsiteX4" fmla="*/ 563231 w 790917"/>
              <a:gd name="connsiteY4" fmla="*/ 3537 h 798821"/>
              <a:gd name="connsiteX5" fmla="*/ 34212 w 790917"/>
              <a:gd name="connsiteY5" fmla="*/ 319863 h 798821"/>
              <a:gd name="connsiteX6" fmla="*/ 32028 w 790917"/>
              <a:gd name="connsiteY6" fmla="*/ 580731 h 798821"/>
              <a:gd name="connsiteX7" fmla="*/ 0 w 790917"/>
              <a:gd name="connsiteY7" fmla="*/ 705247 h 798821"/>
              <a:gd name="connsiteX0" fmla="*/ 0 w 790917"/>
              <a:gd name="connsiteY0" fmla="*/ 705247 h 798821"/>
              <a:gd name="connsiteX1" fmla="*/ 236571 w 790917"/>
              <a:gd name="connsiteY1" fmla="*/ 717015 h 798821"/>
              <a:gd name="connsiteX2" fmla="*/ 527821 w 790917"/>
              <a:gd name="connsiteY2" fmla="*/ 786071 h 798821"/>
              <a:gd name="connsiteX3" fmla="*/ 787849 w 790917"/>
              <a:gd name="connsiteY3" fmla="*/ 492088 h 798821"/>
              <a:gd name="connsiteX4" fmla="*/ 563231 w 790917"/>
              <a:gd name="connsiteY4" fmla="*/ 3537 h 798821"/>
              <a:gd name="connsiteX5" fmla="*/ 34212 w 790917"/>
              <a:gd name="connsiteY5" fmla="*/ 319863 h 798821"/>
              <a:gd name="connsiteX6" fmla="*/ 32028 w 790917"/>
              <a:gd name="connsiteY6" fmla="*/ 580731 h 798821"/>
              <a:gd name="connsiteX7" fmla="*/ 0 w 790917"/>
              <a:gd name="connsiteY7" fmla="*/ 705247 h 798821"/>
              <a:gd name="connsiteX0" fmla="*/ 0 w 790917"/>
              <a:gd name="connsiteY0" fmla="*/ 705247 h 798177"/>
              <a:gd name="connsiteX1" fmla="*/ 207866 w 790917"/>
              <a:gd name="connsiteY1" fmla="*/ 713884 h 798177"/>
              <a:gd name="connsiteX2" fmla="*/ 527821 w 790917"/>
              <a:gd name="connsiteY2" fmla="*/ 786071 h 798177"/>
              <a:gd name="connsiteX3" fmla="*/ 787849 w 790917"/>
              <a:gd name="connsiteY3" fmla="*/ 492088 h 798177"/>
              <a:gd name="connsiteX4" fmla="*/ 563231 w 790917"/>
              <a:gd name="connsiteY4" fmla="*/ 3537 h 798177"/>
              <a:gd name="connsiteX5" fmla="*/ 34212 w 790917"/>
              <a:gd name="connsiteY5" fmla="*/ 319863 h 798177"/>
              <a:gd name="connsiteX6" fmla="*/ 32028 w 790917"/>
              <a:gd name="connsiteY6" fmla="*/ 580731 h 798177"/>
              <a:gd name="connsiteX7" fmla="*/ 0 w 790917"/>
              <a:gd name="connsiteY7" fmla="*/ 705247 h 798177"/>
              <a:gd name="connsiteX0" fmla="*/ 0 w 790917"/>
              <a:gd name="connsiteY0" fmla="*/ 705247 h 798148"/>
              <a:gd name="connsiteX1" fmla="*/ 169331 w 790917"/>
              <a:gd name="connsiteY1" fmla="*/ 713737 h 798148"/>
              <a:gd name="connsiteX2" fmla="*/ 527821 w 790917"/>
              <a:gd name="connsiteY2" fmla="*/ 786071 h 798148"/>
              <a:gd name="connsiteX3" fmla="*/ 787849 w 790917"/>
              <a:gd name="connsiteY3" fmla="*/ 492088 h 798148"/>
              <a:gd name="connsiteX4" fmla="*/ 563231 w 790917"/>
              <a:gd name="connsiteY4" fmla="*/ 3537 h 798148"/>
              <a:gd name="connsiteX5" fmla="*/ 34212 w 790917"/>
              <a:gd name="connsiteY5" fmla="*/ 319863 h 798148"/>
              <a:gd name="connsiteX6" fmla="*/ 32028 w 790917"/>
              <a:gd name="connsiteY6" fmla="*/ 580731 h 798148"/>
              <a:gd name="connsiteX7" fmla="*/ 0 w 790917"/>
              <a:gd name="connsiteY7" fmla="*/ 705247 h 798148"/>
              <a:gd name="connsiteX0" fmla="*/ 0 w 790917"/>
              <a:gd name="connsiteY0" fmla="*/ 705247 h 795808"/>
              <a:gd name="connsiteX1" fmla="*/ 169331 w 790917"/>
              <a:gd name="connsiteY1" fmla="*/ 713737 h 795808"/>
              <a:gd name="connsiteX2" fmla="*/ 527821 w 790917"/>
              <a:gd name="connsiteY2" fmla="*/ 786071 h 795808"/>
              <a:gd name="connsiteX3" fmla="*/ 787849 w 790917"/>
              <a:gd name="connsiteY3" fmla="*/ 492088 h 795808"/>
              <a:gd name="connsiteX4" fmla="*/ 563231 w 790917"/>
              <a:gd name="connsiteY4" fmla="*/ 3537 h 795808"/>
              <a:gd name="connsiteX5" fmla="*/ 34212 w 790917"/>
              <a:gd name="connsiteY5" fmla="*/ 319863 h 795808"/>
              <a:gd name="connsiteX6" fmla="*/ 32028 w 790917"/>
              <a:gd name="connsiteY6" fmla="*/ 580731 h 795808"/>
              <a:gd name="connsiteX7" fmla="*/ 0 w 790917"/>
              <a:gd name="connsiteY7" fmla="*/ 705247 h 795808"/>
              <a:gd name="connsiteX0" fmla="*/ 0 w 790917"/>
              <a:gd name="connsiteY0" fmla="*/ 705247 h 795808"/>
              <a:gd name="connsiteX1" fmla="*/ 169331 w 790917"/>
              <a:gd name="connsiteY1" fmla="*/ 713737 h 795808"/>
              <a:gd name="connsiteX2" fmla="*/ 527821 w 790917"/>
              <a:gd name="connsiteY2" fmla="*/ 786071 h 795808"/>
              <a:gd name="connsiteX3" fmla="*/ 787849 w 790917"/>
              <a:gd name="connsiteY3" fmla="*/ 492088 h 795808"/>
              <a:gd name="connsiteX4" fmla="*/ 563231 w 790917"/>
              <a:gd name="connsiteY4" fmla="*/ 3537 h 795808"/>
              <a:gd name="connsiteX5" fmla="*/ 34212 w 790917"/>
              <a:gd name="connsiteY5" fmla="*/ 319863 h 795808"/>
              <a:gd name="connsiteX6" fmla="*/ 24096 w 790917"/>
              <a:gd name="connsiteY6" fmla="*/ 503495 h 795808"/>
              <a:gd name="connsiteX7" fmla="*/ 0 w 790917"/>
              <a:gd name="connsiteY7" fmla="*/ 705247 h 795808"/>
              <a:gd name="connsiteX0" fmla="*/ 0 w 805655"/>
              <a:gd name="connsiteY0" fmla="*/ 640697 h 795808"/>
              <a:gd name="connsiteX1" fmla="*/ 184069 w 805655"/>
              <a:gd name="connsiteY1" fmla="*/ 713737 h 795808"/>
              <a:gd name="connsiteX2" fmla="*/ 542559 w 805655"/>
              <a:gd name="connsiteY2" fmla="*/ 786071 h 795808"/>
              <a:gd name="connsiteX3" fmla="*/ 802587 w 805655"/>
              <a:gd name="connsiteY3" fmla="*/ 492088 h 795808"/>
              <a:gd name="connsiteX4" fmla="*/ 577969 w 805655"/>
              <a:gd name="connsiteY4" fmla="*/ 3537 h 795808"/>
              <a:gd name="connsiteX5" fmla="*/ 48950 w 805655"/>
              <a:gd name="connsiteY5" fmla="*/ 319863 h 795808"/>
              <a:gd name="connsiteX6" fmla="*/ 38834 w 805655"/>
              <a:gd name="connsiteY6" fmla="*/ 503495 h 795808"/>
              <a:gd name="connsiteX7" fmla="*/ 0 w 805655"/>
              <a:gd name="connsiteY7" fmla="*/ 640697 h 795808"/>
              <a:gd name="connsiteX0" fmla="*/ 0 w 805655"/>
              <a:gd name="connsiteY0" fmla="*/ 640697 h 795808"/>
              <a:gd name="connsiteX1" fmla="*/ 184069 w 805655"/>
              <a:gd name="connsiteY1" fmla="*/ 713737 h 795808"/>
              <a:gd name="connsiteX2" fmla="*/ 542559 w 805655"/>
              <a:gd name="connsiteY2" fmla="*/ 786071 h 795808"/>
              <a:gd name="connsiteX3" fmla="*/ 802587 w 805655"/>
              <a:gd name="connsiteY3" fmla="*/ 492088 h 795808"/>
              <a:gd name="connsiteX4" fmla="*/ 577969 w 805655"/>
              <a:gd name="connsiteY4" fmla="*/ 3537 h 795808"/>
              <a:gd name="connsiteX5" fmla="*/ 48950 w 805655"/>
              <a:gd name="connsiteY5" fmla="*/ 319863 h 795808"/>
              <a:gd name="connsiteX6" fmla="*/ 38834 w 805655"/>
              <a:gd name="connsiteY6" fmla="*/ 503495 h 795808"/>
              <a:gd name="connsiteX7" fmla="*/ 0 w 805655"/>
              <a:gd name="connsiteY7" fmla="*/ 640697 h 795808"/>
              <a:gd name="connsiteX0" fmla="*/ 0 w 805655"/>
              <a:gd name="connsiteY0" fmla="*/ 640697 h 795808"/>
              <a:gd name="connsiteX1" fmla="*/ 184069 w 805655"/>
              <a:gd name="connsiteY1" fmla="*/ 713737 h 795808"/>
              <a:gd name="connsiteX2" fmla="*/ 542559 w 805655"/>
              <a:gd name="connsiteY2" fmla="*/ 786071 h 795808"/>
              <a:gd name="connsiteX3" fmla="*/ 802587 w 805655"/>
              <a:gd name="connsiteY3" fmla="*/ 492088 h 795808"/>
              <a:gd name="connsiteX4" fmla="*/ 577969 w 805655"/>
              <a:gd name="connsiteY4" fmla="*/ 3537 h 795808"/>
              <a:gd name="connsiteX5" fmla="*/ 48950 w 805655"/>
              <a:gd name="connsiteY5" fmla="*/ 319863 h 795808"/>
              <a:gd name="connsiteX6" fmla="*/ 38834 w 805655"/>
              <a:gd name="connsiteY6" fmla="*/ 503495 h 795808"/>
              <a:gd name="connsiteX7" fmla="*/ 0 w 805655"/>
              <a:gd name="connsiteY7" fmla="*/ 640697 h 795808"/>
              <a:gd name="connsiteX0" fmla="*/ 0 w 805655"/>
              <a:gd name="connsiteY0" fmla="*/ 640697 h 799307"/>
              <a:gd name="connsiteX1" fmla="*/ 188692 w 805655"/>
              <a:gd name="connsiteY1" fmla="*/ 719277 h 799307"/>
              <a:gd name="connsiteX2" fmla="*/ 542559 w 805655"/>
              <a:gd name="connsiteY2" fmla="*/ 786071 h 799307"/>
              <a:gd name="connsiteX3" fmla="*/ 802587 w 805655"/>
              <a:gd name="connsiteY3" fmla="*/ 492088 h 799307"/>
              <a:gd name="connsiteX4" fmla="*/ 577969 w 805655"/>
              <a:gd name="connsiteY4" fmla="*/ 3537 h 799307"/>
              <a:gd name="connsiteX5" fmla="*/ 48950 w 805655"/>
              <a:gd name="connsiteY5" fmla="*/ 319863 h 799307"/>
              <a:gd name="connsiteX6" fmla="*/ 38834 w 805655"/>
              <a:gd name="connsiteY6" fmla="*/ 503495 h 799307"/>
              <a:gd name="connsiteX7" fmla="*/ 0 w 805655"/>
              <a:gd name="connsiteY7" fmla="*/ 640697 h 799307"/>
              <a:gd name="connsiteX0" fmla="*/ 0 w 805266"/>
              <a:gd name="connsiteY0" fmla="*/ 640697 h 798795"/>
              <a:gd name="connsiteX1" fmla="*/ 188692 w 805266"/>
              <a:gd name="connsiteY1" fmla="*/ 719277 h 798795"/>
              <a:gd name="connsiteX2" fmla="*/ 548579 w 805266"/>
              <a:gd name="connsiteY2" fmla="*/ 785469 h 798795"/>
              <a:gd name="connsiteX3" fmla="*/ 802587 w 805266"/>
              <a:gd name="connsiteY3" fmla="*/ 492088 h 798795"/>
              <a:gd name="connsiteX4" fmla="*/ 577969 w 805266"/>
              <a:gd name="connsiteY4" fmla="*/ 3537 h 798795"/>
              <a:gd name="connsiteX5" fmla="*/ 48950 w 805266"/>
              <a:gd name="connsiteY5" fmla="*/ 319863 h 798795"/>
              <a:gd name="connsiteX6" fmla="*/ 38834 w 805266"/>
              <a:gd name="connsiteY6" fmla="*/ 503495 h 798795"/>
              <a:gd name="connsiteX7" fmla="*/ 0 w 805266"/>
              <a:gd name="connsiteY7" fmla="*/ 640697 h 798795"/>
              <a:gd name="connsiteX0" fmla="*/ 0 w 805266"/>
              <a:gd name="connsiteY0" fmla="*/ 640697 h 794314"/>
              <a:gd name="connsiteX1" fmla="*/ 188692 w 805266"/>
              <a:gd name="connsiteY1" fmla="*/ 719277 h 794314"/>
              <a:gd name="connsiteX2" fmla="*/ 548579 w 805266"/>
              <a:gd name="connsiteY2" fmla="*/ 785469 h 794314"/>
              <a:gd name="connsiteX3" fmla="*/ 802587 w 805266"/>
              <a:gd name="connsiteY3" fmla="*/ 492088 h 794314"/>
              <a:gd name="connsiteX4" fmla="*/ 577969 w 805266"/>
              <a:gd name="connsiteY4" fmla="*/ 3537 h 794314"/>
              <a:gd name="connsiteX5" fmla="*/ 48950 w 805266"/>
              <a:gd name="connsiteY5" fmla="*/ 319863 h 794314"/>
              <a:gd name="connsiteX6" fmla="*/ 38834 w 805266"/>
              <a:gd name="connsiteY6" fmla="*/ 503495 h 794314"/>
              <a:gd name="connsiteX7" fmla="*/ 0 w 805266"/>
              <a:gd name="connsiteY7" fmla="*/ 640697 h 794314"/>
              <a:gd name="connsiteX0" fmla="*/ 0 w 803842"/>
              <a:gd name="connsiteY0" fmla="*/ 654560 h 794314"/>
              <a:gd name="connsiteX1" fmla="*/ 187268 w 803842"/>
              <a:gd name="connsiteY1" fmla="*/ 719277 h 794314"/>
              <a:gd name="connsiteX2" fmla="*/ 547155 w 803842"/>
              <a:gd name="connsiteY2" fmla="*/ 785469 h 794314"/>
              <a:gd name="connsiteX3" fmla="*/ 801163 w 803842"/>
              <a:gd name="connsiteY3" fmla="*/ 492088 h 794314"/>
              <a:gd name="connsiteX4" fmla="*/ 576545 w 803842"/>
              <a:gd name="connsiteY4" fmla="*/ 3537 h 794314"/>
              <a:gd name="connsiteX5" fmla="*/ 47526 w 803842"/>
              <a:gd name="connsiteY5" fmla="*/ 319863 h 794314"/>
              <a:gd name="connsiteX6" fmla="*/ 37410 w 803842"/>
              <a:gd name="connsiteY6" fmla="*/ 503495 h 794314"/>
              <a:gd name="connsiteX7" fmla="*/ 0 w 803842"/>
              <a:gd name="connsiteY7" fmla="*/ 654560 h 794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3842" h="794314">
                <a:moveTo>
                  <a:pt x="0" y="654560"/>
                </a:moveTo>
                <a:cubicBezTo>
                  <a:pt x="99481" y="649393"/>
                  <a:pt x="145401" y="687525"/>
                  <a:pt x="187268" y="719277"/>
                </a:cubicBezTo>
                <a:cubicBezTo>
                  <a:pt x="259873" y="773965"/>
                  <a:pt x="441456" y="812487"/>
                  <a:pt x="547155" y="785469"/>
                </a:cubicBezTo>
                <a:cubicBezTo>
                  <a:pt x="711883" y="743363"/>
                  <a:pt x="796265" y="622410"/>
                  <a:pt x="801163" y="492088"/>
                </a:cubicBezTo>
                <a:cubicBezTo>
                  <a:pt x="806061" y="361766"/>
                  <a:pt x="828195" y="49162"/>
                  <a:pt x="576545" y="3537"/>
                </a:cubicBezTo>
                <a:cubicBezTo>
                  <a:pt x="480818" y="-3606"/>
                  <a:pt x="82102" y="-31038"/>
                  <a:pt x="47526" y="319863"/>
                </a:cubicBezTo>
                <a:cubicBezTo>
                  <a:pt x="31620" y="428829"/>
                  <a:pt x="37410" y="440154"/>
                  <a:pt x="37410" y="503495"/>
                </a:cubicBezTo>
                <a:cubicBezTo>
                  <a:pt x="49082" y="594481"/>
                  <a:pt x="0" y="654560"/>
                  <a:pt x="0" y="654560"/>
                </a:cubicBezTo>
                <a:close/>
              </a:path>
            </a:pathLst>
          </a:custGeom>
          <a:noFill/>
          <a:ln w="19050" cap="flat">
            <a:solidFill>
              <a:schemeClr val="tx1"/>
            </a:solidFill>
            <a:prstDash val="solid"/>
            <a:miter/>
          </a:ln>
        </p:spPr>
        <p:txBody>
          <a:bodyPr rtlCol="0" anchor="ctr"/>
          <a:lstStyle/>
          <a:p>
            <a:endParaRPr lang="en-US">
              <a:solidFill>
                <a:srgbClr val="000000"/>
              </a:solidFill>
            </a:endParaRPr>
          </a:p>
        </p:txBody>
      </p:sp>
      <p:sp>
        <p:nvSpPr>
          <p:cNvPr id="2" name="Title 1">
            <a:extLst>
              <a:ext uri="{FF2B5EF4-FFF2-40B4-BE49-F238E27FC236}">
                <a16:creationId xmlns:a16="http://schemas.microsoft.com/office/drawing/2014/main" id="{76F9DAB2-7A02-3241-8702-BF2B627B9B8E}"/>
              </a:ext>
            </a:extLst>
          </p:cNvPr>
          <p:cNvSpPr>
            <a:spLocks noGrp="1"/>
          </p:cNvSpPr>
          <p:nvPr>
            <p:ph type="title"/>
          </p:nvPr>
        </p:nvSpPr>
        <p:spPr>
          <a:xfrm>
            <a:off x="1045645" y="2989916"/>
            <a:ext cx="3411996" cy="2712921"/>
          </a:xfrm>
        </p:spPr>
        <p:txBody>
          <a:bodyPr>
            <a:normAutofit/>
          </a:bodyPr>
          <a:lstStyle/>
          <a:p>
            <a:pPr algn="ctr"/>
            <a:r>
              <a:rPr lang="ar-SA" dirty="0"/>
              <a:t>نشأة علم النفس</a:t>
            </a:r>
            <a:br>
              <a:rPr lang="en-GB" dirty="0"/>
            </a:br>
            <a:endParaRPr lang="en-US" dirty="0"/>
          </a:p>
        </p:txBody>
      </p:sp>
      <p:graphicFrame>
        <p:nvGraphicFramePr>
          <p:cNvPr id="14" name="Content Placeholder 2">
            <a:extLst>
              <a:ext uri="{FF2B5EF4-FFF2-40B4-BE49-F238E27FC236}">
                <a16:creationId xmlns:a16="http://schemas.microsoft.com/office/drawing/2014/main" id="{5133C5BA-7532-4B33-979C-0EC61E1683D9}"/>
              </a:ext>
            </a:extLst>
          </p:cNvPr>
          <p:cNvGraphicFramePr>
            <a:graphicFrameLocks noGrp="1"/>
          </p:cNvGraphicFramePr>
          <p:nvPr>
            <p:ph idx="1"/>
            <p:extLst>
              <p:ext uri="{D42A27DB-BD31-4B8C-83A1-F6EECF244321}">
                <p14:modId xmlns:p14="http://schemas.microsoft.com/office/powerpoint/2010/main" val="2034020175"/>
              </p:ext>
            </p:extLst>
          </p:nvPr>
        </p:nvGraphicFramePr>
        <p:xfrm>
          <a:off x="5946628" y="514729"/>
          <a:ext cx="5727817" cy="5668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233352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14"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6F66C-80CA-19D4-53A7-41FE864879C7}"/>
              </a:ext>
            </a:extLst>
          </p:cNvPr>
          <p:cNvSpPr>
            <a:spLocks noGrp="1"/>
          </p:cNvSpPr>
          <p:nvPr>
            <p:ph type="title"/>
          </p:nvPr>
        </p:nvSpPr>
        <p:spPr/>
        <p:txBody>
          <a:bodyPr/>
          <a:lstStyle/>
          <a:p>
            <a:pPr algn="r" defTabSz="914400" rtl="1" eaLnBrk="1" latinLnBrk="0" hangingPunct="1">
              <a:lnSpc>
                <a:spcPct val="100000"/>
              </a:lnSpc>
              <a:spcBef>
                <a:spcPct val="0"/>
              </a:spcBef>
              <a:buNone/>
            </a:pPr>
            <a:r>
              <a:rPr lang="ar-IQ" sz="4800" b="1" dirty="0">
                <a:effectLst/>
                <a:latin typeface="Times New Roman" panose="02020603050405020304" pitchFamily="18" charset="0"/>
                <a:ea typeface="Times New Roman" panose="02020603050405020304" pitchFamily="18" charset="0"/>
                <a:cs typeface="Times New Roman" panose="02020603050405020304" pitchFamily="18" charset="0"/>
              </a:rPr>
              <a:t>علم النفس الحيوان </a:t>
            </a:r>
            <a:r>
              <a:rPr lang="en-US" sz="4800" b="1" dirty="0">
                <a:effectLst/>
                <a:latin typeface="Times New Roman" panose="02020603050405020304" pitchFamily="18" charset="0"/>
                <a:ea typeface="Times New Roman" panose="02020603050405020304" pitchFamily="18" charset="0"/>
                <a:cs typeface="Times New Roman" panose="02020603050405020304" pitchFamily="18" charset="0"/>
              </a:rPr>
              <a:t>Animal psychology</a:t>
            </a:r>
            <a:r>
              <a:rPr lang="ar-SA" sz="4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p>
        </p:txBody>
      </p:sp>
      <p:sp>
        <p:nvSpPr>
          <p:cNvPr id="3" name="Content Placeholder 2">
            <a:extLst>
              <a:ext uri="{FF2B5EF4-FFF2-40B4-BE49-F238E27FC236}">
                <a16:creationId xmlns:a16="http://schemas.microsoft.com/office/drawing/2014/main" id="{C29334B6-6A9C-5FB4-CA79-71C3AA214800}"/>
              </a:ext>
            </a:extLst>
          </p:cNvPr>
          <p:cNvSpPr>
            <a:spLocks noGrp="1"/>
          </p:cNvSpPr>
          <p:nvPr>
            <p:ph idx="1"/>
          </p:nvPr>
        </p:nvSpPr>
        <p:spPr/>
        <p:txBody>
          <a:bodyPr>
            <a:normAutofit/>
          </a:bodyPr>
          <a:lstStyle/>
          <a:p>
            <a:pPr algn="justLow" rtl="1"/>
            <a:r>
              <a:rPr lang="ar-SA" sz="2800"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يعنى هذا الفرع بدراسة الأسس السيكولوجية العامة لسلوك الحيوان ، حيث أن علماء النفس يهتمون بدراسة سلوك الحيوان لأنه من السهل إجراء التجارب العلمية عليه ، بينما يصعب أو يستحيل في بعض الحالات إجراء مثل هذه التجارب على الإنسان</a:t>
            </a:r>
            <a:r>
              <a:rPr lang="en-US" sz="2800"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2800" dirty="0">
              <a:effectLst/>
              <a:latin typeface="Times New Roman" panose="02020603050405020304" pitchFamily="18" charset="0"/>
              <a:ea typeface="Times New Roman" panose="02020603050405020304" pitchFamily="18" charset="0"/>
            </a:endParaRPr>
          </a:p>
          <a:p>
            <a:pPr algn="justLow" rtl="1"/>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endParaRPr lang="en-US" sz="2800" dirty="0"/>
          </a:p>
        </p:txBody>
      </p:sp>
    </p:spTree>
    <p:extLst>
      <p:ext uri="{BB962C8B-B14F-4D97-AF65-F5344CB8AC3E}">
        <p14:creationId xmlns:p14="http://schemas.microsoft.com/office/powerpoint/2010/main" val="3001863961"/>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AFDFD-4701-BDE3-2CE5-2E2D01C8E774}"/>
              </a:ext>
            </a:extLst>
          </p:cNvPr>
          <p:cNvSpPr>
            <a:spLocks noGrp="1"/>
          </p:cNvSpPr>
          <p:nvPr>
            <p:ph type="title"/>
          </p:nvPr>
        </p:nvSpPr>
        <p:spPr/>
        <p:txBody>
          <a:bodyPr/>
          <a:lstStyle/>
          <a:p>
            <a:pPr algn="r" defTabSz="914400" rtl="1" eaLnBrk="1" latinLnBrk="0" hangingPunct="1">
              <a:lnSpc>
                <a:spcPct val="100000"/>
              </a:lnSpc>
              <a:spcBef>
                <a:spcPct val="0"/>
              </a:spcBef>
              <a:buNone/>
            </a:pPr>
            <a:r>
              <a:rPr lang="ar-SA" sz="4800" b="1" dirty="0">
                <a:effectLst/>
                <a:latin typeface="Times New Roman" panose="02020603050405020304" pitchFamily="18" charset="0"/>
                <a:ea typeface="Times New Roman" panose="02020603050405020304" pitchFamily="18" charset="0"/>
                <a:cs typeface="Times New Roman" panose="02020603050405020304" pitchFamily="18" charset="0"/>
              </a:rPr>
              <a:t>ثانيا: الفروع التطبيقية:</a:t>
            </a:r>
            <a:endParaRPr lang="en-US" dirty="0"/>
          </a:p>
        </p:txBody>
      </p:sp>
      <p:sp>
        <p:nvSpPr>
          <p:cNvPr id="3" name="Content Placeholder 2">
            <a:extLst>
              <a:ext uri="{FF2B5EF4-FFF2-40B4-BE49-F238E27FC236}">
                <a16:creationId xmlns:a16="http://schemas.microsoft.com/office/drawing/2014/main" id="{C5583BF2-016F-E56F-F1A7-1239C3E90DB7}"/>
              </a:ext>
            </a:extLst>
          </p:cNvPr>
          <p:cNvSpPr>
            <a:spLocks noGrp="1"/>
          </p:cNvSpPr>
          <p:nvPr>
            <p:ph idx="1"/>
          </p:nvPr>
        </p:nvSpPr>
        <p:spPr/>
        <p:txBody>
          <a:bodyPr>
            <a:normAutofit/>
          </a:bodyPr>
          <a:lstStyle/>
          <a:p>
            <a:pPr algn="r" rtl="1"/>
            <a:r>
              <a:rPr lang="ar-SA" sz="2800"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تدرس هذه الفروع كيفية تطبيق القوانين النفسية التي توصل إليها علماء النفس في مجالات الحياة المختلفة ، وفروع هذا القسم هي ما يلي</a:t>
            </a:r>
            <a:r>
              <a:rPr lang="en-US" sz="2800"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endParaRPr lang="en-US" sz="2800" dirty="0"/>
          </a:p>
        </p:txBody>
      </p:sp>
    </p:spTree>
    <p:extLst>
      <p:ext uri="{BB962C8B-B14F-4D97-AF65-F5344CB8AC3E}">
        <p14:creationId xmlns:p14="http://schemas.microsoft.com/office/powerpoint/2010/main" val="749148628"/>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A3622-AD14-CC8F-A52D-2383ABD5BD5F}"/>
              </a:ext>
            </a:extLst>
          </p:cNvPr>
          <p:cNvSpPr>
            <a:spLocks noGrp="1"/>
          </p:cNvSpPr>
          <p:nvPr>
            <p:ph type="title"/>
          </p:nvPr>
        </p:nvSpPr>
        <p:spPr/>
        <p:txBody>
          <a:bodyPr>
            <a:normAutofit fontScale="90000"/>
          </a:bodyPr>
          <a:lstStyle/>
          <a:p>
            <a:pPr algn="r" defTabSz="914400" rtl="1" eaLnBrk="1" latinLnBrk="0" hangingPunct="1">
              <a:lnSpc>
                <a:spcPct val="100000"/>
              </a:lnSpc>
              <a:spcBef>
                <a:spcPct val="0"/>
              </a:spcBef>
              <a:buNone/>
            </a:pPr>
            <a:r>
              <a:rPr lang="ar-IQ" sz="4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علم النفس التربوي </a:t>
            </a:r>
            <a:r>
              <a:rPr lang="en-GB" sz="4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Educational Psychology</a:t>
            </a:r>
            <a:r>
              <a:rPr lang="ar-SA" sz="4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p>
        </p:txBody>
      </p:sp>
      <p:sp>
        <p:nvSpPr>
          <p:cNvPr id="3" name="Content Placeholder 2">
            <a:extLst>
              <a:ext uri="{FF2B5EF4-FFF2-40B4-BE49-F238E27FC236}">
                <a16:creationId xmlns:a16="http://schemas.microsoft.com/office/drawing/2014/main" id="{14E998DF-903D-7A93-A118-5BC928A0A672}"/>
              </a:ext>
            </a:extLst>
          </p:cNvPr>
          <p:cNvSpPr>
            <a:spLocks noGrp="1"/>
          </p:cNvSpPr>
          <p:nvPr>
            <p:ph idx="1"/>
          </p:nvPr>
        </p:nvSpPr>
        <p:spPr/>
        <p:txBody>
          <a:bodyPr>
            <a:normAutofit/>
          </a:bodyPr>
          <a:lstStyle/>
          <a:p>
            <a:pPr algn="r" rtl="1"/>
            <a:r>
              <a:rPr lang="ar-SA" sz="2800" b="1"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هو</a:t>
            </a:r>
            <a:r>
              <a:rPr lang="ar-SA" sz="2800"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 فرع يهتم بإعداد وتدريب الأفراد المؤهلين لاستخدام وتوظيف مبادئ علم النفس وإجراءاته وأساليبه في معالجة المشكلات المدرسية من أجل تحسين مستوى الأداء المدرسي ، ولذا يهتم بتشخيص كافة المشكلات المدرسية والعمل على علاجها من أجل الارتقاء بالمستوى التعليمي والأخلاقي والاجتماعي للطلاب</a:t>
            </a:r>
            <a:r>
              <a:rPr lang="en-GB" sz="2800"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2800" dirty="0">
              <a:effectLst/>
              <a:latin typeface="Times New Roman" panose="02020603050405020304" pitchFamily="18" charset="0"/>
              <a:ea typeface="Times New Roman" panose="02020603050405020304" pitchFamily="18" charset="0"/>
            </a:endParaRPr>
          </a:p>
          <a:p>
            <a:endParaRPr lang="en-US" sz="2800" dirty="0"/>
          </a:p>
        </p:txBody>
      </p:sp>
    </p:spTree>
    <p:extLst>
      <p:ext uri="{BB962C8B-B14F-4D97-AF65-F5344CB8AC3E}">
        <p14:creationId xmlns:p14="http://schemas.microsoft.com/office/powerpoint/2010/main" val="249981581"/>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C54D0-404B-4AD5-28CA-B5010FE84CF4}"/>
              </a:ext>
            </a:extLst>
          </p:cNvPr>
          <p:cNvSpPr>
            <a:spLocks noGrp="1"/>
          </p:cNvSpPr>
          <p:nvPr>
            <p:ph type="title"/>
          </p:nvPr>
        </p:nvSpPr>
        <p:spPr/>
        <p:txBody>
          <a:bodyPr/>
          <a:lstStyle/>
          <a:p>
            <a:pPr algn="l" defTabSz="914400" rtl="1" eaLnBrk="1" latinLnBrk="0" hangingPunct="1">
              <a:lnSpc>
                <a:spcPct val="100000"/>
              </a:lnSpc>
              <a:spcBef>
                <a:spcPct val="0"/>
              </a:spcBef>
              <a:buNone/>
            </a:pPr>
            <a:r>
              <a:rPr lang="ar-IQ" sz="4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علم النفس التجاري</a:t>
            </a:r>
            <a:r>
              <a:rPr lang="en-GB" sz="4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Business Psychology </a:t>
            </a:r>
            <a:r>
              <a:rPr lang="ar-IQ" sz="4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p>
        </p:txBody>
      </p:sp>
      <p:sp>
        <p:nvSpPr>
          <p:cNvPr id="3" name="Content Placeholder 2">
            <a:extLst>
              <a:ext uri="{FF2B5EF4-FFF2-40B4-BE49-F238E27FC236}">
                <a16:creationId xmlns:a16="http://schemas.microsoft.com/office/drawing/2014/main" id="{88B86CDC-023E-8181-F897-FF15235B7406}"/>
              </a:ext>
            </a:extLst>
          </p:cNvPr>
          <p:cNvSpPr>
            <a:spLocks noGrp="1"/>
          </p:cNvSpPr>
          <p:nvPr>
            <p:ph idx="1"/>
          </p:nvPr>
        </p:nvSpPr>
        <p:spPr/>
        <p:txBody>
          <a:bodyPr>
            <a:normAutofit/>
          </a:bodyPr>
          <a:lstStyle/>
          <a:p>
            <a:pPr algn="r" rtl="1"/>
            <a:r>
              <a:rPr lang="ar-SA" sz="2800"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يهتم هذا الفرع من فروع علم النفس بدراسة دوافع الشراء وحاجات المستهلكين غير المشبعة وتقدير اتجاهاتهم النفسية نحو المنتجات الموجودة في السوق ، كما يدرس سيكولوجية البيع ، ويهتم باختيار عمال البيع ، وطرق تأثير البائع في المشتري من حيث تزكية السلعة في نظره ، ومواجهة اعتراضاته ، وتحطيم مقاومته. </a:t>
            </a:r>
            <a:endParaRPr lang="en-GB" sz="2800" dirty="0">
              <a:effectLst/>
              <a:latin typeface="Times New Roman" panose="02020603050405020304" pitchFamily="18" charset="0"/>
              <a:ea typeface="Times New Roman" panose="02020603050405020304" pitchFamily="18" charset="0"/>
            </a:endParaRPr>
          </a:p>
          <a:p>
            <a:endParaRPr lang="en-US" sz="2800" dirty="0"/>
          </a:p>
        </p:txBody>
      </p:sp>
    </p:spTree>
    <p:extLst>
      <p:ext uri="{BB962C8B-B14F-4D97-AF65-F5344CB8AC3E}">
        <p14:creationId xmlns:p14="http://schemas.microsoft.com/office/powerpoint/2010/main" val="3797775253"/>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38CA2-9933-75BC-155D-472D8406E819}"/>
              </a:ext>
            </a:extLst>
          </p:cNvPr>
          <p:cNvSpPr>
            <a:spLocks noGrp="1"/>
          </p:cNvSpPr>
          <p:nvPr>
            <p:ph type="title"/>
          </p:nvPr>
        </p:nvSpPr>
        <p:spPr/>
        <p:txBody>
          <a:bodyPr>
            <a:normAutofit fontScale="90000"/>
          </a:bodyPr>
          <a:lstStyle/>
          <a:p>
            <a:pPr algn="l" defTabSz="914400" rtl="1" eaLnBrk="1" latinLnBrk="0" hangingPunct="1">
              <a:lnSpc>
                <a:spcPct val="100000"/>
              </a:lnSpc>
              <a:spcBef>
                <a:spcPct val="0"/>
              </a:spcBef>
              <a:buNone/>
            </a:pPr>
            <a:r>
              <a:rPr lang="ar-IQ" sz="4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*علم النفس المعرفي:</a:t>
            </a:r>
            <a:r>
              <a:rPr lang="en-GB" sz="4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Cognitive </a:t>
            </a:r>
            <a:r>
              <a:rPr lang="en-GB" sz="4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Psycghology</a:t>
            </a:r>
            <a:r>
              <a:rPr lang="en-GB" sz="4800"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p>
        </p:txBody>
      </p:sp>
      <p:sp>
        <p:nvSpPr>
          <p:cNvPr id="3" name="Content Placeholder 2">
            <a:extLst>
              <a:ext uri="{FF2B5EF4-FFF2-40B4-BE49-F238E27FC236}">
                <a16:creationId xmlns:a16="http://schemas.microsoft.com/office/drawing/2014/main" id="{EC3B3CD4-B926-FCA3-56B6-E8AD5D0A4624}"/>
              </a:ext>
            </a:extLst>
          </p:cNvPr>
          <p:cNvSpPr>
            <a:spLocks noGrp="1"/>
          </p:cNvSpPr>
          <p:nvPr>
            <p:ph idx="1"/>
          </p:nvPr>
        </p:nvSpPr>
        <p:spPr/>
        <p:txBody>
          <a:bodyPr>
            <a:normAutofit/>
          </a:bodyPr>
          <a:lstStyle/>
          <a:p>
            <a:pPr algn="r" rtl="1"/>
            <a:r>
              <a:rPr lang="en-GB" sz="2800"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ar-SA" sz="2800"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يركز على طريقة معالجة الناس للمعلومات ، ويعرف بأنه التحقيق العلمي في الإدراك البشري ، ويتضمن علم النفس المعرفي دراسة العمليات العقلية الداخلية وكل ما يحدث داخل عقل الإنسان ، بما في ذلك الإدراك والتفكير والذاكرة والانتباه واللغة وحل المشكلات والتعلم</a:t>
            </a:r>
            <a:r>
              <a:rPr lang="en-GB" sz="2800"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2800" dirty="0">
              <a:effectLst/>
              <a:latin typeface="Times New Roman" panose="02020603050405020304" pitchFamily="18" charset="0"/>
              <a:ea typeface="Times New Roman" panose="02020603050405020304" pitchFamily="18" charset="0"/>
            </a:endParaRPr>
          </a:p>
          <a:p>
            <a:pPr algn="r"/>
            <a:endParaRPr lang="en-US" sz="2800" dirty="0"/>
          </a:p>
        </p:txBody>
      </p:sp>
    </p:spTree>
    <p:extLst>
      <p:ext uri="{BB962C8B-B14F-4D97-AF65-F5344CB8AC3E}">
        <p14:creationId xmlns:p14="http://schemas.microsoft.com/office/powerpoint/2010/main" val="2514732683"/>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9311B-ABBC-A6EF-7459-776D32D3766D}"/>
              </a:ext>
            </a:extLst>
          </p:cNvPr>
          <p:cNvSpPr>
            <a:spLocks noGrp="1"/>
          </p:cNvSpPr>
          <p:nvPr>
            <p:ph type="title"/>
          </p:nvPr>
        </p:nvSpPr>
        <p:spPr/>
        <p:txBody>
          <a:bodyPr/>
          <a:lstStyle/>
          <a:p>
            <a:pPr algn="l" defTabSz="914400" rtl="1" eaLnBrk="1" latinLnBrk="0" hangingPunct="1">
              <a:lnSpc>
                <a:spcPct val="100000"/>
              </a:lnSpc>
              <a:spcBef>
                <a:spcPct val="0"/>
              </a:spcBef>
              <a:buNone/>
            </a:pPr>
            <a:r>
              <a:rPr lang="ar-IQ" sz="4800" b="1" dirty="0">
                <a:effectLst/>
                <a:latin typeface="Times New Roman" panose="02020603050405020304" pitchFamily="18" charset="0"/>
                <a:ea typeface="Times New Roman" panose="02020603050405020304" pitchFamily="18" charset="0"/>
                <a:cs typeface="Times New Roman" panose="02020603050405020304" pitchFamily="18" charset="0"/>
              </a:rPr>
              <a:t>علم النفس العسكري</a:t>
            </a:r>
            <a:r>
              <a:rPr lang="ar-IQ" sz="4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800" dirty="0">
                <a:effectLst/>
                <a:latin typeface="Times New Roman" panose="02020603050405020304" pitchFamily="18" charset="0"/>
                <a:ea typeface="Times New Roman" panose="02020603050405020304" pitchFamily="18" charset="0"/>
                <a:cs typeface="Times New Roman" panose="02020603050405020304" pitchFamily="18" charset="0"/>
              </a:rPr>
              <a:t>Military psychology</a:t>
            </a:r>
            <a:r>
              <a:rPr lang="ar-SA" sz="4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p>
        </p:txBody>
      </p:sp>
      <p:sp>
        <p:nvSpPr>
          <p:cNvPr id="3" name="Content Placeholder 2">
            <a:extLst>
              <a:ext uri="{FF2B5EF4-FFF2-40B4-BE49-F238E27FC236}">
                <a16:creationId xmlns:a16="http://schemas.microsoft.com/office/drawing/2014/main" id="{D9084C88-A62F-D331-60A2-D54DF669E04F}"/>
              </a:ext>
            </a:extLst>
          </p:cNvPr>
          <p:cNvSpPr>
            <a:spLocks noGrp="1"/>
          </p:cNvSpPr>
          <p:nvPr>
            <p:ph idx="1"/>
          </p:nvPr>
        </p:nvSpPr>
        <p:spPr/>
        <p:txBody>
          <a:bodyPr>
            <a:normAutofit/>
          </a:bodyPr>
          <a:lstStyle/>
          <a:p>
            <a:pPr algn="r" rtl="1"/>
            <a:r>
              <a:rPr lang="ar-SA" sz="2800"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هتم هذا الفرع كما يتضح من الاسم في الأساس بكل تطبيقات علم النفس في مجال القوات المسلحة ، وفي الدفاع العسكري وفي شحن الروح المعنوية للجنود لتحقيق أفضل أداء ، إضافة إلى الاهتمام بدراسة كيفية رفع الروح المعنوية للشعب أثناء المعارك وتعبئته للقتال والتضحية</a:t>
            </a:r>
            <a:r>
              <a:rPr lang="en-US" sz="2800"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2800" dirty="0">
              <a:effectLst/>
              <a:latin typeface="Times New Roman" panose="02020603050405020304" pitchFamily="18" charset="0"/>
              <a:ea typeface="Times New Roman" panose="02020603050405020304" pitchFamily="18" charset="0"/>
            </a:endParaRPr>
          </a:p>
          <a:p>
            <a:endParaRPr lang="en-US" sz="2800" dirty="0"/>
          </a:p>
        </p:txBody>
      </p:sp>
    </p:spTree>
    <p:extLst>
      <p:ext uri="{BB962C8B-B14F-4D97-AF65-F5344CB8AC3E}">
        <p14:creationId xmlns:p14="http://schemas.microsoft.com/office/powerpoint/2010/main" val="423658059"/>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A5066-95BC-E4B2-DFF6-CD6D513FD9DA}"/>
              </a:ext>
            </a:extLst>
          </p:cNvPr>
          <p:cNvSpPr>
            <a:spLocks noGrp="1"/>
          </p:cNvSpPr>
          <p:nvPr>
            <p:ph type="title"/>
          </p:nvPr>
        </p:nvSpPr>
        <p:spPr/>
        <p:txBody>
          <a:bodyPr>
            <a:normAutofit fontScale="90000"/>
          </a:bodyPr>
          <a:lstStyle/>
          <a:p>
            <a:pPr algn="l" defTabSz="914400" rtl="1" eaLnBrk="1" latinLnBrk="0" hangingPunct="1">
              <a:lnSpc>
                <a:spcPct val="100000"/>
              </a:lnSpc>
              <a:spcBef>
                <a:spcPct val="0"/>
              </a:spcBef>
              <a:buNone/>
            </a:pPr>
            <a:r>
              <a:rPr lang="ar-IQ" sz="4800" b="1" dirty="0">
                <a:effectLst/>
                <a:latin typeface="Times New Roman" panose="02020603050405020304" pitchFamily="18" charset="0"/>
                <a:ea typeface="Times New Roman" panose="02020603050405020304" pitchFamily="18" charset="0"/>
                <a:cs typeface="Times New Roman" panose="02020603050405020304" pitchFamily="18" charset="0"/>
              </a:rPr>
              <a:t>علم النفس الصناعي </a:t>
            </a:r>
            <a:r>
              <a:rPr lang="en-US" sz="4800" b="1" dirty="0">
                <a:effectLst/>
                <a:latin typeface="Times New Roman" panose="02020603050405020304" pitchFamily="18" charset="0"/>
                <a:ea typeface="Times New Roman" panose="02020603050405020304" pitchFamily="18" charset="0"/>
                <a:cs typeface="Times New Roman" panose="02020603050405020304" pitchFamily="18" charset="0"/>
              </a:rPr>
              <a:t>Industrial psychology</a:t>
            </a:r>
            <a:r>
              <a:rPr lang="ar-SA" sz="4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p>
        </p:txBody>
      </p:sp>
      <p:sp>
        <p:nvSpPr>
          <p:cNvPr id="3" name="Content Placeholder 2">
            <a:extLst>
              <a:ext uri="{FF2B5EF4-FFF2-40B4-BE49-F238E27FC236}">
                <a16:creationId xmlns:a16="http://schemas.microsoft.com/office/drawing/2014/main" id="{B28EBA46-6DC8-30C3-F627-CB4B87576B56}"/>
              </a:ext>
            </a:extLst>
          </p:cNvPr>
          <p:cNvSpPr>
            <a:spLocks noGrp="1"/>
          </p:cNvSpPr>
          <p:nvPr>
            <p:ph idx="1"/>
          </p:nvPr>
        </p:nvSpPr>
        <p:spPr/>
        <p:txBody>
          <a:bodyPr>
            <a:normAutofit/>
          </a:bodyPr>
          <a:lstStyle/>
          <a:p>
            <a:pPr algn="r" rtl="1"/>
            <a:r>
              <a:rPr lang="ar-SA"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و فرع يهدف إلى دراسة المشكلات ذات الطبيعة النفسية التي تنشأ في مجال العمل والإنتاج ومنظماته واقتراح الحلول لهذه المشكلات، والاهتمام بالعمل والظروف التي تساعد على زيادة إنتاجيته</a:t>
            </a:r>
            <a:r>
              <a:rPr lang="en-US"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317785911"/>
      </p:ext>
    </p:extLst>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690B2-A937-0662-EEDD-C436D8F9546F}"/>
              </a:ext>
            </a:extLst>
          </p:cNvPr>
          <p:cNvSpPr>
            <a:spLocks noGrp="1"/>
          </p:cNvSpPr>
          <p:nvPr>
            <p:ph type="title"/>
          </p:nvPr>
        </p:nvSpPr>
        <p:spPr/>
        <p:txBody>
          <a:bodyPr/>
          <a:lstStyle/>
          <a:p>
            <a:pPr algn="l" defTabSz="914400" rtl="1" eaLnBrk="1" latinLnBrk="0" hangingPunct="1">
              <a:lnSpc>
                <a:spcPct val="100000"/>
              </a:lnSpc>
              <a:spcBef>
                <a:spcPct val="0"/>
              </a:spcBef>
              <a:buNone/>
            </a:pPr>
            <a:r>
              <a:rPr lang="en-US" sz="4800" dirty="0">
                <a:effectLst/>
                <a:latin typeface="Times New Roman" panose="02020603050405020304" pitchFamily="18" charset="0"/>
                <a:ea typeface="Times New Roman" panose="02020603050405020304" pitchFamily="18" charset="0"/>
              </a:rPr>
              <a:t>*</a:t>
            </a:r>
            <a:r>
              <a:rPr lang="ar-SA" sz="4800" b="1" dirty="0">
                <a:effectLst/>
                <a:ea typeface="Times New Roman" panose="02020603050405020304" pitchFamily="18" charset="0"/>
                <a:cs typeface="Times New Roman" panose="02020603050405020304" pitchFamily="18" charset="0"/>
              </a:rPr>
              <a:t>علم النفس السياسي</a:t>
            </a:r>
            <a:r>
              <a:rPr lang="ar-SA" sz="4800" dirty="0">
                <a:effectLst/>
                <a:ea typeface="Times New Roman" panose="02020603050405020304" pitchFamily="18" charset="0"/>
                <a:cs typeface="Times New Roman" panose="02020603050405020304" pitchFamily="18" charset="0"/>
              </a:rPr>
              <a:t> </a:t>
            </a:r>
            <a:r>
              <a:rPr lang="en-US" sz="4800" dirty="0">
                <a:effectLst/>
                <a:latin typeface="Times New Roman" panose="02020603050405020304" pitchFamily="18" charset="0"/>
                <a:ea typeface="Times New Roman" panose="02020603050405020304" pitchFamily="18" charset="0"/>
              </a:rPr>
              <a:t>Political Psychology</a:t>
            </a:r>
            <a:endParaRPr lang="en-US" dirty="0"/>
          </a:p>
        </p:txBody>
      </p:sp>
      <p:sp>
        <p:nvSpPr>
          <p:cNvPr id="3" name="Content Placeholder 2">
            <a:extLst>
              <a:ext uri="{FF2B5EF4-FFF2-40B4-BE49-F238E27FC236}">
                <a16:creationId xmlns:a16="http://schemas.microsoft.com/office/drawing/2014/main" id="{40ED4657-A483-605F-6E72-AC07086698DE}"/>
              </a:ext>
            </a:extLst>
          </p:cNvPr>
          <p:cNvSpPr>
            <a:spLocks noGrp="1"/>
          </p:cNvSpPr>
          <p:nvPr>
            <p:ph idx="1"/>
          </p:nvPr>
        </p:nvSpPr>
        <p:spPr/>
        <p:txBody>
          <a:bodyPr>
            <a:normAutofit/>
          </a:bodyPr>
          <a:lstStyle/>
          <a:p>
            <a:pPr algn="r" rtl="1"/>
            <a:r>
              <a:rPr lang="ku-Arab-IQ" sz="2800" dirty="0">
                <a:effectLst/>
                <a:ea typeface="Times New Roman" panose="02020603050405020304" pitchFamily="18" charset="0"/>
                <a:cs typeface="Times New Roman" panose="02020603050405020304" pitchFamily="18" charset="0"/>
              </a:rPr>
              <a:t>: </a:t>
            </a:r>
            <a:r>
              <a:rPr lang="ar-SA" sz="2800" dirty="0">
                <a:ea typeface="Times New Roman" panose="02020603050405020304" pitchFamily="18" charset="0"/>
                <a:cs typeface="Times New Roman" panose="02020603050405020304" pitchFamily="18" charset="0"/>
              </a:rPr>
              <a:t>ا</a:t>
            </a:r>
            <a:r>
              <a:rPr lang="ar-SA" sz="2800" dirty="0">
                <a:solidFill>
                  <a:srgbClr val="2C2F34"/>
                </a:solidFill>
                <a:effectLst/>
                <a:ea typeface="Times New Roman" panose="02020603050405020304" pitchFamily="18" charset="0"/>
                <a:cs typeface="Times New Roman" panose="02020603050405020304" pitchFamily="18" charset="0"/>
              </a:rPr>
              <a:t>هتم هذا العلم من فروع علم النفس بدراسة النظم السياسية وكيفية تأثيرها ، وتكوين الرأي العام ، والاتجاهات المختلفة وكيفية تهيئة الجماهير نحو مواقف تتفق واتجاهات السياسة السائدة وهكذا</a:t>
            </a:r>
            <a:r>
              <a:rPr lang="en-GB" sz="2800" dirty="0">
                <a:effectLst/>
              </a:rPr>
              <a:t> </a:t>
            </a:r>
            <a:endParaRPr lang="en-US" sz="2800" dirty="0"/>
          </a:p>
        </p:txBody>
      </p:sp>
    </p:spTree>
    <p:extLst>
      <p:ext uri="{BB962C8B-B14F-4D97-AF65-F5344CB8AC3E}">
        <p14:creationId xmlns:p14="http://schemas.microsoft.com/office/powerpoint/2010/main" val="344400652"/>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BA5F1-6E95-8253-4587-ACE8AB6B99BC}"/>
              </a:ext>
            </a:extLst>
          </p:cNvPr>
          <p:cNvSpPr>
            <a:spLocks noGrp="1"/>
          </p:cNvSpPr>
          <p:nvPr>
            <p:ph type="title"/>
          </p:nvPr>
        </p:nvSpPr>
        <p:spPr/>
        <p:txBody>
          <a:bodyPr/>
          <a:lstStyle/>
          <a:p>
            <a:pPr algn="r" rtl="1"/>
            <a:r>
              <a:rPr lang="en-GB" dirty="0">
                <a:latin typeface="Times New Roman" panose="02020603050405020304" pitchFamily="18" charset="0"/>
                <a:ea typeface="Times New Roman" panose="02020603050405020304" pitchFamily="18" charset="0"/>
                <a:cs typeface="Times New Roman" panose="02020603050405020304" pitchFamily="18" charset="0"/>
              </a:rPr>
              <a:t>*</a:t>
            </a:r>
            <a:r>
              <a:rPr lang="ar-IQ" sz="4800" b="1" dirty="0">
                <a:effectLst/>
                <a:latin typeface="Times New Roman" panose="02020603050405020304" pitchFamily="18" charset="0"/>
                <a:ea typeface="Times New Roman" panose="02020603050405020304" pitchFamily="18" charset="0"/>
                <a:cs typeface="Times New Roman" panose="02020603050405020304" pitchFamily="18" charset="0"/>
              </a:rPr>
              <a:t>علم النفس الجنائي</a:t>
            </a:r>
            <a:r>
              <a:rPr lang="ar-IQ" sz="4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4800" dirty="0">
                <a:effectLst/>
                <a:latin typeface="Times New Roman" panose="02020603050405020304" pitchFamily="18" charset="0"/>
                <a:ea typeface="Times New Roman" panose="02020603050405020304" pitchFamily="18" charset="0"/>
                <a:cs typeface="Times New Roman" panose="02020603050405020304" pitchFamily="18" charset="0"/>
              </a:rPr>
              <a:t>Criminal psychology</a:t>
            </a:r>
            <a:endParaRPr lang="en-US" dirty="0"/>
          </a:p>
        </p:txBody>
      </p:sp>
      <p:sp>
        <p:nvSpPr>
          <p:cNvPr id="3" name="Content Placeholder 2">
            <a:extLst>
              <a:ext uri="{FF2B5EF4-FFF2-40B4-BE49-F238E27FC236}">
                <a16:creationId xmlns:a16="http://schemas.microsoft.com/office/drawing/2014/main" id="{3791CE01-4EEF-993A-51B8-447E643AFAA6}"/>
              </a:ext>
            </a:extLst>
          </p:cNvPr>
          <p:cNvSpPr>
            <a:spLocks noGrp="1"/>
          </p:cNvSpPr>
          <p:nvPr>
            <p:ph idx="1"/>
          </p:nvPr>
        </p:nvSpPr>
        <p:spPr/>
        <p:txBody>
          <a:bodyPr>
            <a:normAutofit/>
          </a:bodyPr>
          <a:lstStyle/>
          <a:p>
            <a:pPr algn="r" rtl="1"/>
            <a:r>
              <a:rPr lang="ar-SA"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2800"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هو فرع تطبيقي يدرس العوامل والدوافع المختلفة التي تتضافر على أحداث الجريمة ، ويقترح أنجح الوسائل لعقاب المجرم أو علاجه أو إصلاحه</a:t>
            </a:r>
            <a:r>
              <a:rPr lang="en-US" sz="2800"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2800" dirty="0">
              <a:effectLst/>
              <a:latin typeface="Times New Roman" panose="02020603050405020304" pitchFamily="18" charset="0"/>
              <a:ea typeface="Times New Roman" panose="02020603050405020304" pitchFamily="18" charset="0"/>
            </a:endParaRPr>
          </a:p>
          <a:p>
            <a:endParaRPr lang="en-US" sz="2800" dirty="0"/>
          </a:p>
        </p:txBody>
      </p:sp>
    </p:spTree>
    <p:extLst>
      <p:ext uri="{BB962C8B-B14F-4D97-AF65-F5344CB8AC3E}">
        <p14:creationId xmlns:p14="http://schemas.microsoft.com/office/powerpoint/2010/main" val="2480321198"/>
      </p:ext>
    </p:extLst>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908FF-CE84-A2A0-3698-E568AA2D1C47}"/>
              </a:ext>
            </a:extLst>
          </p:cNvPr>
          <p:cNvSpPr>
            <a:spLocks noGrp="1"/>
          </p:cNvSpPr>
          <p:nvPr>
            <p:ph type="title"/>
          </p:nvPr>
        </p:nvSpPr>
        <p:spPr>
          <a:solidFill>
            <a:schemeClr val="accent6">
              <a:lumMod val="20000"/>
              <a:lumOff val="80000"/>
            </a:schemeClr>
          </a:solidFill>
        </p:spPr>
        <p:txBody>
          <a:bodyPr/>
          <a:lstStyle/>
          <a:p>
            <a:r>
              <a:rPr lang="ar-SA" sz="4800" b="1" dirty="0">
                <a:effectLst/>
                <a:latin typeface="Times New Roman" panose="02020603050405020304" pitchFamily="18" charset="0"/>
                <a:ea typeface="Times New Roman" panose="02020603050405020304" pitchFamily="18" charset="0"/>
                <a:cs typeface="Times New Roman" panose="02020603050405020304" pitchFamily="18" charset="0"/>
              </a:rPr>
              <a:t>علم النفس الاكلينيكي</a:t>
            </a:r>
            <a:r>
              <a:rPr lang="ar-SA" sz="4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4800" dirty="0">
                <a:effectLst/>
                <a:latin typeface="Times New Roman" panose="02020603050405020304" pitchFamily="18" charset="0"/>
                <a:ea typeface="Times New Roman" panose="02020603050405020304" pitchFamily="18" charset="0"/>
                <a:cs typeface="Times New Roman" panose="02020603050405020304" pitchFamily="18" charset="0"/>
              </a:rPr>
              <a:t>Clinical Psychology</a:t>
            </a:r>
            <a:endParaRPr lang="en-US" dirty="0"/>
          </a:p>
        </p:txBody>
      </p:sp>
      <p:sp>
        <p:nvSpPr>
          <p:cNvPr id="3" name="Content Placeholder 2">
            <a:extLst>
              <a:ext uri="{FF2B5EF4-FFF2-40B4-BE49-F238E27FC236}">
                <a16:creationId xmlns:a16="http://schemas.microsoft.com/office/drawing/2014/main" id="{C5013A7B-97A1-99C0-E479-2C5030D71764}"/>
              </a:ext>
            </a:extLst>
          </p:cNvPr>
          <p:cNvSpPr>
            <a:spLocks noGrp="1"/>
          </p:cNvSpPr>
          <p:nvPr>
            <p:ph idx="1"/>
          </p:nvPr>
        </p:nvSpPr>
        <p:spPr>
          <a:solidFill>
            <a:schemeClr val="accent5">
              <a:lumMod val="60000"/>
              <a:lumOff val="40000"/>
            </a:schemeClr>
          </a:solidFill>
        </p:spPr>
        <p:txBody>
          <a:bodyPr>
            <a:normAutofit/>
          </a:bodyPr>
          <a:lstStyle/>
          <a:p>
            <a:pPr algn="r" rtl="1"/>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ar-SA"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2800"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يستهدف هذا الفرع تشخيص وعلاج الاضطرابات النفسية الخفيفة علاجاَ نفسياً ، كعيوب النطق والتخلف الدراسي وبعض حالات القلق والهبوط الخفيفة، والشعور الموصول بالنقص أو بالحيرة والتردد أو بفقد الأمن والطمأنينة وبعض الأمراض النفسية الأخرى</a:t>
            </a:r>
            <a:r>
              <a:rPr lang="en-US" sz="2800"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2800" dirty="0">
              <a:effectLst/>
              <a:latin typeface="Times New Roman" panose="02020603050405020304" pitchFamily="18" charset="0"/>
              <a:ea typeface="Times New Roman" panose="02020603050405020304" pitchFamily="18" charset="0"/>
            </a:endParaRPr>
          </a:p>
          <a:p>
            <a:endParaRPr lang="en-US" sz="2800" dirty="0"/>
          </a:p>
        </p:txBody>
      </p:sp>
    </p:spTree>
    <p:extLst>
      <p:ext uri="{BB962C8B-B14F-4D97-AF65-F5344CB8AC3E}">
        <p14:creationId xmlns:p14="http://schemas.microsoft.com/office/powerpoint/2010/main" val="1188106670"/>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BF7BC237-77DF-4DFB-94F7-DB493EDA1C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2BD450-0D9C-4C43-B88A-B6C3C3DF88E6}"/>
              </a:ext>
            </a:extLst>
          </p:cNvPr>
          <p:cNvSpPr>
            <a:spLocks noGrp="1"/>
          </p:cNvSpPr>
          <p:nvPr>
            <p:ph type="title"/>
          </p:nvPr>
        </p:nvSpPr>
        <p:spPr>
          <a:xfrm>
            <a:off x="721896" y="2081463"/>
            <a:ext cx="2899610" cy="3801669"/>
          </a:xfrm>
          <a:solidFill>
            <a:schemeClr val="accent1">
              <a:lumMod val="60000"/>
              <a:lumOff val="40000"/>
            </a:schemeClr>
          </a:solidFill>
        </p:spPr>
        <p:txBody>
          <a:bodyPr>
            <a:normAutofit/>
          </a:bodyPr>
          <a:lstStyle/>
          <a:p>
            <a:pPr algn="ctr"/>
            <a:r>
              <a:rPr lang="ar-SA" sz="3200" dirty="0"/>
              <a:t>نشأة علم النفس</a:t>
            </a:r>
            <a:br>
              <a:rPr lang="en-GB" sz="3200" dirty="0"/>
            </a:br>
            <a:endParaRPr lang="en-US" sz="3200" dirty="0"/>
          </a:p>
        </p:txBody>
      </p:sp>
      <p:graphicFrame>
        <p:nvGraphicFramePr>
          <p:cNvPr id="18" name="Content Placeholder 2">
            <a:extLst>
              <a:ext uri="{FF2B5EF4-FFF2-40B4-BE49-F238E27FC236}">
                <a16:creationId xmlns:a16="http://schemas.microsoft.com/office/drawing/2014/main" id="{D4F022CF-BECB-4EDE-AC6D-0B3B247935A4}"/>
              </a:ext>
            </a:extLst>
          </p:cNvPr>
          <p:cNvGraphicFramePr>
            <a:graphicFrameLocks noGrp="1"/>
          </p:cNvGraphicFramePr>
          <p:nvPr>
            <p:ph idx="1"/>
            <p:extLst>
              <p:ext uri="{D42A27DB-BD31-4B8C-83A1-F6EECF244321}">
                <p14:modId xmlns:p14="http://schemas.microsoft.com/office/powerpoint/2010/main" val="1071794666"/>
              </p:ext>
            </p:extLst>
          </p:nvPr>
        </p:nvGraphicFramePr>
        <p:xfrm>
          <a:off x="5185533" y="628642"/>
          <a:ext cx="6383102" cy="56007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3230239"/>
      </p:ext>
    </p:extLst>
  </p:cSld>
  <p:clrMapOvr>
    <a:masterClrMapping/>
  </p:clrMapOvr>
  <p:transition spd="slow">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62CD4-9EA4-9905-D5D5-4403A97A966D}"/>
              </a:ext>
            </a:extLst>
          </p:cNvPr>
          <p:cNvSpPr>
            <a:spLocks noGrp="1"/>
          </p:cNvSpPr>
          <p:nvPr>
            <p:ph type="title"/>
          </p:nvPr>
        </p:nvSpPr>
        <p:spPr/>
        <p:txBody>
          <a:bodyPr>
            <a:normAutofit fontScale="90000"/>
          </a:bodyPr>
          <a:lstStyle/>
          <a:p>
            <a:pPr algn="r" rtl="1"/>
            <a:r>
              <a:rPr lang="ar-IQ" sz="4800" b="1" dirty="0">
                <a:effectLst/>
                <a:latin typeface="Times New Roman" panose="02020603050405020304" pitchFamily="18" charset="0"/>
                <a:ea typeface="Times New Roman" panose="02020603050405020304" pitchFamily="18" charset="0"/>
                <a:cs typeface="Times New Roman" panose="02020603050405020304" pitchFamily="18" charset="0"/>
              </a:rPr>
              <a:t>علم النفس الارشادي</a:t>
            </a:r>
            <a:r>
              <a:rPr lang="ar-IQ" sz="4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4800" dirty="0">
                <a:effectLst/>
                <a:latin typeface="Times New Roman" panose="02020603050405020304" pitchFamily="18" charset="0"/>
                <a:ea typeface="Times New Roman" panose="02020603050405020304" pitchFamily="18" charset="0"/>
                <a:cs typeface="Times New Roman" panose="02020603050405020304" pitchFamily="18" charset="0"/>
              </a:rPr>
              <a:t>Counseling psychology</a:t>
            </a:r>
            <a:endParaRPr lang="en-US" dirty="0"/>
          </a:p>
        </p:txBody>
      </p:sp>
      <p:sp>
        <p:nvSpPr>
          <p:cNvPr id="3" name="Content Placeholder 2">
            <a:extLst>
              <a:ext uri="{FF2B5EF4-FFF2-40B4-BE49-F238E27FC236}">
                <a16:creationId xmlns:a16="http://schemas.microsoft.com/office/drawing/2014/main" id="{C4030F6F-037A-9D50-F89F-8BB2D7BCFA31}"/>
              </a:ext>
            </a:extLst>
          </p:cNvPr>
          <p:cNvSpPr>
            <a:spLocks noGrp="1"/>
          </p:cNvSpPr>
          <p:nvPr>
            <p:ph idx="1"/>
          </p:nvPr>
        </p:nvSpPr>
        <p:spPr/>
        <p:txBody>
          <a:bodyPr>
            <a:normAutofit/>
          </a:bodyPr>
          <a:lstStyle/>
          <a:p>
            <a:pPr algn="r" rtl="1"/>
            <a:r>
              <a:rPr lang="ar-SA"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هتم هذا الفرع من فروع علم النفس بدراسة الأسوياء من الناس والعمل على حل مشكلاتهم بأنفسهم في مجالات متعددة ، تعليمية ، مرضية ، أسرية ، جنسية وغيرها مما يدخل في نطاق الأمراض النفسية والعقلية ، وذلك عن طريق تقديم النصح إليهم وتزويدهم بمعلومات جديدة أو تفسير نتائج اختبارات نفسية تجري عليهم مع تشجيعهم على الإفصاح عما يرهقهم ، خاصة أن الأمر يستهدف العون الإرشادي للأسوياء</a:t>
            </a:r>
            <a:r>
              <a:rPr lang="en-US"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868190245"/>
      </p:ext>
    </p:extLst>
  </p:cSld>
  <p:clrMapOvr>
    <a:masterClrMapping/>
  </p:clrMapOvr>
  <p:transition spd="slow">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46A3F-2A74-2596-F58E-607E9B0A089C}"/>
              </a:ext>
            </a:extLst>
          </p:cNvPr>
          <p:cNvSpPr>
            <a:spLocks noGrp="1"/>
          </p:cNvSpPr>
          <p:nvPr>
            <p:ph type="title"/>
          </p:nvPr>
        </p:nvSpPr>
        <p:spPr>
          <a:solidFill>
            <a:schemeClr val="tx2">
              <a:lumMod val="25000"/>
              <a:lumOff val="75000"/>
            </a:schemeClr>
          </a:solidFill>
        </p:spPr>
        <p:txBody>
          <a:bodyPr/>
          <a:lstStyle/>
          <a:p>
            <a:pPr algn="r" rtl="1"/>
            <a:r>
              <a:rPr lang="ar-SA" sz="4800" b="1" dirty="0">
                <a:effectLst/>
                <a:latin typeface="Times New Roman" panose="02020603050405020304" pitchFamily="18" charset="0"/>
                <a:ea typeface="Times New Roman" panose="02020603050405020304" pitchFamily="18" charset="0"/>
                <a:cs typeface="Times New Roman" panose="02020603050405020304" pitchFamily="18" charset="0"/>
              </a:rPr>
              <a:t>علم النفس العائلي </a:t>
            </a:r>
            <a:r>
              <a:rPr lang="en-GB" sz="4800" b="1" dirty="0">
                <a:effectLst/>
                <a:latin typeface="Times New Roman" panose="02020603050405020304" pitchFamily="18" charset="0"/>
                <a:ea typeface="Times New Roman" panose="02020603050405020304" pitchFamily="18" charset="0"/>
                <a:cs typeface="Times New Roman" panose="02020603050405020304" pitchFamily="18" charset="0"/>
              </a:rPr>
              <a:t>Family Psychology</a:t>
            </a:r>
            <a:r>
              <a:rPr lang="ar-SA" sz="4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p>
        </p:txBody>
      </p:sp>
      <p:sp>
        <p:nvSpPr>
          <p:cNvPr id="3" name="Content Placeholder 2">
            <a:extLst>
              <a:ext uri="{FF2B5EF4-FFF2-40B4-BE49-F238E27FC236}">
                <a16:creationId xmlns:a16="http://schemas.microsoft.com/office/drawing/2014/main" id="{6ABAF4CA-7379-C7E8-646B-1E01188F694C}"/>
              </a:ext>
            </a:extLst>
          </p:cNvPr>
          <p:cNvSpPr>
            <a:spLocks noGrp="1"/>
          </p:cNvSpPr>
          <p:nvPr>
            <p:ph idx="1"/>
          </p:nvPr>
        </p:nvSpPr>
        <p:spPr>
          <a:solidFill>
            <a:schemeClr val="accent4">
              <a:lumMod val="60000"/>
              <a:lumOff val="40000"/>
            </a:schemeClr>
          </a:solidFill>
        </p:spPr>
        <p:txBody>
          <a:bodyPr>
            <a:normAutofit/>
          </a:bodyPr>
          <a:lstStyle/>
          <a:p>
            <a:pPr algn="r" rtl="1"/>
            <a:r>
              <a:rPr lang="ar-SA" sz="2800"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و فرع حديث تماماً ، يركز على دراسة العلاقات النفسية بين الزوج والزوجة ، وبين الآباء والأبناء ، وبين الإخوة بعضهم وبعض ، كما يدرس الوظائف السيكولوجية للعائلة كمؤسسة اجتماعية مع وضع التوصيات التطبيقية التي ترتقي بمستوى أداء الأسرة لوظائفها النفسية والتربوية</a:t>
            </a:r>
            <a:r>
              <a:rPr lang="en-US" sz="2800"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2800" dirty="0">
              <a:effectLst/>
              <a:latin typeface="Times New Roman" panose="02020603050405020304" pitchFamily="18" charset="0"/>
              <a:ea typeface="Times New Roman" panose="02020603050405020304" pitchFamily="18" charset="0"/>
            </a:endParaRPr>
          </a:p>
          <a:p>
            <a:endParaRPr lang="en-US" sz="2800" dirty="0"/>
          </a:p>
        </p:txBody>
      </p:sp>
    </p:spTree>
    <p:extLst>
      <p:ext uri="{BB962C8B-B14F-4D97-AF65-F5344CB8AC3E}">
        <p14:creationId xmlns:p14="http://schemas.microsoft.com/office/powerpoint/2010/main" val="3220100661"/>
      </p:ext>
    </p:extLst>
  </p:cSld>
  <p:clrMapOvr>
    <a:masterClrMapping/>
  </p:clrMapOvr>
  <p:transition spd="slow">
    <p:push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E8C87-5302-735B-940F-2AE7486C36F5}"/>
              </a:ext>
            </a:extLst>
          </p:cNvPr>
          <p:cNvSpPr>
            <a:spLocks noGrp="1"/>
          </p:cNvSpPr>
          <p:nvPr>
            <p:ph type="title"/>
          </p:nvPr>
        </p:nvSpPr>
        <p:spPr/>
        <p:txBody>
          <a:bodyPr/>
          <a:lstStyle/>
          <a:p>
            <a:pPr algn="r" rtl="1"/>
            <a:r>
              <a:rPr lang="ar-SA" sz="4800" b="1" dirty="0">
                <a:effectLst/>
                <a:latin typeface="Times New Roman" panose="02020603050405020304" pitchFamily="18" charset="0"/>
                <a:ea typeface="Times New Roman" panose="02020603050405020304" pitchFamily="18" charset="0"/>
                <a:cs typeface="Times New Roman" panose="02020603050405020304" pitchFamily="18" charset="0"/>
              </a:rPr>
              <a:t>علم النفس الرياضي</a:t>
            </a:r>
            <a:r>
              <a:rPr lang="ar-SA" sz="4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4800" dirty="0">
                <a:effectLst/>
                <a:latin typeface="Times New Roman" panose="02020603050405020304" pitchFamily="18" charset="0"/>
                <a:ea typeface="Times New Roman" panose="02020603050405020304" pitchFamily="18" charset="0"/>
                <a:cs typeface="Times New Roman" panose="02020603050405020304" pitchFamily="18" charset="0"/>
              </a:rPr>
              <a:t>Sport Psychology</a:t>
            </a:r>
            <a:r>
              <a:rPr lang="ar-SA" sz="4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p>
        </p:txBody>
      </p:sp>
      <p:sp>
        <p:nvSpPr>
          <p:cNvPr id="3" name="Content Placeholder 2">
            <a:extLst>
              <a:ext uri="{FF2B5EF4-FFF2-40B4-BE49-F238E27FC236}">
                <a16:creationId xmlns:a16="http://schemas.microsoft.com/office/drawing/2014/main" id="{1189226C-5E01-3621-72DE-B02896030122}"/>
              </a:ext>
            </a:extLst>
          </p:cNvPr>
          <p:cNvSpPr>
            <a:spLocks noGrp="1"/>
          </p:cNvSpPr>
          <p:nvPr>
            <p:ph idx="1"/>
          </p:nvPr>
        </p:nvSpPr>
        <p:spPr/>
        <p:txBody>
          <a:bodyPr>
            <a:normAutofit/>
          </a:bodyPr>
          <a:lstStyle/>
          <a:p>
            <a:pPr algn="r" rtl="1"/>
            <a:r>
              <a:rPr lang="ar-SA"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يعد من أحدث فروع علم النفس ويهتم بدراسة العوامل النفسية وتطبيق المعلومات والنظريات النفسية في مجال الأنشطة الرياضية المختلفة مع استخدام منهج البحث النفسي في دراسة أية مشكلة أو ظاهرة تستحق الدراسة في مجال الرياضة أو التربية البدنية ، وكذلك فهم ومعرفة العوامل السيكولوجية اللازمة للأداء الكفء للأنشطة الرياضية سواء كانت سباحة، مصارعة، كرة قدم….. </a:t>
            </a:r>
            <a:r>
              <a:rPr lang="ar-SA" dirty="0" err="1">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ألخ</a:t>
            </a:r>
            <a:r>
              <a:rPr lang="en-US"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207293746"/>
      </p:ext>
    </p:extLst>
  </p:cSld>
  <p:clrMapOvr>
    <a:masterClrMapping/>
  </p:clrMapOvr>
  <p:transition spd="slow">
    <p:push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D70DC-9943-BAC8-B1BA-E4DB6AC7B3CC}"/>
              </a:ext>
            </a:extLst>
          </p:cNvPr>
          <p:cNvSpPr>
            <a:spLocks noGrp="1"/>
          </p:cNvSpPr>
          <p:nvPr>
            <p:ph type="title"/>
          </p:nvPr>
        </p:nvSpPr>
        <p:spPr>
          <a:solidFill>
            <a:schemeClr val="accent1">
              <a:lumMod val="40000"/>
              <a:lumOff val="60000"/>
            </a:schemeClr>
          </a:solidFill>
        </p:spPr>
        <p:txBody>
          <a:bodyPr>
            <a:normAutofit fontScale="90000"/>
          </a:bodyPr>
          <a:lstStyle/>
          <a:p>
            <a:pPr algn="r" rtl="1"/>
            <a:r>
              <a:rPr lang="ar-SA" sz="4800" b="1" dirty="0">
                <a:effectLst/>
                <a:latin typeface="Times New Roman" panose="02020603050405020304" pitchFamily="18" charset="0"/>
                <a:ea typeface="Times New Roman" panose="02020603050405020304" pitchFamily="18" charset="0"/>
                <a:cs typeface="Times New Roman" panose="02020603050405020304" pitchFamily="18" charset="0"/>
              </a:rPr>
              <a:t>علم النفس البيئي</a:t>
            </a:r>
            <a:r>
              <a:rPr lang="en-GB" sz="4800" dirty="0">
                <a:effectLst/>
                <a:latin typeface="Times New Roman" panose="02020603050405020304" pitchFamily="18" charset="0"/>
                <a:ea typeface="Times New Roman" panose="02020603050405020304" pitchFamily="18" charset="0"/>
                <a:cs typeface="Times New Roman" panose="02020603050405020304" pitchFamily="18" charset="0"/>
              </a:rPr>
              <a:t>:Environmental Psychology</a:t>
            </a:r>
            <a:endParaRPr lang="en-US" dirty="0"/>
          </a:p>
        </p:txBody>
      </p:sp>
      <p:sp>
        <p:nvSpPr>
          <p:cNvPr id="3" name="Content Placeholder 2">
            <a:extLst>
              <a:ext uri="{FF2B5EF4-FFF2-40B4-BE49-F238E27FC236}">
                <a16:creationId xmlns:a16="http://schemas.microsoft.com/office/drawing/2014/main" id="{95B6E5B1-6189-F222-9810-79BA9CC671E4}"/>
              </a:ext>
            </a:extLst>
          </p:cNvPr>
          <p:cNvSpPr>
            <a:spLocks noGrp="1"/>
          </p:cNvSpPr>
          <p:nvPr>
            <p:ph idx="1"/>
          </p:nvPr>
        </p:nvSpPr>
        <p:spPr>
          <a:solidFill>
            <a:schemeClr val="accent3">
              <a:lumMod val="40000"/>
              <a:lumOff val="60000"/>
            </a:schemeClr>
          </a:solidFill>
        </p:spPr>
        <p:txBody>
          <a:bodyPr>
            <a:normAutofit/>
          </a:bodyPr>
          <a:lstStyle/>
          <a:p>
            <a:pPr algn="justLow" rtl="1"/>
            <a:r>
              <a:rPr lang="ar-SA" sz="2800"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هو فرع من فروع علم النفس يهتم بالتفاعلات والعلاقات بين البشر والبيئات المحيطة بهم ، وأن كل بيئة فيزيقية هي في حقيقة الأمر بيئة اجتماعية ومن المستحيل فصل هذين الجانبين عن جوانب البيئة، أي أنه ينصب على دراسة الكيفية التي تؤثر بها البيئة الفيزيقية على سلوك البشر ومشاعرهم وأحاسيسهم</a:t>
            </a:r>
            <a:r>
              <a:rPr lang="en-US" sz="2800" dirty="0">
                <a:solidFill>
                  <a:srgbClr val="2C2F34"/>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2800" dirty="0">
              <a:effectLst/>
              <a:latin typeface="Times New Roman" panose="02020603050405020304" pitchFamily="18" charset="0"/>
              <a:ea typeface="Times New Roman" panose="02020603050405020304" pitchFamily="18" charset="0"/>
            </a:endParaRPr>
          </a:p>
          <a:p>
            <a:pPr algn="justLow" rtl="0"/>
            <a:r>
              <a:rPr lang="ar-IQ"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endParaRPr lang="en-US" sz="2800" dirty="0"/>
          </a:p>
        </p:txBody>
      </p:sp>
    </p:spTree>
    <p:extLst>
      <p:ext uri="{BB962C8B-B14F-4D97-AF65-F5344CB8AC3E}">
        <p14:creationId xmlns:p14="http://schemas.microsoft.com/office/powerpoint/2010/main" val="2344483604"/>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 name="Freeform: Shape 7">
            <a:extLst>
              <a:ext uri="{FF2B5EF4-FFF2-40B4-BE49-F238E27FC236}">
                <a16:creationId xmlns:a16="http://schemas.microsoft.com/office/drawing/2014/main" id="{96A35EAA-ED80-4FF1-942C-82B1D483AF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33683" flipH="1">
            <a:off x="977627" y="481134"/>
            <a:ext cx="9378187" cy="5238589"/>
          </a:xfrm>
          <a:custGeom>
            <a:avLst/>
            <a:gdLst/>
            <a:ahLst/>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solidFill>
            <a:schemeClr val="bg1"/>
          </a:solidFill>
          <a:ln w="19050" cap="flat">
            <a:noFill/>
            <a:prstDash val="solid"/>
            <a:miter/>
          </a:ln>
        </p:spPr>
        <p:txBody>
          <a:bodyPr rtlCol="0" anchor="ctr"/>
          <a:lstStyle/>
          <a:p>
            <a:endParaRPr lang="en-US"/>
          </a:p>
        </p:txBody>
      </p:sp>
      <p:sp>
        <p:nvSpPr>
          <p:cNvPr id="23" name="Freeform: Shape 9">
            <a:extLst>
              <a:ext uri="{FF2B5EF4-FFF2-40B4-BE49-F238E27FC236}">
                <a16:creationId xmlns:a16="http://schemas.microsoft.com/office/drawing/2014/main" id="{D415F49B-3CBC-46CF-AFB5-988852D047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33683" flipH="1">
            <a:off x="1010574" y="456230"/>
            <a:ext cx="9378187" cy="5238589"/>
          </a:xfrm>
          <a:custGeom>
            <a:avLst/>
            <a:gdLst/>
            <a:ahLst/>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noFill/>
          <a:ln w="19050" cap="flat">
            <a:solidFill>
              <a:schemeClr val="tx1"/>
            </a:solidFill>
            <a:prstDash val="solid"/>
            <a:miter/>
          </a:ln>
        </p:spPr>
        <p:txBody>
          <a:bodyPr rtlCol="0" anchor="ctr"/>
          <a:lstStyle/>
          <a:p>
            <a:endParaRPr lang="en-US"/>
          </a:p>
        </p:txBody>
      </p:sp>
      <p:sp useBgFill="1">
        <p:nvSpPr>
          <p:cNvPr id="24" name="Rectangle 11">
            <a:extLst>
              <a:ext uri="{FF2B5EF4-FFF2-40B4-BE49-F238E27FC236}">
                <a16:creationId xmlns:a16="http://schemas.microsoft.com/office/drawing/2014/main" id="{BA13F122-27D9-4E29-8FD0-AC211C593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13">
            <a:extLst>
              <a:ext uri="{FF2B5EF4-FFF2-40B4-BE49-F238E27FC236}">
                <a16:creationId xmlns:a16="http://schemas.microsoft.com/office/drawing/2014/main" id="{7323A2B4-B7D1-41EC-AC20-41D0790CAE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293486" y="660656"/>
            <a:ext cx="7207577" cy="5271936"/>
          </a:xfrm>
          <a:custGeom>
            <a:avLst/>
            <a:gdLst>
              <a:gd name="connsiteX0" fmla="*/ 1211353 w 6205126"/>
              <a:gd name="connsiteY0" fmla="*/ 5255358 h 5353967"/>
              <a:gd name="connsiteX1" fmla="*/ 5756648 w 6205126"/>
              <a:gd name="connsiteY1" fmla="*/ 4182489 h 5353967"/>
              <a:gd name="connsiteX2" fmla="*/ 5825821 w 6205126"/>
              <a:gd name="connsiteY2" fmla="*/ 1344608 h 5353967"/>
              <a:gd name="connsiteX3" fmla="*/ 3184022 w 6205126"/>
              <a:gd name="connsiteY3" fmla="*/ 52507 h 5353967"/>
              <a:gd name="connsiteX4" fmla="*/ 0 w 6205126"/>
              <a:gd name="connsiteY4" fmla="*/ 2452064 h 5353967"/>
              <a:gd name="connsiteX5" fmla="*/ 1938082 w 6205126"/>
              <a:gd name="connsiteY5" fmla="*/ 4966954 h 5353967"/>
              <a:gd name="connsiteX6" fmla="*/ 1211353 w 6205126"/>
              <a:gd name="connsiteY6" fmla="*/ 5255358 h 5353967"/>
              <a:gd name="connsiteX0" fmla="*/ 1289411 w 6283185"/>
              <a:gd name="connsiteY0" fmla="*/ 5268722 h 5367331"/>
              <a:gd name="connsiteX1" fmla="*/ 5834706 w 6283185"/>
              <a:gd name="connsiteY1" fmla="*/ 4195853 h 5367331"/>
              <a:gd name="connsiteX2" fmla="*/ 5903879 w 6283185"/>
              <a:gd name="connsiteY2" fmla="*/ 1357972 h 5367331"/>
              <a:gd name="connsiteX3" fmla="*/ 3262080 w 6283185"/>
              <a:gd name="connsiteY3" fmla="*/ 65871 h 5367331"/>
              <a:gd name="connsiteX4" fmla="*/ 848707 w 6283185"/>
              <a:gd name="connsiteY4" fmla="*/ 428306 h 5367331"/>
              <a:gd name="connsiteX5" fmla="*/ 78058 w 6283185"/>
              <a:gd name="connsiteY5" fmla="*/ 2465428 h 5367331"/>
              <a:gd name="connsiteX6" fmla="*/ 2016140 w 6283185"/>
              <a:gd name="connsiteY6" fmla="*/ 4980318 h 5367331"/>
              <a:gd name="connsiteX7" fmla="*/ 1289411 w 6283185"/>
              <a:gd name="connsiteY7" fmla="*/ 5268722 h 5367331"/>
              <a:gd name="connsiteX0" fmla="*/ 1289411 w 6283185"/>
              <a:gd name="connsiteY0" fmla="*/ 5268722 h 5367331"/>
              <a:gd name="connsiteX1" fmla="*/ 5834706 w 6283185"/>
              <a:gd name="connsiteY1" fmla="*/ 4195853 h 5367331"/>
              <a:gd name="connsiteX2" fmla="*/ 5903879 w 6283185"/>
              <a:gd name="connsiteY2" fmla="*/ 1357972 h 5367331"/>
              <a:gd name="connsiteX3" fmla="*/ 3262080 w 6283185"/>
              <a:gd name="connsiteY3" fmla="*/ 65871 h 5367331"/>
              <a:gd name="connsiteX4" fmla="*/ 848707 w 6283185"/>
              <a:gd name="connsiteY4" fmla="*/ 428306 h 5367331"/>
              <a:gd name="connsiteX5" fmla="*/ 78058 w 6283185"/>
              <a:gd name="connsiteY5" fmla="*/ 2465428 h 5367331"/>
              <a:gd name="connsiteX6" fmla="*/ 2016140 w 6283185"/>
              <a:gd name="connsiteY6" fmla="*/ 4980318 h 5367331"/>
              <a:gd name="connsiteX7" fmla="*/ 1289411 w 6283185"/>
              <a:gd name="connsiteY7" fmla="*/ 5268722 h 5367331"/>
              <a:gd name="connsiteX0" fmla="*/ 1436406 w 6430180"/>
              <a:gd name="connsiteY0" fmla="*/ 5268722 h 5367331"/>
              <a:gd name="connsiteX1" fmla="*/ 5981701 w 6430180"/>
              <a:gd name="connsiteY1" fmla="*/ 4195853 h 5367331"/>
              <a:gd name="connsiteX2" fmla="*/ 6050874 w 6430180"/>
              <a:gd name="connsiteY2" fmla="*/ 1357972 h 5367331"/>
              <a:gd name="connsiteX3" fmla="*/ 3409075 w 6430180"/>
              <a:gd name="connsiteY3" fmla="*/ 65871 h 5367331"/>
              <a:gd name="connsiteX4" fmla="*/ 995702 w 6430180"/>
              <a:gd name="connsiteY4" fmla="*/ 428306 h 5367331"/>
              <a:gd name="connsiteX5" fmla="*/ 64901 w 6430180"/>
              <a:gd name="connsiteY5" fmla="*/ 2479942 h 5367331"/>
              <a:gd name="connsiteX6" fmla="*/ 2163135 w 6430180"/>
              <a:gd name="connsiteY6" fmla="*/ 4980318 h 5367331"/>
              <a:gd name="connsiteX7" fmla="*/ 1436406 w 6430180"/>
              <a:gd name="connsiteY7" fmla="*/ 5268722 h 5367331"/>
              <a:gd name="connsiteX0" fmla="*/ 1436406 w 6430180"/>
              <a:gd name="connsiteY0" fmla="*/ 5268722 h 5367331"/>
              <a:gd name="connsiteX1" fmla="*/ 5981701 w 6430180"/>
              <a:gd name="connsiteY1" fmla="*/ 4195853 h 5367331"/>
              <a:gd name="connsiteX2" fmla="*/ 6050874 w 6430180"/>
              <a:gd name="connsiteY2" fmla="*/ 1357972 h 5367331"/>
              <a:gd name="connsiteX3" fmla="*/ 3409075 w 6430180"/>
              <a:gd name="connsiteY3" fmla="*/ 65871 h 5367331"/>
              <a:gd name="connsiteX4" fmla="*/ 995702 w 6430180"/>
              <a:gd name="connsiteY4" fmla="*/ 428306 h 5367331"/>
              <a:gd name="connsiteX5" fmla="*/ 64901 w 6430180"/>
              <a:gd name="connsiteY5" fmla="*/ 2479942 h 5367331"/>
              <a:gd name="connsiteX6" fmla="*/ 2163135 w 6430180"/>
              <a:gd name="connsiteY6" fmla="*/ 4980318 h 5367331"/>
              <a:gd name="connsiteX7" fmla="*/ 1436406 w 6430180"/>
              <a:gd name="connsiteY7" fmla="*/ 5268722 h 5367331"/>
              <a:gd name="connsiteX0" fmla="*/ 1411608 w 6405382"/>
              <a:gd name="connsiteY0" fmla="*/ 5268722 h 5367331"/>
              <a:gd name="connsiteX1" fmla="*/ 5956903 w 6405382"/>
              <a:gd name="connsiteY1" fmla="*/ 4195853 h 5367331"/>
              <a:gd name="connsiteX2" fmla="*/ 6026076 w 6405382"/>
              <a:gd name="connsiteY2" fmla="*/ 1357972 h 5367331"/>
              <a:gd name="connsiteX3" fmla="*/ 3384277 w 6405382"/>
              <a:gd name="connsiteY3" fmla="*/ 65871 h 5367331"/>
              <a:gd name="connsiteX4" fmla="*/ 970904 w 6405382"/>
              <a:gd name="connsiteY4" fmla="*/ 428306 h 5367331"/>
              <a:gd name="connsiteX5" fmla="*/ 66795 w 6405382"/>
              <a:gd name="connsiteY5" fmla="*/ 2755714 h 5367331"/>
              <a:gd name="connsiteX6" fmla="*/ 2138337 w 6405382"/>
              <a:gd name="connsiteY6" fmla="*/ 4980318 h 5367331"/>
              <a:gd name="connsiteX7" fmla="*/ 1411608 w 6405382"/>
              <a:gd name="connsiteY7" fmla="*/ 5268722 h 5367331"/>
              <a:gd name="connsiteX0" fmla="*/ 1430501 w 6424275"/>
              <a:gd name="connsiteY0" fmla="*/ 5268722 h 5367331"/>
              <a:gd name="connsiteX1" fmla="*/ 5975796 w 6424275"/>
              <a:gd name="connsiteY1" fmla="*/ 4195853 h 5367331"/>
              <a:gd name="connsiteX2" fmla="*/ 6044969 w 6424275"/>
              <a:gd name="connsiteY2" fmla="*/ 1357972 h 5367331"/>
              <a:gd name="connsiteX3" fmla="*/ 3403170 w 6424275"/>
              <a:gd name="connsiteY3" fmla="*/ 65871 h 5367331"/>
              <a:gd name="connsiteX4" fmla="*/ 989797 w 6424275"/>
              <a:gd name="connsiteY4" fmla="*/ 428306 h 5367331"/>
              <a:gd name="connsiteX5" fmla="*/ 85688 w 6424275"/>
              <a:gd name="connsiteY5" fmla="*/ 2755714 h 5367331"/>
              <a:gd name="connsiteX6" fmla="*/ 2157230 w 6424275"/>
              <a:gd name="connsiteY6" fmla="*/ 4980318 h 5367331"/>
              <a:gd name="connsiteX7" fmla="*/ 1430501 w 6424275"/>
              <a:gd name="connsiteY7" fmla="*/ 5268722 h 5367331"/>
              <a:gd name="connsiteX0" fmla="*/ 1578899 w 6572673"/>
              <a:gd name="connsiteY0" fmla="*/ 5268722 h 5367331"/>
              <a:gd name="connsiteX1" fmla="*/ 6124194 w 6572673"/>
              <a:gd name="connsiteY1" fmla="*/ 4195853 h 5367331"/>
              <a:gd name="connsiteX2" fmla="*/ 6193367 w 6572673"/>
              <a:gd name="connsiteY2" fmla="*/ 1357972 h 5367331"/>
              <a:gd name="connsiteX3" fmla="*/ 3551568 w 6572673"/>
              <a:gd name="connsiteY3" fmla="*/ 65871 h 5367331"/>
              <a:gd name="connsiteX4" fmla="*/ 1138195 w 6572673"/>
              <a:gd name="connsiteY4" fmla="*/ 428306 h 5367331"/>
              <a:gd name="connsiteX5" fmla="*/ 73933 w 6572673"/>
              <a:gd name="connsiteY5" fmla="*/ 2857314 h 5367331"/>
              <a:gd name="connsiteX6" fmla="*/ 2305628 w 6572673"/>
              <a:gd name="connsiteY6" fmla="*/ 4980318 h 5367331"/>
              <a:gd name="connsiteX7" fmla="*/ 1578899 w 6572673"/>
              <a:gd name="connsiteY7" fmla="*/ 5268722 h 5367331"/>
              <a:gd name="connsiteX0" fmla="*/ 1578899 w 6437841"/>
              <a:gd name="connsiteY0" fmla="*/ 5268722 h 5396792"/>
              <a:gd name="connsiteX1" fmla="*/ 6110847 w 6437841"/>
              <a:gd name="connsiteY1" fmla="*/ 4326482 h 5396792"/>
              <a:gd name="connsiteX2" fmla="*/ 6193367 w 6437841"/>
              <a:gd name="connsiteY2" fmla="*/ 1357972 h 5396792"/>
              <a:gd name="connsiteX3" fmla="*/ 3551568 w 6437841"/>
              <a:gd name="connsiteY3" fmla="*/ 65871 h 5396792"/>
              <a:gd name="connsiteX4" fmla="*/ 1138195 w 6437841"/>
              <a:gd name="connsiteY4" fmla="*/ 428306 h 5396792"/>
              <a:gd name="connsiteX5" fmla="*/ 73933 w 6437841"/>
              <a:gd name="connsiteY5" fmla="*/ 2857314 h 5396792"/>
              <a:gd name="connsiteX6" fmla="*/ 2305628 w 6437841"/>
              <a:gd name="connsiteY6" fmla="*/ 4980318 h 5396792"/>
              <a:gd name="connsiteX7" fmla="*/ 1578899 w 6437841"/>
              <a:gd name="connsiteY7" fmla="*/ 5268722 h 5396792"/>
              <a:gd name="connsiteX0" fmla="*/ 1578899 w 6568956"/>
              <a:gd name="connsiteY0" fmla="*/ 5268722 h 5396792"/>
              <a:gd name="connsiteX1" fmla="*/ 6110847 w 6568956"/>
              <a:gd name="connsiteY1" fmla="*/ 4326482 h 5396792"/>
              <a:gd name="connsiteX2" fmla="*/ 6193367 w 6568956"/>
              <a:gd name="connsiteY2" fmla="*/ 1357972 h 5396792"/>
              <a:gd name="connsiteX3" fmla="*/ 3551568 w 6568956"/>
              <a:gd name="connsiteY3" fmla="*/ 65871 h 5396792"/>
              <a:gd name="connsiteX4" fmla="*/ 1138195 w 6568956"/>
              <a:gd name="connsiteY4" fmla="*/ 428306 h 5396792"/>
              <a:gd name="connsiteX5" fmla="*/ 73933 w 6568956"/>
              <a:gd name="connsiteY5" fmla="*/ 2857314 h 5396792"/>
              <a:gd name="connsiteX6" fmla="*/ 2305628 w 6568956"/>
              <a:gd name="connsiteY6" fmla="*/ 4980318 h 5396792"/>
              <a:gd name="connsiteX7" fmla="*/ 1578899 w 6568956"/>
              <a:gd name="connsiteY7" fmla="*/ 5268722 h 5396792"/>
              <a:gd name="connsiteX0" fmla="*/ 1578899 w 6627440"/>
              <a:gd name="connsiteY0" fmla="*/ 5268722 h 5396792"/>
              <a:gd name="connsiteX1" fmla="*/ 6110847 w 6627440"/>
              <a:gd name="connsiteY1" fmla="*/ 4326482 h 5396792"/>
              <a:gd name="connsiteX2" fmla="*/ 6193367 w 6627440"/>
              <a:gd name="connsiteY2" fmla="*/ 1357972 h 5396792"/>
              <a:gd name="connsiteX3" fmla="*/ 3551568 w 6627440"/>
              <a:gd name="connsiteY3" fmla="*/ 65871 h 5396792"/>
              <a:gd name="connsiteX4" fmla="*/ 1138195 w 6627440"/>
              <a:gd name="connsiteY4" fmla="*/ 428306 h 5396792"/>
              <a:gd name="connsiteX5" fmla="*/ 73933 w 6627440"/>
              <a:gd name="connsiteY5" fmla="*/ 2857314 h 5396792"/>
              <a:gd name="connsiteX6" fmla="*/ 2305628 w 6627440"/>
              <a:gd name="connsiteY6" fmla="*/ 4980318 h 5396792"/>
              <a:gd name="connsiteX7" fmla="*/ 1578899 w 6627440"/>
              <a:gd name="connsiteY7" fmla="*/ 5268722 h 5396792"/>
              <a:gd name="connsiteX0" fmla="*/ 1578899 w 6627440"/>
              <a:gd name="connsiteY0" fmla="*/ 5268722 h 5362841"/>
              <a:gd name="connsiteX1" fmla="*/ 6110847 w 6627440"/>
              <a:gd name="connsiteY1" fmla="*/ 4326482 h 5362841"/>
              <a:gd name="connsiteX2" fmla="*/ 6193367 w 6627440"/>
              <a:gd name="connsiteY2" fmla="*/ 1357972 h 5362841"/>
              <a:gd name="connsiteX3" fmla="*/ 3551568 w 6627440"/>
              <a:gd name="connsiteY3" fmla="*/ 65871 h 5362841"/>
              <a:gd name="connsiteX4" fmla="*/ 1138195 w 6627440"/>
              <a:gd name="connsiteY4" fmla="*/ 428306 h 5362841"/>
              <a:gd name="connsiteX5" fmla="*/ 73933 w 6627440"/>
              <a:gd name="connsiteY5" fmla="*/ 2857314 h 5362841"/>
              <a:gd name="connsiteX6" fmla="*/ 2305628 w 6627440"/>
              <a:gd name="connsiteY6" fmla="*/ 4980318 h 5362841"/>
              <a:gd name="connsiteX7" fmla="*/ 1578899 w 6627440"/>
              <a:gd name="connsiteY7" fmla="*/ 5268722 h 5362841"/>
              <a:gd name="connsiteX0" fmla="*/ 1578899 w 6627440"/>
              <a:gd name="connsiteY0" fmla="*/ 5268722 h 5400918"/>
              <a:gd name="connsiteX1" fmla="*/ 3326943 w 6627440"/>
              <a:gd name="connsiteY1" fmla="*/ 5334135 h 5400918"/>
              <a:gd name="connsiteX2" fmla="*/ 6110847 w 6627440"/>
              <a:gd name="connsiteY2" fmla="*/ 4326482 h 5400918"/>
              <a:gd name="connsiteX3" fmla="*/ 6193367 w 6627440"/>
              <a:gd name="connsiteY3" fmla="*/ 1357972 h 5400918"/>
              <a:gd name="connsiteX4" fmla="*/ 3551568 w 6627440"/>
              <a:gd name="connsiteY4" fmla="*/ 65871 h 5400918"/>
              <a:gd name="connsiteX5" fmla="*/ 1138195 w 6627440"/>
              <a:gd name="connsiteY5" fmla="*/ 428306 h 5400918"/>
              <a:gd name="connsiteX6" fmla="*/ 73933 w 6627440"/>
              <a:gd name="connsiteY6" fmla="*/ 2857314 h 5400918"/>
              <a:gd name="connsiteX7" fmla="*/ 2305628 w 6627440"/>
              <a:gd name="connsiteY7" fmla="*/ 4980318 h 5400918"/>
              <a:gd name="connsiteX8" fmla="*/ 1578899 w 6627440"/>
              <a:gd name="connsiteY8" fmla="*/ 5268722 h 5400918"/>
              <a:gd name="connsiteX0" fmla="*/ 1578899 w 6627440"/>
              <a:gd name="connsiteY0" fmla="*/ 5268722 h 5401997"/>
              <a:gd name="connsiteX1" fmla="*/ 3326943 w 6627440"/>
              <a:gd name="connsiteY1" fmla="*/ 5334135 h 5401997"/>
              <a:gd name="connsiteX2" fmla="*/ 6110847 w 6627440"/>
              <a:gd name="connsiteY2" fmla="*/ 4326482 h 5401997"/>
              <a:gd name="connsiteX3" fmla="*/ 6193367 w 6627440"/>
              <a:gd name="connsiteY3" fmla="*/ 1357972 h 5401997"/>
              <a:gd name="connsiteX4" fmla="*/ 3551568 w 6627440"/>
              <a:gd name="connsiteY4" fmla="*/ 65871 h 5401997"/>
              <a:gd name="connsiteX5" fmla="*/ 1138195 w 6627440"/>
              <a:gd name="connsiteY5" fmla="*/ 428306 h 5401997"/>
              <a:gd name="connsiteX6" fmla="*/ 73933 w 6627440"/>
              <a:gd name="connsiteY6" fmla="*/ 2857314 h 5401997"/>
              <a:gd name="connsiteX7" fmla="*/ 2305628 w 6627440"/>
              <a:gd name="connsiteY7" fmla="*/ 4980318 h 5401997"/>
              <a:gd name="connsiteX8" fmla="*/ 1578899 w 6627440"/>
              <a:gd name="connsiteY8" fmla="*/ 5268722 h 5401997"/>
              <a:gd name="connsiteX0" fmla="*/ 1544380 w 6627440"/>
              <a:gd name="connsiteY0" fmla="*/ 5252633 h 5398406"/>
              <a:gd name="connsiteX1" fmla="*/ 3326943 w 6627440"/>
              <a:gd name="connsiteY1" fmla="*/ 5334135 h 5398406"/>
              <a:gd name="connsiteX2" fmla="*/ 6110847 w 6627440"/>
              <a:gd name="connsiteY2" fmla="*/ 4326482 h 5398406"/>
              <a:gd name="connsiteX3" fmla="*/ 6193367 w 6627440"/>
              <a:gd name="connsiteY3" fmla="*/ 1357972 h 5398406"/>
              <a:gd name="connsiteX4" fmla="*/ 3551568 w 6627440"/>
              <a:gd name="connsiteY4" fmla="*/ 65871 h 5398406"/>
              <a:gd name="connsiteX5" fmla="*/ 1138195 w 6627440"/>
              <a:gd name="connsiteY5" fmla="*/ 428306 h 5398406"/>
              <a:gd name="connsiteX6" fmla="*/ 73933 w 6627440"/>
              <a:gd name="connsiteY6" fmla="*/ 2857314 h 5398406"/>
              <a:gd name="connsiteX7" fmla="*/ 2305628 w 6627440"/>
              <a:gd name="connsiteY7" fmla="*/ 4980318 h 5398406"/>
              <a:gd name="connsiteX8" fmla="*/ 1544380 w 6627440"/>
              <a:gd name="connsiteY8" fmla="*/ 5252633 h 5398406"/>
              <a:gd name="connsiteX0" fmla="*/ 1544380 w 6627440"/>
              <a:gd name="connsiteY0" fmla="*/ 5252633 h 5397420"/>
              <a:gd name="connsiteX1" fmla="*/ 3326943 w 6627440"/>
              <a:gd name="connsiteY1" fmla="*/ 5334135 h 5397420"/>
              <a:gd name="connsiteX2" fmla="*/ 6110847 w 6627440"/>
              <a:gd name="connsiteY2" fmla="*/ 4326482 h 5397420"/>
              <a:gd name="connsiteX3" fmla="*/ 6193367 w 6627440"/>
              <a:gd name="connsiteY3" fmla="*/ 1357972 h 5397420"/>
              <a:gd name="connsiteX4" fmla="*/ 3551568 w 6627440"/>
              <a:gd name="connsiteY4" fmla="*/ 65871 h 5397420"/>
              <a:gd name="connsiteX5" fmla="*/ 1138195 w 6627440"/>
              <a:gd name="connsiteY5" fmla="*/ 428306 h 5397420"/>
              <a:gd name="connsiteX6" fmla="*/ 73933 w 6627440"/>
              <a:gd name="connsiteY6" fmla="*/ 2857314 h 5397420"/>
              <a:gd name="connsiteX7" fmla="*/ 2305628 w 6627440"/>
              <a:gd name="connsiteY7" fmla="*/ 4980318 h 5397420"/>
              <a:gd name="connsiteX8" fmla="*/ 1544380 w 6627440"/>
              <a:gd name="connsiteY8" fmla="*/ 5252633 h 5397420"/>
              <a:gd name="connsiteX0" fmla="*/ 1544380 w 6627440"/>
              <a:gd name="connsiteY0" fmla="*/ 5252633 h 5397420"/>
              <a:gd name="connsiteX1" fmla="*/ 3326943 w 6627440"/>
              <a:gd name="connsiteY1" fmla="*/ 5334135 h 5397420"/>
              <a:gd name="connsiteX2" fmla="*/ 6110847 w 6627440"/>
              <a:gd name="connsiteY2" fmla="*/ 4326482 h 5397420"/>
              <a:gd name="connsiteX3" fmla="*/ 6193367 w 6627440"/>
              <a:gd name="connsiteY3" fmla="*/ 1357972 h 5397420"/>
              <a:gd name="connsiteX4" fmla="*/ 3551568 w 6627440"/>
              <a:gd name="connsiteY4" fmla="*/ 65871 h 5397420"/>
              <a:gd name="connsiteX5" fmla="*/ 1138195 w 6627440"/>
              <a:gd name="connsiteY5" fmla="*/ 428306 h 5397420"/>
              <a:gd name="connsiteX6" fmla="*/ 73933 w 6627440"/>
              <a:gd name="connsiteY6" fmla="*/ 2857314 h 5397420"/>
              <a:gd name="connsiteX7" fmla="*/ 2305628 w 6627440"/>
              <a:gd name="connsiteY7" fmla="*/ 4980318 h 5397420"/>
              <a:gd name="connsiteX8" fmla="*/ 1544380 w 6627440"/>
              <a:gd name="connsiteY8" fmla="*/ 5252633 h 5397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27440" h="5397420">
                <a:moveTo>
                  <a:pt x="1544380" y="5252633"/>
                </a:moveTo>
                <a:cubicBezTo>
                  <a:pt x="1556207" y="5314022"/>
                  <a:pt x="2571618" y="5491175"/>
                  <a:pt x="3326943" y="5334135"/>
                </a:cubicBezTo>
                <a:cubicBezTo>
                  <a:pt x="4082268" y="5177095"/>
                  <a:pt x="5593072" y="4991595"/>
                  <a:pt x="6110847" y="4326482"/>
                </a:cubicBezTo>
                <a:cubicBezTo>
                  <a:pt x="6940830" y="3391593"/>
                  <a:pt x="6619913" y="2068074"/>
                  <a:pt x="6193367" y="1357972"/>
                </a:cubicBezTo>
                <a:cubicBezTo>
                  <a:pt x="5766821" y="647870"/>
                  <a:pt x="4394097" y="220815"/>
                  <a:pt x="3551568" y="65871"/>
                </a:cubicBezTo>
                <a:cubicBezTo>
                  <a:pt x="2709039" y="-89073"/>
                  <a:pt x="1668865" y="28380"/>
                  <a:pt x="1138195" y="428306"/>
                </a:cubicBezTo>
                <a:cubicBezTo>
                  <a:pt x="607525" y="828232"/>
                  <a:pt x="-258548" y="1960759"/>
                  <a:pt x="73933" y="2857314"/>
                </a:cubicBezTo>
                <a:cubicBezTo>
                  <a:pt x="354612" y="3898352"/>
                  <a:pt x="1151047" y="4601521"/>
                  <a:pt x="2305628" y="4980318"/>
                </a:cubicBezTo>
                <a:cubicBezTo>
                  <a:pt x="2182006" y="5243549"/>
                  <a:pt x="1544380" y="5252633"/>
                  <a:pt x="1544380" y="5252633"/>
                </a:cubicBezTo>
                <a:close/>
              </a:path>
            </a:pathLst>
          </a:custGeom>
          <a:solidFill>
            <a:schemeClr val="bg1"/>
          </a:solidFill>
          <a:ln w="19050"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8B89193A-7879-2E42-ADC4-B01E65729F74}"/>
              </a:ext>
            </a:extLst>
          </p:cNvPr>
          <p:cNvSpPr>
            <a:spLocks noGrp="1"/>
          </p:cNvSpPr>
          <p:nvPr>
            <p:ph type="title"/>
          </p:nvPr>
        </p:nvSpPr>
        <p:spPr>
          <a:xfrm>
            <a:off x="2358047" y="1854200"/>
            <a:ext cx="4911106" cy="2969986"/>
          </a:xfrm>
        </p:spPr>
        <p:txBody>
          <a:bodyPr vert="horz" lIns="91440" tIns="45720" rIns="91440" bIns="45720" rtlCol="0" anchor="ctr">
            <a:normAutofit/>
          </a:bodyPr>
          <a:lstStyle/>
          <a:p>
            <a:pPr algn="ctr">
              <a:lnSpc>
                <a:spcPct val="90000"/>
              </a:lnSpc>
            </a:pPr>
            <a:r>
              <a:rPr lang="en-US" dirty="0" err="1"/>
              <a:t>ثم</a:t>
            </a:r>
            <a:r>
              <a:rPr lang="en-US" dirty="0"/>
              <a:t> </a:t>
            </a:r>
            <a:r>
              <a:rPr lang="en-US" dirty="0" err="1"/>
              <a:t>بعد</a:t>
            </a:r>
            <a:r>
              <a:rPr lang="en-US" dirty="0"/>
              <a:t> </a:t>
            </a:r>
            <a:r>
              <a:rPr lang="en-US" dirty="0" err="1"/>
              <a:t>ذلك</a:t>
            </a:r>
            <a:r>
              <a:rPr lang="en-US" dirty="0"/>
              <a:t> </a:t>
            </a:r>
            <a:r>
              <a:rPr lang="en-US" dirty="0" err="1"/>
              <a:t>نشأ</a:t>
            </a:r>
            <a:r>
              <a:rPr lang="en-US" dirty="0"/>
              <a:t> </a:t>
            </a:r>
            <a:r>
              <a:rPr lang="en-US" dirty="0" err="1"/>
              <a:t>علم</a:t>
            </a:r>
            <a:r>
              <a:rPr lang="en-US" dirty="0"/>
              <a:t> </a:t>
            </a:r>
            <a:r>
              <a:rPr lang="en-US" dirty="0" err="1"/>
              <a:t>النفس</a:t>
            </a:r>
            <a:r>
              <a:rPr lang="en-US" dirty="0"/>
              <a:t> </a:t>
            </a:r>
            <a:r>
              <a:rPr lang="en-US" dirty="0" err="1"/>
              <a:t>كعلم</a:t>
            </a:r>
            <a:r>
              <a:rPr lang="en-US" dirty="0"/>
              <a:t> </a:t>
            </a:r>
            <a:r>
              <a:rPr lang="en-US" dirty="0" err="1"/>
              <a:t>تجريبي</a:t>
            </a:r>
            <a:r>
              <a:rPr lang="en-US" dirty="0"/>
              <a:t> </a:t>
            </a:r>
            <a:r>
              <a:rPr lang="en-US" dirty="0" err="1"/>
              <a:t>منفصل</a:t>
            </a:r>
            <a:r>
              <a:rPr lang="en-US" dirty="0"/>
              <a:t> </a:t>
            </a:r>
            <a:r>
              <a:rPr lang="en-US" dirty="0" err="1"/>
              <a:t>عن</a:t>
            </a:r>
            <a:r>
              <a:rPr lang="en-US" dirty="0"/>
              <a:t> </a:t>
            </a:r>
            <a:r>
              <a:rPr lang="en-US" dirty="0" err="1"/>
              <a:t>الفلسفة</a:t>
            </a:r>
            <a:br>
              <a:rPr lang="en-US" dirty="0"/>
            </a:br>
            <a:endParaRPr lang="en-US" dirty="0"/>
          </a:p>
        </p:txBody>
      </p:sp>
      <p:sp>
        <p:nvSpPr>
          <p:cNvPr id="3" name="Content Placeholder 2">
            <a:extLst>
              <a:ext uri="{FF2B5EF4-FFF2-40B4-BE49-F238E27FC236}">
                <a16:creationId xmlns:a16="http://schemas.microsoft.com/office/drawing/2014/main" id="{B734A6A0-0BFB-6248-8F47-D1D0401E9333}"/>
              </a:ext>
            </a:extLst>
          </p:cNvPr>
          <p:cNvSpPr>
            <a:spLocks noGrp="1"/>
          </p:cNvSpPr>
          <p:nvPr>
            <p:ph idx="1"/>
          </p:nvPr>
        </p:nvSpPr>
        <p:spPr>
          <a:xfrm>
            <a:off x="7269151" y="4547937"/>
            <a:ext cx="4955795" cy="1624263"/>
          </a:xfrm>
        </p:spPr>
        <p:txBody>
          <a:bodyPr vert="horz" lIns="91440" tIns="45720" rIns="91440" bIns="45720" rtlCol="0" anchor="ctr">
            <a:normAutofit/>
          </a:bodyPr>
          <a:lstStyle/>
          <a:p>
            <a:pPr algn="r" rtl="1">
              <a:lnSpc>
                <a:spcPct val="90000"/>
              </a:lnSpc>
            </a:pPr>
            <a:r>
              <a:rPr lang="en-US" sz="2200" dirty="0" err="1"/>
              <a:t>عندما</a:t>
            </a:r>
            <a:r>
              <a:rPr lang="en-US" sz="2200" dirty="0"/>
              <a:t> </a:t>
            </a:r>
            <a:r>
              <a:rPr lang="en-US" sz="2200" dirty="0" err="1"/>
              <a:t>أنشأ</a:t>
            </a:r>
            <a:r>
              <a:rPr lang="en-US" sz="2200" dirty="0"/>
              <a:t> (</a:t>
            </a:r>
            <a:r>
              <a:rPr lang="en-US" sz="2200" dirty="0" err="1"/>
              <a:t>وليم</a:t>
            </a:r>
            <a:r>
              <a:rPr lang="en-US" sz="2200" dirty="0"/>
              <a:t> </a:t>
            </a:r>
            <a:r>
              <a:rPr lang="en-US" sz="2200" dirty="0" err="1"/>
              <a:t>فونت</a:t>
            </a:r>
            <a:r>
              <a:rPr lang="en-US" sz="2200" dirty="0"/>
              <a:t>) </a:t>
            </a:r>
            <a:r>
              <a:rPr lang="en-US" sz="2200" dirty="0" err="1"/>
              <a:t>أول</a:t>
            </a:r>
            <a:r>
              <a:rPr lang="en-US" sz="2200" dirty="0"/>
              <a:t> </a:t>
            </a:r>
            <a:r>
              <a:rPr lang="en-US" sz="2200" dirty="0" err="1"/>
              <a:t>مختبر</a:t>
            </a:r>
            <a:r>
              <a:rPr lang="en-US" sz="2200" dirty="0"/>
              <a:t> </a:t>
            </a:r>
            <a:r>
              <a:rPr lang="en-US" sz="2200" dirty="0" err="1"/>
              <a:t>لعلم</a:t>
            </a:r>
            <a:r>
              <a:rPr lang="en-US" sz="2200" dirty="0"/>
              <a:t> </a:t>
            </a:r>
            <a:r>
              <a:rPr lang="en-US" sz="2200" dirty="0" err="1"/>
              <a:t>النفس</a:t>
            </a:r>
            <a:r>
              <a:rPr lang="en-US" sz="2200" dirty="0"/>
              <a:t> </a:t>
            </a:r>
            <a:r>
              <a:rPr lang="en-US" sz="2200" dirty="0" err="1"/>
              <a:t>في</a:t>
            </a:r>
            <a:r>
              <a:rPr lang="en-US" sz="2200" dirty="0"/>
              <a:t> </a:t>
            </a:r>
            <a:r>
              <a:rPr lang="en-US" sz="2200" dirty="0" err="1"/>
              <a:t>جامعة</a:t>
            </a:r>
            <a:r>
              <a:rPr lang="en-US" sz="2200" dirty="0"/>
              <a:t> (</a:t>
            </a:r>
            <a:r>
              <a:rPr lang="en-US" sz="2200" dirty="0" err="1"/>
              <a:t>ليبزج</a:t>
            </a:r>
            <a:r>
              <a:rPr lang="en-US" sz="2200" dirty="0"/>
              <a:t>) </a:t>
            </a:r>
            <a:r>
              <a:rPr lang="en-US" sz="2200" dirty="0" err="1"/>
              <a:t>بألمانيا</a:t>
            </a:r>
            <a:r>
              <a:rPr lang="en-US" sz="2200" dirty="0"/>
              <a:t> </a:t>
            </a:r>
            <a:r>
              <a:rPr lang="en-US" sz="2200" dirty="0" err="1"/>
              <a:t>عام</a:t>
            </a:r>
            <a:r>
              <a:rPr lang="en-US" sz="2200" dirty="0"/>
              <a:t> (1879).</a:t>
            </a:r>
          </a:p>
        </p:txBody>
      </p:sp>
      <p:sp>
        <p:nvSpPr>
          <p:cNvPr id="26" name="Freeform: Shape 15">
            <a:extLst>
              <a:ext uri="{FF2B5EF4-FFF2-40B4-BE49-F238E27FC236}">
                <a16:creationId xmlns:a16="http://schemas.microsoft.com/office/drawing/2014/main" id="{0BA5577D-51A1-410B-A1B4-2D83174D9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363065" y="596901"/>
            <a:ext cx="7207577" cy="5271936"/>
          </a:xfrm>
          <a:custGeom>
            <a:avLst/>
            <a:gdLst>
              <a:gd name="connsiteX0" fmla="*/ 1211353 w 6205126"/>
              <a:gd name="connsiteY0" fmla="*/ 5255358 h 5353967"/>
              <a:gd name="connsiteX1" fmla="*/ 5756648 w 6205126"/>
              <a:gd name="connsiteY1" fmla="*/ 4182489 h 5353967"/>
              <a:gd name="connsiteX2" fmla="*/ 5825821 w 6205126"/>
              <a:gd name="connsiteY2" fmla="*/ 1344608 h 5353967"/>
              <a:gd name="connsiteX3" fmla="*/ 3184022 w 6205126"/>
              <a:gd name="connsiteY3" fmla="*/ 52507 h 5353967"/>
              <a:gd name="connsiteX4" fmla="*/ 0 w 6205126"/>
              <a:gd name="connsiteY4" fmla="*/ 2452064 h 5353967"/>
              <a:gd name="connsiteX5" fmla="*/ 1938082 w 6205126"/>
              <a:gd name="connsiteY5" fmla="*/ 4966954 h 5353967"/>
              <a:gd name="connsiteX6" fmla="*/ 1211353 w 6205126"/>
              <a:gd name="connsiteY6" fmla="*/ 5255358 h 5353967"/>
              <a:gd name="connsiteX0" fmla="*/ 1289411 w 6283185"/>
              <a:gd name="connsiteY0" fmla="*/ 5268722 h 5367331"/>
              <a:gd name="connsiteX1" fmla="*/ 5834706 w 6283185"/>
              <a:gd name="connsiteY1" fmla="*/ 4195853 h 5367331"/>
              <a:gd name="connsiteX2" fmla="*/ 5903879 w 6283185"/>
              <a:gd name="connsiteY2" fmla="*/ 1357972 h 5367331"/>
              <a:gd name="connsiteX3" fmla="*/ 3262080 w 6283185"/>
              <a:gd name="connsiteY3" fmla="*/ 65871 h 5367331"/>
              <a:gd name="connsiteX4" fmla="*/ 848707 w 6283185"/>
              <a:gd name="connsiteY4" fmla="*/ 428306 h 5367331"/>
              <a:gd name="connsiteX5" fmla="*/ 78058 w 6283185"/>
              <a:gd name="connsiteY5" fmla="*/ 2465428 h 5367331"/>
              <a:gd name="connsiteX6" fmla="*/ 2016140 w 6283185"/>
              <a:gd name="connsiteY6" fmla="*/ 4980318 h 5367331"/>
              <a:gd name="connsiteX7" fmla="*/ 1289411 w 6283185"/>
              <a:gd name="connsiteY7" fmla="*/ 5268722 h 5367331"/>
              <a:gd name="connsiteX0" fmla="*/ 1289411 w 6283185"/>
              <a:gd name="connsiteY0" fmla="*/ 5268722 h 5367331"/>
              <a:gd name="connsiteX1" fmla="*/ 5834706 w 6283185"/>
              <a:gd name="connsiteY1" fmla="*/ 4195853 h 5367331"/>
              <a:gd name="connsiteX2" fmla="*/ 5903879 w 6283185"/>
              <a:gd name="connsiteY2" fmla="*/ 1357972 h 5367331"/>
              <a:gd name="connsiteX3" fmla="*/ 3262080 w 6283185"/>
              <a:gd name="connsiteY3" fmla="*/ 65871 h 5367331"/>
              <a:gd name="connsiteX4" fmla="*/ 848707 w 6283185"/>
              <a:gd name="connsiteY4" fmla="*/ 428306 h 5367331"/>
              <a:gd name="connsiteX5" fmla="*/ 78058 w 6283185"/>
              <a:gd name="connsiteY5" fmla="*/ 2465428 h 5367331"/>
              <a:gd name="connsiteX6" fmla="*/ 2016140 w 6283185"/>
              <a:gd name="connsiteY6" fmla="*/ 4980318 h 5367331"/>
              <a:gd name="connsiteX7" fmla="*/ 1289411 w 6283185"/>
              <a:gd name="connsiteY7" fmla="*/ 5268722 h 5367331"/>
              <a:gd name="connsiteX0" fmla="*/ 1436406 w 6430180"/>
              <a:gd name="connsiteY0" fmla="*/ 5268722 h 5367331"/>
              <a:gd name="connsiteX1" fmla="*/ 5981701 w 6430180"/>
              <a:gd name="connsiteY1" fmla="*/ 4195853 h 5367331"/>
              <a:gd name="connsiteX2" fmla="*/ 6050874 w 6430180"/>
              <a:gd name="connsiteY2" fmla="*/ 1357972 h 5367331"/>
              <a:gd name="connsiteX3" fmla="*/ 3409075 w 6430180"/>
              <a:gd name="connsiteY3" fmla="*/ 65871 h 5367331"/>
              <a:gd name="connsiteX4" fmla="*/ 995702 w 6430180"/>
              <a:gd name="connsiteY4" fmla="*/ 428306 h 5367331"/>
              <a:gd name="connsiteX5" fmla="*/ 64901 w 6430180"/>
              <a:gd name="connsiteY5" fmla="*/ 2479942 h 5367331"/>
              <a:gd name="connsiteX6" fmla="*/ 2163135 w 6430180"/>
              <a:gd name="connsiteY6" fmla="*/ 4980318 h 5367331"/>
              <a:gd name="connsiteX7" fmla="*/ 1436406 w 6430180"/>
              <a:gd name="connsiteY7" fmla="*/ 5268722 h 5367331"/>
              <a:gd name="connsiteX0" fmla="*/ 1436406 w 6430180"/>
              <a:gd name="connsiteY0" fmla="*/ 5268722 h 5367331"/>
              <a:gd name="connsiteX1" fmla="*/ 5981701 w 6430180"/>
              <a:gd name="connsiteY1" fmla="*/ 4195853 h 5367331"/>
              <a:gd name="connsiteX2" fmla="*/ 6050874 w 6430180"/>
              <a:gd name="connsiteY2" fmla="*/ 1357972 h 5367331"/>
              <a:gd name="connsiteX3" fmla="*/ 3409075 w 6430180"/>
              <a:gd name="connsiteY3" fmla="*/ 65871 h 5367331"/>
              <a:gd name="connsiteX4" fmla="*/ 995702 w 6430180"/>
              <a:gd name="connsiteY4" fmla="*/ 428306 h 5367331"/>
              <a:gd name="connsiteX5" fmla="*/ 64901 w 6430180"/>
              <a:gd name="connsiteY5" fmla="*/ 2479942 h 5367331"/>
              <a:gd name="connsiteX6" fmla="*/ 2163135 w 6430180"/>
              <a:gd name="connsiteY6" fmla="*/ 4980318 h 5367331"/>
              <a:gd name="connsiteX7" fmla="*/ 1436406 w 6430180"/>
              <a:gd name="connsiteY7" fmla="*/ 5268722 h 5367331"/>
              <a:gd name="connsiteX0" fmla="*/ 1411608 w 6405382"/>
              <a:gd name="connsiteY0" fmla="*/ 5268722 h 5367331"/>
              <a:gd name="connsiteX1" fmla="*/ 5956903 w 6405382"/>
              <a:gd name="connsiteY1" fmla="*/ 4195853 h 5367331"/>
              <a:gd name="connsiteX2" fmla="*/ 6026076 w 6405382"/>
              <a:gd name="connsiteY2" fmla="*/ 1357972 h 5367331"/>
              <a:gd name="connsiteX3" fmla="*/ 3384277 w 6405382"/>
              <a:gd name="connsiteY3" fmla="*/ 65871 h 5367331"/>
              <a:gd name="connsiteX4" fmla="*/ 970904 w 6405382"/>
              <a:gd name="connsiteY4" fmla="*/ 428306 h 5367331"/>
              <a:gd name="connsiteX5" fmla="*/ 66795 w 6405382"/>
              <a:gd name="connsiteY5" fmla="*/ 2755714 h 5367331"/>
              <a:gd name="connsiteX6" fmla="*/ 2138337 w 6405382"/>
              <a:gd name="connsiteY6" fmla="*/ 4980318 h 5367331"/>
              <a:gd name="connsiteX7" fmla="*/ 1411608 w 6405382"/>
              <a:gd name="connsiteY7" fmla="*/ 5268722 h 5367331"/>
              <a:gd name="connsiteX0" fmla="*/ 1430501 w 6424275"/>
              <a:gd name="connsiteY0" fmla="*/ 5268722 h 5367331"/>
              <a:gd name="connsiteX1" fmla="*/ 5975796 w 6424275"/>
              <a:gd name="connsiteY1" fmla="*/ 4195853 h 5367331"/>
              <a:gd name="connsiteX2" fmla="*/ 6044969 w 6424275"/>
              <a:gd name="connsiteY2" fmla="*/ 1357972 h 5367331"/>
              <a:gd name="connsiteX3" fmla="*/ 3403170 w 6424275"/>
              <a:gd name="connsiteY3" fmla="*/ 65871 h 5367331"/>
              <a:gd name="connsiteX4" fmla="*/ 989797 w 6424275"/>
              <a:gd name="connsiteY4" fmla="*/ 428306 h 5367331"/>
              <a:gd name="connsiteX5" fmla="*/ 85688 w 6424275"/>
              <a:gd name="connsiteY5" fmla="*/ 2755714 h 5367331"/>
              <a:gd name="connsiteX6" fmla="*/ 2157230 w 6424275"/>
              <a:gd name="connsiteY6" fmla="*/ 4980318 h 5367331"/>
              <a:gd name="connsiteX7" fmla="*/ 1430501 w 6424275"/>
              <a:gd name="connsiteY7" fmla="*/ 5268722 h 5367331"/>
              <a:gd name="connsiteX0" fmla="*/ 1578899 w 6572673"/>
              <a:gd name="connsiteY0" fmla="*/ 5268722 h 5367331"/>
              <a:gd name="connsiteX1" fmla="*/ 6124194 w 6572673"/>
              <a:gd name="connsiteY1" fmla="*/ 4195853 h 5367331"/>
              <a:gd name="connsiteX2" fmla="*/ 6193367 w 6572673"/>
              <a:gd name="connsiteY2" fmla="*/ 1357972 h 5367331"/>
              <a:gd name="connsiteX3" fmla="*/ 3551568 w 6572673"/>
              <a:gd name="connsiteY3" fmla="*/ 65871 h 5367331"/>
              <a:gd name="connsiteX4" fmla="*/ 1138195 w 6572673"/>
              <a:gd name="connsiteY4" fmla="*/ 428306 h 5367331"/>
              <a:gd name="connsiteX5" fmla="*/ 73933 w 6572673"/>
              <a:gd name="connsiteY5" fmla="*/ 2857314 h 5367331"/>
              <a:gd name="connsiteX6" fmla="*/ 2305628 w 6572673"/>
              <a:gd name="connsiteY6" fmla="*/ 4980318 h 5367331"/>
              <a:gd name="connsiteX7" fmla="*/ 1578899 w 6572673"/>
              <a:gd name="connsiteY7" fmla="*/ 5268722 h 5367331"/>
              <a:gd name="connsiteX0" fmla="*/ 1578899 w 6437841"/>
              <a:gd name="connsiteY0" fmla="*/ 5268722 h 5396792"/>
              <a:gd name="connsiteX1" fmla="*/ 6110847 w 6437841"/>
              <a:gd name="connsiteY1" fmla="*/ 4326482 h 5396792"/>
              <a:gd name="connsiteX2" fmla="*/ 6193367 w 6437841"/>
              <a:gd name="connsiteY2" fmla="*/ 1357972 h 5396792"/>
              <a:gd name="connsiteX3" fmla="*/ 3551568 w 6437841"/>
              <a:gd name="connsiteY3" fmla="*/ 65871 h 5396792"/>
              <a:gd name="connsiteX4" fmla="*/ 1138195 w 6437841"/>
              <a:gd name="connsiteY4" fmla="*/ 428306 h 5396792"/>
              <a:gd name="connsiteX5" fmla="*/ 73933 w 6437841"/>
              <a:gd name="connsiteY5" fmla="*/ 2857314 h 5396792"/>
              <a:gd name="connsiteX6" fmla="*/ 2305628 w 6437841"/>
              <a:gd name="connsiteY6" fmla="*/ 4980318 h 5396792"/>
              <a:gd name="connsiteX7" fmla="*/ 1578899 w 6437841"/>
              <a:gd name="connsiteY7" fmla="*/ 5268722 h 5396792"/>
              <a:gd name="connsiteX0" fmla="*/ 1578899 w 6568956"/>
              <a:gd name="connsiteY0" fmla="*/ 5268722 h 5396792"/>
              <a:gd name="connsiteX1" fmla="*/ 6110847 w 6568956"/>
              <a:gd name="connsiteY1" fmla="*/ 4326482 h 5396792"/>
              <a:gd name="connsiteX2" fmla="*/ 6193367 w 6568956"/>
              <a:gd name="connsiteY2" fmla="*/ 1357972 h 5396792"/>
              <a:gd name="connsiteX3" fmla="*/ 3551568 w 6568956"/>
              <a:gd name="connsiteY3" fmla="*/ 65871 h 5396792"/>
              <a:gd name="connsiteX4" fmla="*/ 1138195 w 6568956"/>
              <a:gd name="connsiteY4" fmla="*/ 428306 h 5396792"/>
              <a:gd name="connsiteX5" fmla="*/ 73933 w 6568956"/>
              <a:gd name="connsiteY5" fmla="*/ 2857314 h 5396792"/>
              <a:gd name="connsiteX6" fmla="*/ 2305628 w 6568956"/>
              <a:gd name="connsiteY6" fmla="*/ 4980318 h 5396792"/>
              <a:gd name="connsiteX7" fmla="*/ 1578899 w 6568956"/>
              <a:gd name="connsiteY7" fmla="*/ 5268722 h 5396792"/>
              <a:gd name="connsiteX0" fmla="*/ 1578899 w 6627440"/>
              <a:gd name="connsiteY0" fmla="*/ 5268722 h 5396792"/>
              <a:gd name="connsiteX1" fmla="*/ 6110847 w 6627440"/>
              <a:gd name="connsiteY1" fmla="*/ 4326482 h 5396792"/>
              <a:gd name="connsiteX2" fmla="*/ 6193367 w 6627440"/>
              <a:gd name="connsiteY2" fmla="*/ 1357972 h 5396792"/>
              <a:gd name="connsiteX3" fmla="*/ 3551568 w 6627440"/>
              <a:gd name="connsiteY3" fmla="*/ 65871 h 5396792"/>
              <a:gd name="connsiteX4" fmla="*/ 1138195 w 6627440"/>
              <a:gd name="connsiteY4" fmla="*/ 428306 h 5396792"/>
              <a:gd name="connsiteX5" fmla="*/ 73933 w 6627440"/>
              <a:gd name="connsiteY5" fmla="*/ 2857314 h 5396792"/>
              <a:gd name="connsiteX6" fmla="*/ 2305628 w 6627440"/>
              <a:gd name="connsiteY6" fmla="*/ 4980318 h 5396792"/>
              <a:gd name="connsiteX7" fmla="*/ 1578899 w 6627440"/>
              <a:gd name="connsiteY7" fmla="*/ 5268722 h 5396792"/>
              <a:gd name="connsiteX0" fmla="*/ 1578899 w 6627440"/>
              <a:gd name="connsiteY0" fmla="*/ 5268722 h 5362841"/>
              <a:gd name="connsiteX1" fmla="*/ 6110847 w 6627440"/>
              <a:gd name="connsiteY1" fmla="*/ 4326482 h 5362841"/>
              <a:gd name="connsiteX2" fmla="*/ 6193367 w 6627440"/>
              <a:gd name="connsiteY2" fmla="*/ 1357972 h 5362841"/>
              <a:gd name="connsiteX3" fmla="*/ 3551568 w 6627440"/>
              <a:gd name="connsiteY3" fmla="*/ 65871 h 5362841"/>
              <a:gd name="connsiteX4" fmla="*/ 1138195 w 6627440"/>
              <a:gd name="connsiteY4" fmla="*/ 428306 h 5362841"/>
              <a:gd name="connsiteX5" fmla="*/ 73933 w 6627440"/>
              <a:gd name="connsiteY5" fmla="*/ 2857314 h 5362841"/>
              <a:gd name="connsiteX6" fmla="*/ 2305628 w 6627440"/>
              <a:gd name="connsiteY6" fmla="*/ 4980318 h 5362841"/>
              <a:gd name="connsiteX7" fmla="*/ 1578899 w 6627440"/>
              <a:gd name="connsiteY7" fmla="*/ 5268722 h 5362841"/>
              <a:gd name="connsiteX0" fmla="*/ 1578899 w 6627440"/>
              <a:gd name="connsiteY0" fmla="*/ 5268722 h 5400918"/>
              <a:gd name="connsiteX1" fmla="*/ 3326943 w 6627440"/>
              <a:gd name="connsiteY1" fmla="*/ 5334135 h 5400918"/>
              <a:gd name="connsiteX2" fmla="*/ 6110847 w 6627440"/>
              <a:gd name="connsiteY2" fmla="*/ 4326482 h 5400918"/>
              <a:gd name="connsiteX3" fmla="*/ 6193367 w 6627440"/>
              <a:gd name="connsiteY3" fmla="*/ 1357972 h 5400918"/>
              <a:gd name="connsiteX4" fmla="*/ 3551568 w 6627440"/>
              <a:gd name="connsiteY4" fmla="*/ 65871 h 5400918"/>
              <a:gd name="connsiteX5" fmla="*/ 1138195 w 6627440"/>
              <a:gd name="connsiteY5" fmla="*/ 428306 h 5400918"/>
              <a:gd name="connsiteX6" fmla="*/ 73933 w 6627440"/>
              <a:gd name="connsiteY6" fmla="*/ 2857314 h 5400918"/>
              <a:gd name="connsiteX7" fmla="*/ 2305628 w 6627440"/>
              <a:gd name="connsiteY7" fmla="*/ 4980318 h 5400918"/>
              <a:gd name="connsiteX8" fmla="*/ 1578899 w 6627440"/>
              <a:gd name="connsiteY8" fmla="*/ 5268722 h 5400918"/>
              <a:gd name="connsiteX0" fmla="*/ 1578899 w 6627440"/>
              <a:gd name="connsiteY0" fmla="*/ 5268722 h 5401997"/>
              <a:gd name="connsiteX1" fmla="*/ 3326943 w 6627440"/>
              <a:gd name="connsiteY1" fmla="*/ 5334135 h 5401997"/>
              <a:gd name="connsiteX2" fmla="*/ 6110847 w 6627440"/>
              <a:gd name="connsiteY2" fmla="*/ 4326482 h 5401997"/>
              <a:gd name="connsiteX3" fmla="*/ 6193367 w 6627440"/>
              <a:gd name="connsiteY3" fmla="*/ 1357972 h 5401997"/>
              <a:gd name="connsiteX4" fmla="*/ 3551568 w 6627440"/>
              <a:gd name="connsiteY4" fmla="*/ 65871 h 5401997"/>
              <a:gd name="connsiteX5" fmla="*/ 1138195 w 6627440"/>
              <a:gd name="connsiteY5" fmla="*/ 428306 h 5401997"/>
              <a:gd name="connsiteX6" fmla="*/ 73933 w 6627440"/>
              <a:gd name="connsiteY6" fmla="*/ 2857314 h 5401997"/>
              <a:gd name="connsiteX7" fmla="*/ 2305628 w 6627440"/>
              <a:gd name="connsiteY7" fmla="*/ 4980318 h 5401997"/>
              <a:gd name="connsiteX8" fmla="*/ 1578899 w 6627440"/>
              <a:gd name="connsiteY8" fmla="*/ 5268722 h 5401997"/>
              <a:gd name="connsiteX0" fmla="*/ 1544380 w 6627440"/>
              <a:gd name="connsiteY0" fmla="*/ 5252633 h 5398406"/>
              <a:gd name="connsiteX1" fmla="*/ 3326943 w 6627440"/>
              <a:gd name="connsiteY1" fmla="*/ 5334135 h 5398406"/>
              <a:gd name="connsiteX2" fmla="*/ 6110847 w 6627440"/>
              <a:gd name="connsiteY2" fmla="*/ 4326482 h 5398406"/>
              <a:gd name="connsiteX3" fmla="*/ 6193367 w 6627440"/>
              <a:gd name="connsiteY3" fmla="*/ 1357972 h 5398406"/>
              <a:gd name="connsiteX4" fmla="*/ 3551568 w 6627440"/>
              <a:gd name="connsiteY4" fmla="*/ 65871 h 5398406"/>
              <a:gd name="connsiteX5" fmla="*/ 1138195 w 6627440"/>
              <a:gd name="connsiteY5" fmla="*/ 428306 h 5398406"/>
              <a:gd name="connsiteX6" fmla="*/ 73933 w 6627440"/>
              <a:gd name="connsiteY6" fmla="*/ 2857314 h 5398406"/>
              <a:gd name="connsiteX7" fmla="*/ 2305628 w 6627440"/>
              <a:gd name="connsiteY7" fmla="*/ 4980318 h 5398406"/>
              <a:gd name="connsiteX8" fmla="*/ 1544380 w 6627440"/>
              <a:gd name="connsiteY8" fmla="*/ 5252633 h 5398406"/>
              <a:gd name="connsiteX0" fmla="*/ 1544380 w 6627440"/>
              <a:gd name="connsiteY0" fmla="*/ 5252633 h 5397420"/>
              <a:gd name="connsiteX1" fmla="*/ 3326943 w 6627440"/>
              <a:gd name="connsiteY1" fmla="*/ 5334135 h 5397420"/>
              <a:gd name="connsiteX2" fmla="*/ 6110847 w 6627440"/>
              <a:gd name="connsiteY2" fmla="*/ 4326482 h 5397420"/>
              <a:gd name="connsiteX3" fmla="*/ 6193367 w 6627440"/>
              <a:gd name="connsiteY3" fmla="*/ 1357972 h 5397420"/>
              <a:gd name="connsiteX4" fmla="*/ 3551568 w 6627440"/>
              <a:gd name="connsiteY4" fmla="*/ 65871 h 5397420"/>
              <a:gd name="connsiteX5" fmla="*/ 1138195 w 6627440"/>
              <a:gd name="connsiteY5" fmla="*/ 428306 h 5397420"/>
              <a:gd name="connsiteX6" fmla="*/ 73933 w 6627440"/>
              <a:gd name="connsiteY6" fmla="*/ 2857314 h 5397420"/>
              <a:gd name="connsiteX7" fmla="*/ 2305628 w 6627440"/>
              <a:gd name="connsiteY7" fmla="*/ 4980318 h 5397420"/>
              <a:gd name="connsiteX8" fmla="*/ 1544380 w 6627440"/>
              <a:gd name="connsiteY8" fmla="*/ 5252633 h 5397420"/>
              <a:gd name="connsiteX0" fmla="*/ 1544380 w 6627440"/>
              <a:gd name="connsiteY0" fmla="*/ 5252633 h 5397420"/>
              <a:gd name="connsiteX1" fmla="*/ 3326943 w 6627440"/>
              <a:gd name="connsiteY1" fmla="*/ 5334135 h 5397420"/>
              <a:gd name="connsiteX2" fmla="*/ 6110847 w 6627440"/>
              <a:gd name="connsiteY2" fmla="*/ 4326482 h 5397420"/>
              <a:gd name="connsiteX3" fmla="*/ 6193367 w 6627440"/>
              <a:gd name="connsiteY3" fmla="*/ 1357972 h 5397420"/>
              <a:gd name="connsiteX4" fmla="*/ 3551568 w 6627440"/>
              <a:gd name="connsiteY4" fmla="*/ 65871 h 5397420"/>
              <a:gd name="connsiteX5" fmla="*/ 1138195 w 6627440"/>
              <a:gd name="connsiteY5" fmla="*/ 428306 h 5397420"/>
              <a:gd name="connsiteX6" fmla="*/ 73933 w 6627440"/>
              <a:gd name="connsiteY6" fmla="*/ 2857314 h 5397420"/>
              <a:gd name="connsiteX7" fmla="*/ 2305628 w 6627440"/>
              <a:gd name="connsiteY7" fmla="*/ 4980318 h 5397420"/>
              <a:gd name="connsiteX8" fmla="*/ 1544380 w 6627440"/>
              <a:gd name="connsiteY8" fmla="*/ 5252633 h 5397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627440" h="5397420">
                <a:moveTo>
                  <a:pt x="1544380" y="5252633"/>
                </a:moveTo>
                <a:cubicBezTo>
                  <a:pt x="1556207" y="5314022"/>
                  <a:pt x="2571618" y="5491175"/>
                  <a:pt x="3326943" y="5334135"/>
                </a:cubicBezTo>
                <a:cubicBezTo>
                  <a:pt x="4082268" y="5177095"/>
                  <a:pt x="5593072" y="4991595"/>
                  <a:pt x="6110847" y="4326482"/>
                </a:cubicBezTo>
                <a:cubicBezTo>
                  <a:pt x="6940830" y="3391593"/>
                  <a:pt x="6619913" y="2068074"/>
                  <a:pt x="6193367" y="1357972"/>
                </a:cubicBezTo>
                <a:cubicBezTo>
                  <a:pt x="5766821" y="647870"/>
                  <a:pt x="4394097" y="220815"/>
                  <a:pt x="3551568" y="65871"/>
                </a:cubicBezTo>
                <a:cubicBezTo>
                  <a:pt x="2709039" y="-89073"/>
                  <a:pt x="1668865" y="28380"/>
                  <a:pt x="1138195" y="428306"/>
                </a:cubicBezTo>
                <a:cubicBezTo>
                  <a:pt x="607525" y="828232"/>
                  <a:pt x="-258548" y="1960759"/>
                  <a:pt x="73933" y="2857314"/>
                </a:cubicBezTo>
                <a:cubicBezTo>
                  <a:pt x="354612" y="3898352"/>
                  <a:pt x="1151047" y="4601521"/>
                  <a:pt x="2305628" y="4980318"/>
                </a:cubicBezTo>
                <a:cubicBezTo>
                  <a:pt x="2182006" y="5243549"/>
                  <a:pt x="1544380" y="5252633"/>
                  <a:pt x="1544380" y="5252633"/>
                </a:cubicBezTo>
                <a:close/>
              </a:path>
            </a:pathLst>
          </a:custGeom>
          <a:noFill/>
          <a:ln w="19050" cap="flat">
            <a:solidFill>
              <a:schemeClr val="tx1"/>
            </a:solidFill>
            <a:prstDash val="solid"/>
            <a:miter/>
          </a:ln>
        </p:spPr>
        <p:txBody>
          <a:bodyPr rtlCol="0" anchor="ctr"/>
          <a:lstStyle/>
          <a:p>
            <a:endParaRPr lang="en-US"/>
          </a:p>
        </p:txBody>
      </p:sp>
    </p:spTree>
    <p:extLst>
      <p:ext uri="{BB962C8B-B14F-4D97-AF65-F5344CB8AC3E}">
        <p14:creationId xmlns:p14="http://schemas.microsoft.com/office/powerpoint/2010/main" val="1504416320"/>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4474318-9BA9-4C58-85CC-EAF141DDB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E0FAB53-F8C8-2742-B8E9-0B01A2670E68}"/>
              </a:ext>
            </a:extLst>
          </p:cNvPr>
          <p:cNvSpPr>
            <a:spLocks noGrp="1"/>
          </p:cNvSpPr>
          <p:nvPr>
            <p:ph type="title"/>
          </p:nvPr>
        </p:nvSpPr>
        <p:spPr>
          <a:xfrm>
            <a:off x="722569" y="1594885"/>
            <a:ext cx="3556795" cy="3824702"/>
          </a:xfrm>
        </p:spPr>
        <p:txBody>
          <a:bodyPr>
            <a:normAutofit/>
          </a:bodyPr>
          <a:lstStyle/>
          <a:p>
            <a:pPr algn="ctr" rtl="1"/>
            <a:r>
              <a:rPr lang="ar-SA" dirty="0"/>
              <a:t>تعريف علم النفس: </a:t>
            </a:r>
            <a:r>
              <a:rPr lang="en-US" dirty="0"/>
              <a:t>Psychology</a:t>
            </a:r>
            <a:br>
              <a:rPr lang="en-GB" dirty="0"/>
            </a:br>
            <a:endParaRPr lang="en-US" dirty="0"/>
          </a:p>
        </p:txBody>
      </p:sp>
      <p:sp>
        <p:nvSpPr>
          <p:cNvPr id="11" name="Freeform: Shape 10">
            <a:extLst>
              <a:ext uri="{FF2B5EF4-FFF2-40B4-BE49-F238E27FC236}">
                <a16:creationId xmlns:a16="http://schemas.microsoft.com/office/drawing/2014/main" id="{9F9F0D99-A2D7-4650-BA53-99550E8F68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flipV="1">
            <a:off x="5369837" y="-256824"/>
            <a:ext cx="5737892" cy="7262471"/>
          </a:xfrm>
          <a:custGeom>
            <a:avLst/>
            <a:gdLst>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5623915 w 11603130"/>
              <a:gd name="connsiteY8" fmla="*/ 5947064 h 6362961"/>
              <a:gd name="connsiteX9" fmla="*/ 8143603 w 11603130"/>
              <a:gd name="connsiteY9" fmla="*/ 5913030 h 6362961"/>
              <a:gd name="connsiteX10" fmla="*/ 8168400 w 11603130"/>
              <a:gd name="connsiteY10" fmla="*/ 5914173 h 6362961"/>
              <a:gd name="connsiteX11" fmla="*/ 8334742 w 11603130"/>
              <a:gd name="connsiteY11" fmla="*/ 5912754 h 6362961"/>
              <a:gd name="connsiteX12" fmla="*/ 8343333 w 11603130"/>
              <a:gd name="connsiteY12" fmla="*/ 6362961 h 6362961"/>
              <a:gd name="connsiteX13" fmla="*/ 8951337 w 11603130"/>
              <a:gd name="connsiteY13" fmla="*/ 5912879 h 6362961"/>
              <a:gd name="connsiteX14" fmla="*/ 9710371 w 11603130"/>
              <a:gd name="connsiteY14" fmla="*/ 5911624 h 6362961"/>
              <a:gd name="connsiteX15" fmla="*/ 9804791 w 11603130"/>
              <a:gd name="connsiteY15" fmla="*/ 5908320 h 6362961"/>
              <a:gd name="connsiteX16" fmla="*/ 9863784 w 11603130"/>
              <a:gd name="connsiteY16" fmla="*/ 5909115 h 6362961"/>
              <a:gd name="connsiteX17" fmla="*/ 10007288 w 11603130"/>
              <a:gd name="connsiteY17" fmla="*/ 5914499 h 6362961"/>
              <a:gd name="connsiteX18" fmla="*/ 10927227 w 11603130"/>
              <a:gd name="connsiteY18" fmla="*/ 5922366 h 6362961"/>
              <a:gd name="connsiteX19" fmla="*/ 11562333 w 11603130"/>
              <a:gd name="connsiteY19" fmla="*/ 5906085 h 6362961"/>
              <a:gd name="connsiteX20" fmla="*/ 11571244 w 11603130"/>
              <a:gd name="connsiteY20" fmla="*/ 2621674 h 6362961"/>
              <a:gd name="connsiteX21" fmla="*/ 11561892 w 11603130"/>
              <a:gd name="connsiteY21" fmla="*/ 176313 h 6362961"/>
              <a:gd name="connsiteX22" fmla="*/ 11289537 w 11603130"/>
              <a:gd name="connsiteY22" fmla="*/ 107615 h 6362961"/>
              <a:gd name="connsiteX23" fmla="*/ 10689999 w 11603130"/>
              <a:gd name="connsiteY23" fmla="*/ 70591 h 6362961"/>
              <a:gd name="connsiteX24" fmla="*/ 7599878 w 11603130"/>
              <a:gd name="connsiteY24" fmla="*/ 7591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5623915 w 11603130"/>
              <a:gd name="connsiteY8" fmla="*/ 5947064 h 6362961"/>
              <a:gd name="connsiteX9" fmla="*/ 8143603 w 11603130"/>
              <a:gd name="connsiteY9" fmla="*/ 5913030 h 6362961"/>
              <a:gd name="connsiteX10" fmla="*/ 8168400 w 11603130"/>
              <a:gd name="connsiteY10" fmla="*/ 5914173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5623915 w 11603130"/>
              <a:gd name="connsiteY8" fmla="*/ 5947064 h 6362961"/>
              <a:gd name="connsiteX9" fmla="*/ 8143603 w 11603130"/>
              <a:gd name="connsiteY9" fmla="*/ 5913030 h 6362961"/>
              <a:gd name="connsiteX10" fmla="*/ 8444794 w 11603130"/>
              <a:gd name="connsiteY10" fmla="*/ 5914172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5623915 w 11603130"/>
              <a:gd name="connsiteY8" fmla="*/ 5947064 h 6362961"/>
              <a:gd name="connsiteX9" fmla="*/ 6347077 w 11603130"/>
              <a:gd name="connsiteY9" fmla="*/ 5954091 h 6362961"/>
              <a:gd name="connsiteX10" fmla="*/ 8444794 w 11603130"/>
              <a:gd name="connsiteY10" fmla="*/ 5914172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2638911 w 11603130"/>
              <a:gd name="connsiteY8" fmla="*/ 5933377 h 6362961"/>
              <a:gd name="connsiteX9" fmla="*/ 6347077 w 11603130"/>
              <a:gd name="connsiteY9" fmla="*/ 5954091 h 6362961"/>
              <a:gd name="connsiteX10" fmla="*/ 8444794 w 11603130"/>
              <a:gd name="connsiteY10" fmla="*/ 5914172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2638911 w 11603130"/>
              <a:gd name="connsiteY8" fmla="*/ 5933377 h 6362961"/>
              <a:gd name="connsiteX9" fmla="*/ 4080684 w 11603130"/>
              <a:gd name="connsiteY9" fmla="*/ 5926717 h 6362961"/>
              <a:gd name="connsiteX10" fmla="*/ 8444794 w 11603130"/>
              <a:gd name="connsiteY10" fmla="*/ 5914172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2638911 w 11603130"/>
              <a:gd name="connsiteY8" fmla="*/ 5933377 h 6362961"/>
              <a:gd name="connsiteX9" fmla="*/ 4080684 w 11603130"/>
              <a:gd name="connsiteY9" fmla="*/ 5926717 h 6362961"/>
              <a:gd name="connsiteX10" fmla="*/ 5045206 w 11603130"/>
              <a:gd name="connsiteY10" fmla="*/ 5927859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8951337 w 11603130"/>
              <a:gd name="connsiteY12" fmla="*/ 5912879 h 6335587"/>
              <a:gd name="connsiteX13" fmla="*/ 9710371 w 11603130"/>
              <a:gd name="connsiteY13" fmla="*/ 5911624 h 6335587"/>
              <a:gd name="connsiteX14" fmla="*/ 9804791 w 11603130"/>
              <a:gd name="connsiteY14" fmla="*/ 5908320 h 6335587"/>
              <a:gd name="connsiteX15" fmla="*/ 9863784 w 11603130"/>
              <a:gd name="connsiteY15" fmla="*/ 5909115 h 6335587"/>
              <a:gd name="connsiteX16" fmla="*/ 10007288 w 11603130"/>
              <a:gd name="connsiteY16" fmla="*/ 5914499 h 6335587"/>
              <a:gd name="connsiteX17" fmla="*/ 10927227 w 11603130"/>
              <a:gd name="connsiteY17" fmla="*/ 5922366 h 6335587"/>
              <a:gd name="connsiteX18" fmla="*/ 11562333 w 11603130"/>
              <a:gd name="connsiteY18" fmla="*/ 5906085 h 6335587"/>
              <a:gd name="connsiteX19" fmla="*/ 11571244 w 11603130"/>
              <a:gd name="connsiteY19" fmla="*/ 2621674 h 6335587"/>
              <a:gd name="connsiteX20" fmla="*/ 11561892 w 11603130"/>
              <a:gd name="connsiteY20" fmla="*/ 176313 h 6335587"/>
              <a:gd name="connsiteX21" fmla="*/ 11289537 w 11603130"/>
              <a:gd name="connsiteY21" fmla="*/ 107615 h 6335587"/>
              <a:gd name="connsiteX22" fmla="*/ 10689999 w 11603130"/>
              <a:gd name="connsiteY22" fmla="*/ 70591 h 6335587"/>
              <a:gd name="connsiteX23" fmla="*/ 7599878 w 11603130"/>
              <a:gd name="connsiteY23" fmla="*/ 75910 h 6335587"/>
              <a:gd name="connsiteX24" fmla="*/ 1892744 w 11603130"/>
              <a:gd name="connsiteY24"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42722 w 11603130"/>
              <a:gd name="connsiteY12" fmla="*/ 5885506 h 6335587"/>
              <a:gd name="connsiteX13" fmla="*/ 9710371 w 11603130"/>
              <a:gd name="connsiteY13" fmla="*/ 5911624 h 6335587"/>
              <a:gd name="connsiteX14" fmla="*/ 9804791 w 11603130"/>
              <a:gd name="connsiteY14" fmla="*/ 5908320 h 6335587"/>
              <a:gd name="connsiteX15" fmla="*/ 9863784 w 11603130"/>
              <a:gd name="connsiteY15" fmla="*/ 5909115 h 6335587"/>
              <a:gd name="connsiteX16" fmla="*/ 10007288 w 11603130"/>
              <a:gd name="connsiteY16" fmla="*/ 5914499 h 6335587"/>
              <a:gd name="connsiteX17" fmla="*/ 10927227 w 11603130"/>
              <a:gd name="connsiteY17" fmla="*/ 5922366 h 6335587"/>
              <a:gd name="connsiteX18" fmla="*/ 11562333 w 11603130"/>
              <a:gd name="connsiteY18" fmla="*/ 5906085 h 6335587"/>
              <a:gd name="connsiteX19" fmla="*/ 11571244 w 11603130"/>
              <a:gd name="connsiteY19" fmla="*/ 2621674 h 6335587"/>
              <a:gd name="connsiteX20" fmla="*/ 11561892 w 11603130"/>
              <a:gd name="connsiteY20" fmla="*/ 176313 h 6335587"/>
              <a:gd name="connsiteX21" fmla="*/ 11289537 w 11603130"/>
              <a:gd name="connsiteY21" fmla="*/ 107615 h 6335587"/>
              <a:gd name="connsiteX22" fmla="*/ 10689999 w 11603130"/>
              <a:gd name="connsiteY22" fmla="*/ 70591 h 6335587"/>
              <a:gd name="connsiteX23" fmla="*/ 7599878 w 11603130"/>
              <a:gd name="connsiteY23" fmla="*/ 75910 h 6335587"/>
              <a:gd name="connsiteX24" fmla="*/ 1892744 w 11603130"/>
              <a:gd name="connsiteY24"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408556 w 11603130"/>
              <a:gd name="connsiteY12" fmla="*/ 5899194 h 6335587"/>
              <a:gd name="connsiteX13" fmla="*/ 9710371 w 11603130"/>
              <a:gd name="connsiteY13" fmla="*/ 5911624 h 6335587"/>
              <a:gd name="connsiteX14" fmla="*/ 9804791 w 11603130"/>
              <a:gd name="connsiteY14" fmla="*/ 5908320 h 6335587"/>
              <a:gd name="connsiteX15" fmla="*/ 9863784 w 11603130"/>
              <a:gd name="connsiteY15" fmla="*/ 5909115 h 6335587"/>
              <a:gd name="connsiteX16" fmla="*/ 10007288 w 11603130"/>
              <a:gd name="connsiteY16" fmla="*/ 5914499 h 6335587"/>
              <a:gd name="connsiteX17" fmla="*/ 10927227 w 11603130"/>
              <a:gd name="connsiteY17" fmla="*/ 5922366 h 6335587"/>
              <a:gd name="connsiteX18" fmla="*/ 11562333 w 11603130"/>
              <a:gd name="connsiteY18" fmla="*/ 5906085 h 6335587"/>
              <a:gd name="connsiteX19" fmla="*/ 11571244 w 11603130"/>
              <a:gd name="connsiteY19" fmla="*/ 2621674 h 6335587"/>
              <a:gd name="connsiteX20" fmla="*/ 11561892 w 11603130"/>
              <a:gd name="connsiteY20" fmla="*/ 176313 h 6335587"/>
              <a:gd name="connsiteX21" fmla="*/ 11289537 w 11603130"/>
              <a:gd name="connsiteY21" fmla="*/ 107615 h 6335587"/>
              <a:gd name="connsiteX22" fmla="*/ 10689999 w 11603130"/>
              <a:gd name="connsiteY22" fmla="*/ 70591 h 6335587"/>
              <a:gd name="connsiteX23" fmla="*/ 7599878 w 11603130"/>
              <a:gd name="connsiteY23" fmla="*/ 75910 h 6335587"/>
              <a:gd name="connsiteX24" fmla="*/ 1892744 w 11603130"/>
              <a:gd name="connsiteY24"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408556 w 11603130"/>
              <a:gd name="connsiteY12" fmla="*/ 5899194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408556 w 11603130"/>
              <a:gd name="connsiteY12" fmla="*/ 5899194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408556 w 11603130"/>
              <a:gd name="connsiteY12" fmla="*/ 5899194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408556 w 11603130"/>
              <a:gd name="connsiteY12" fmla="*/ 5899194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710371 w 11603130"/>
              <a:gd name="connsiteY13" fmla="*/ 5911624 h 6335587"/>
              <a:gd name="connsiteX14" fmla="*/ 10007288 w 11603130"/>
              <a:gd name="connsiteY14" fmla="*/ 5914499 h 6335587"/>
              <a:gd name="connsiteX15" fmla="*/ 10927227 w 11603130"/>
              <a:gd name="connsiteY15" fmla="*/ 5922366 h 6335587"/>
              <a:gd name="connsiteX16" fmla="*/ 11562333 w 11603130"/>
              <a:gd name="connsiteY16" fmla="*/ 5906085 h 6335587"/>
              <a:gd name="connsiteX17" fmla="*/ 11571244 w 11603130"/>
              <a:gd name="connsiteY17" fmla="*/ 2621674 h 6335587"/>
              <a:gd name="connsiteX18" fmla="*/ 11561892 w 11603130"/>
              <a:gd name="connsiteY18" fmla="*/ 176313 h 6335587"/>
              <a:gd name="connsiteX19" fmla="*/ 11289537 w 11603130"/>
              <a:gd name="connsiteY19" fmla="*/ 107615 h 6335587"/>
              <a:gd name="connsiteX20" fmla="*/ 10689999 w 11603130"/>
              <a:gd name="connsiteY20" fmla="*/ 70591 h 6335587"/>
              <a:gd name="connsiteX21" fmla="*/ 7599878 w 11603130"/>
              <a:gd name="connsiteY21" fmla="*/ 75910 h 6335587"/>
              <a:gd name="connsiteX22" fmla="*/ 1892744 w 11603130"/>
              <a:gd name="connsiteY22"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710371 w 11603130"/>
              <a:gd name="connsiteY13" fmla="*/ 5911624 h 6335587"/>
              <a:gd name="connsiteX14" fmla="*/ 10007288 w 11603130"/>
              <a:gd name="connsiteY14" fmla="*/ 5914499 h 6335587"/>
              <a:gd name="connsiteX15" fmla="*/ 10927227 w 11603130"/>
              <a:gd name="connsiteY15" fmla="*/ 5922366 h 6335587"/>
              <a:gd name="connsiteX16" fmla="*/ 11562333 w 11603130"/>
              <a:gd name="connsiteY16" fmla="*/ 5906085 h 6335587"/>
              <a:gd name="connsiteX17" fmla="*/ 11571244 w 11603130"/>
              <a:gd name="connsiteY17" fmla="*/ 2621674 h 6335587"/>
              <a:gd name="connsiteX18" fmla="*/ 11561892 w 11603130"/>
              <a:gd name="connsiteY18" fmla="*/ 176313 h 6335587"/>
              <a:gd name="connsiteX19" fmla="*/ 11289537 w 11603130"/>
              <a:gd name="connsiteY19" fmla="*/ 107615 h 6335587"/>
              <a:gd name="connsiteX20" fmla="*/ 10689999 w 11603130"/>
              <a:gd name="connsiteY20" fmla="*/ 70591 h 6335587"/>
              <a:gd name="connsiteX21" fmla="*/ 7599878 w 11603130"/>
              <a:gd name="connsiteY21" fmla="*/ 75910 h 6335587"/>
              <a:gd name="connsiteX22" fmla="*/ 1892744 w 11603130"/>
              <a:gd name="connsiteY22"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710371 w 11603130"/>
              <a:gd name="connsiteY13" fmla="*/ 5911624 h 6335587"/>
              <a:gd name="connsiteX14" fmla="*/ 10007288 w 11603130"/>
              <a:gd name="connsiteY14" fmla="*/ 5914499 h 6335587"/>
              <a:gd name="connsiteX15" fmla="*/ 10927227 w 11603130"/>
              <a:gd name="connsiteY15" fmla="*/ 5922366 h 6335587"/>
              <a:gd name="connsiteX16" fmla="*/ 11562333 w 11603130"/>
              <a:gd name="connsiteY16" fmla="*/ 5906085 h 6335587"/>
              <a:gd name="connsiteX17" fmla="*/ 11571244 w 11603130"/>
              <a:gd name="connsiteY17" fmla="*/ 2621674 h 6335587"/>
              <a:gd name="connsiteX18" fmla="*/ 11561892 w 11603130"/>
              <a:gd name="connsiteY18" fmla="*/ 176313 h 6335587"/>
              <a:gd name="connsiteX19" fmla="*/ 11289537 w 11603130"/>
              <a:gd name="connsiteY19" fmla="*/ 107615 h 6335587"/>
              <a:gd name="connsiteX20" fmla="*/ 10689999 w 11603130"/>
              <a:gd name="connsiteY20" fmla="*/ 70591 h 6335587"/>
              <a:gd name="connsiteX21" fmla="*/ 7599878 w 11603130"/>
              <a:gd name="connsiteY21" fmla="*/ 75910 h 6335587"/>
              <a:gd name="connsiteX22" fmla="*/ 1892744 w 11603130"/>
              <a:gd name="connsiteY22"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098386 w 11603130"/>
              <a:gd name="connsiteY13" fmla="*/ 5911624 h 6335587"/>
              <a:gd name="connsiteX14" fmla="*/ 10007288 w 11603130"/>
              <a:gd name="connsiteY14" fmla="*/ 5914499 h 6335587"/>
              <a:gd name="connsiteX15" fmla="*/ 10927227 w 11603130"/>
              <a:gd name="connsiteY15" fmla="*/ 5922366 h 6335587"/>
              <a:gd name="connsiteX16" fmla="*/ 11562333 w 11603130"/>
              <a:gd name="connsiteY16" fmla="*/ 5906085 h 6335587"/>
              <a:gd name="connsiteX17" fmla="*/ 11571244 w 11603130"/>
              <a:gd name="connsiteY17" fmla="*/ 2621674 h 6335587"/>
              <a:gd name="connsiteX18" fmla="*/ 11561892 w 11603130"/>
              <a:gd name="connsiteY18" fmla="*/ 176313 h 6335587"/>
              <a:gd name="connsiteX19" fmla="*/ 11289537 w 11603130"/>
              <a:gd name="connsiteY19" fmla="*/ 107615 h 6335587"/>
              <a:gd name="connsiteX20" fmla="*/ 10689999 w 11603130"/>
              <a:gd name="connsiteY20" fmla="*/ 70591 h 6335587"/>
              <a:gd name="connsiteX21" fmla="*/ 7599878 w 11603130"/>
              <a:gd name="connsiteY21" fmla="*/ 75910 h 6335587"/>
              <a:gd name="connsiteX22" fmla="*/ 1892744 w 11603130"/>
              <a:gd name="connsiteY22"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8972 w 11603130"/>
              <a:gd name="connsiteY5" fmla="*/ 3523848 h 6335587"/>
              <a:gd name="connsiteX6" fmla="*/ 148480 w 11603130"/>
              <a:gd name="connsiteY6" fmla="*/ 5930841 h 6335587"/>
              <a:gd name="connsiteX7" fmla="*/ 2638911 w 11603130"/>
              <a:gd name="connsiteY7" fmla="*/ 5933377 h 6335587"/>
              <a:gd name="connsiteX8" fmla="*/ 4080684 w 11603130"/>
              <a:gd name="connsiteY8" fmla="*/ 5926717 h 6335587"/>
              <a:gd name="connsiteX9" fmla="*/ 5045206 w 11603130"/>
              <a:gd name="connsiteY9" fmla="*/ 5927859 h 6335587"/>
              <a:gd name="connsiteX10" fmla="*/ 5855834 w 11603130"/>
              <a:gd name="connsiteY10" fmla="*/ 6335587 h 6335587"/>
              <a:gd name="connsiteX11" fmla="*/ 6274422 w 11603130"/>
              <a:gd name="connsiteY11" fmla="*/ 5903346 h 6335587"/>
              <a:gd name="connsiteX12" fmla="*/ 9098386 w 11603130"/>
              <a:gd name="connsiteY12" fmla="*/ 5911624 h 6335587"/>
              <a:gd name="connsiteX13" fmla="*/ 10007288 w 11603130"/>
              <a:gd name="connsiteY13" fmla="*/ 5914499 h 6335587"/>
              <a:gd name="connsiteX14" fmla="*/ 10927227 w 11603130"/>
              <a:gd name="connsiteY14" fmla="*/ 5922366 h 6335587"/>
              <a:gd name="connsiteX15" fmla="*/ 11562333 w 11603130"/>
              <a:gd name="connsiteY15" fmla="*/ 5906085 h 6335587"/>
              <a:gd name="connsiteX16" fmla="*/ 11571244 w 11603130"/>
              <a:gd name="connsiteY16" fmla="*/ 2621674 h 6335587"/>
              <a:gd name="connsiteX17" fmla="*/ 11561892 w 11603130"/>
              <a:gd name="connsiteY17" fmla="*/ 176313 h 6335587"/>
              <a:gd name="connsiteX18" fmla="*/ 11289537 w 11603130"/>
              <a:gd name="connsiteY18" fmla="*/ 107615 h 6335587"/>
              <a:gd name="connsiteX19" fmla="*/ 10689999 w 11603130"/>
              <a:gd name="connsiteY19" fmla="*/ 70591 h 6335587"/>
              <a:gd name="connsiteX20" fmla="*/ 7599878 w 11603130"/>
              <a:gd name="connsiteY20" fmla="*/ 75910 h 6335587"/>
              <a:gd name="connsiteX21" fmla="*/ 1892744 w 11603130"/>
              <a:gd name="connsiteY21" fmla="*/ 0 h 6335587"/>
              <a:gd name="connsiteX0" fmla="*/ 1892744 w 12087184"/>
              <a:gd name="connsiteY0" fmla="*/ 0 h 6335587"/>
              <a:gd name="connsiteX1" fmla="*/ 304663 w 12087184"/>
              <a:gd name="connsiteY1" fmla="*/ 10761 h 6335587"/>
              <a:gd name="connsiteX2" fmla="*/ 0 w 12087184"/>
              <a:gd name="connsiteY2" fmla="*/ 47942 h 6335587"/>
              <a:gd name="connsiteX3" fmla="*/ 0 w 12087184"/>
              <a:gd name="connsiteY3" fmla="*/ 909146 h 6335587"/>
              <a:gd name="connsiteX4" fmla="*/ 4597 w 12087184"/>
              <a:gd name="connsiteY4" fmla="*/ 909146 h 6335587"/>
              <a:gd name="connsiteX5" fmla="*/ 88972 w 12087184"/>
              <a:gd name="connsiteY5" fmla="*/ 3523848 h 6335587"/>
              <a:gd name="connsiteX6" fmla="*/ 148480 w 12087184"/>
              <a:gd name="connsiteY6" fmla="*/ 5930841 h 6335587"/>
              <a:gd name="connsiteX7" fmla="*/ 2638911 w 12087184"/>
              <a:gd name="connsiteY7" fmla="*/ 5933377 h 6335587"/>
              <a:gd name="connsiteX8" fmla="*/ 4080684 w 12087184"/>
              <a:gd name="connsiteY8" fmla="*/ 5926717 h 6335587"/>
              <a:gd name="connsiteX9" fmla="*/ 5045206 w 12087184"/>
              <a:gd name="connsiteY9" fmla="*/ 5927859 h 6335587"/>
              <a:gd name="connsiteX10" fmla="*/ 5855834 w 12087184"/>
              <a:gd name="connsiteY10" fmla="*/ 6335587 h 6335587"/>
              <a:gd name="connsiteX11" fmla="*/ 6274422 w 12087184"/>
              <a:gd name="connsiteY11" fmla="*/ 5903346 h 6335587"/>
              <a:gd name="connsiteX12" fmla="*/ 9098386 w 12087184"/>
              <a:gd name="connsiteY12" fmla="*/ 5911624 h 6335587"/>
              <a:gd name="connsiteX13" fmla="*/ 10007288 w 12087184"/>
              <a:gd name="connsiteY13" fmla="*/ 5914499 h 6335587"/>
              <a:gd name="connsiteX14" fmla="*/ 10927227 w 12087184"/>
              <a:gd name="connsiteY14" fmla="*/ 5922366 h 6335587"/>
              <a:gd name="connsiteX15" fmla="*/ 12085310 w 12087184"/>
              <a:gd name="connsiteY15" fmla="*/ 5921320 h 6335587"/>
              <a:gd name="connsiteX16" fmla="*/ 11571244 w 12087184"/>
              <a:gd name="connsiteY16" fmla="*/ 2621674 h 6335587"/>
              <a:gd name="connsiteX17" fmla="*/ 11561892 w 12087184"/>
              <a:gd name="connsiteY17" fmla="*/ 176313 h 6335587"/>
              <a:gd name="connsiteX18" fmla="*/ 11289537 w 12087184"/>
              <a:gd name="connsiteY18" fmla="*/ 107615 h 6335587"/>
              <a:gd name="connsiteX19" fmla="*/ 10689999 w 12087184"/>
              <a:gd name="connsiteY19" fmla="*/ 70591 h 6335587"/>
              <a:gd name="connsiteX20" fmla="*/ 7599878 w 12087184"/>
              <a:gd name="connsiteY20" fmla="*/ 75910 h 6335587"/>
              <a:gd name="connsiteX21" fmla="*/ 1892744 w 12087184"/>
              <a:gd name="connsiteY21" fmla="*/ 0 h 6335587"/>
              <a:gd name="connsiteX0" fmla="*/ 1892744 w 12096545"/>
              <a:gd name="connsiteY0" fmla="*/ 24998 h 6360585"/>
              <a:gd name="connsiteX1" fmla="*/ 304663 w 12096545"/>
              <a:gd name="connsiteY1" fmla="*/ 35759 h 6360585"/>
              <a:gd name="connsiteX2" fmla="*/ 0 w 12096545"/>
              <a:gd name="connsiteY2" fmla="*/ 72940 h 6360585"/>
              <a:gd name="connsiteX3" fmla="*/ 0 w 12096545"/>
              <a:gd name="connsiteY3" fmla="*/ 934144 h 6360585"/>
              <a:gd name="connsiteX4" fmla="*/ 4597 w 12096545"/>
              <a:gd name="connsiteY4" fmla="*/ 934144 h 6360585"/>
              <a:gd name="connsiteX5" fmla="*/ 88972 w 12096545"/>
              <a:gd name="connsiteY5" fmla="*/ 3548846 h 6360585"/>
              <a:gd name="connsiteX6" fmla="*/ 148480 w 12096545"/>
              <a:gd name="connsiteY6" fmla="*/ 5955839 h 6360585"/>
              <a:gd name="connsiteX7" fmla="*/ 2638911 w 12096545"/>
              <a:gd name="connsiteY7" fmla="*/ 5958375 h 6360585"/>
              <a:gd name="connsiteX8" fmla="*/ 4080684 w 12096545"/>
              <a:gd name="connsiteY8" fmla="*/ 5951715 h 6360585"/>
              <a:gd name="connsiteX9" fmla="*/ 5045206 w 12096545"/>
              <a:gd name="connsiteY9" fmla="*/ 5952857 h 6360585"/>
              <a:gd name="connsiteX10" fmla="*/ 5855834 w 12096545"/>
              <a:gd name="connsiteY10" fmla="*/ 6360585 h 6360585"/>
              <a:gd name="connsiteX11" fmla="*/ 6274422 w 12096545"/>
              <a:gd name="connsiteY11" fmla="*/ 5928344 h 6360585"/>
              <a:gd name="connsiteX12" fmla="*/ 9098386 w 12096545"/>
              <a:gd name="connsiteY12" fmla="*/ 5936622 h 6360585"/>
              <a:gd name="connsiteX13" fmla="*/ 10007288 w 12096545"/>
              <a:gd name="connsiteY13" fmla="*/ 5939497 h 6360585"/>
              <a:gd name="connsiteX14" fmla="*/ 10927227 w 12096545"/>
              <a:gd name="connsiteY14" fmla="*/ 5947364 h 6360585"/>
              <a:gd name="connsiteX15" fmla="*/ 12085310 w 12096545"/>
              <a:gd name="connsiteY15" fmla="*/ 5946318 h 6360585"/>
              <a:gd name="connsiteX16" fmla="*/ 12063456 w 12096545"/>
              <a:gd name="connsiteY16" fmla="*/ 2646672 h 6360585"/>
              <a:gd name="connsiteX17" fmla="*/ 11561892 w 12096545"/>
              <a:gd name="connsiteY17" fmla="*/ 201311 h 6360585"/>
              <a:gd name="connsiteX18" fmla="*/ 11289537 w 12096545"/>
              <a:gd name="connsiteY18" fmla="*/ 132613 h 6360585"/>
              <a:gd name="connsiteX19" fmla="*/ 10689999 w 12096545"/>
              <a:gd name="connsiteY19" fmla="*/ 95589 h 6360585"/>
              <a:gd name="connsiteX20" fmla="*/ 7599878 w 12096545"/>
              <a:gd name="connsiteY20" fmla="*/ 100908 h 6360585"/>
              <a:gd name="connsiteX21" fmla="*/ 1892744 w 12096545"/>
              <a:gd name="connsiteY21" fmla="*/ 24998 h 6360585"/>
              <a:gd name="connsiteX0" fmla="*/ 1892744 w 12127183"/>
              <a:gd name="connsiteY0" fmla="*/ 24998 h 6360585"/>
              <a:gd name="connsiteX1" fmla="*/ 304663 w 12127183"/>
              <a:gd name="connsiteY1" fmla="*/ 35759 h 6360585"/>
              <a:gd name="connsiteX2" fmla="*/ 0 w 12127183"/>
              <a:gd name="connsiteY2" fmla="*/ 72940 h 6360585"/>
              <a:gd name="connsiteX3" fmla="*/ 0 w 12127183"/>
              <a:gd name="connsiteY3" fmla="*/ 934144 h 6360585"/>
              <a:gd name="connsiteX4" fmla="*/ 4597 w 12127183"/>
              <a:gd name="connsiteY4" fmla="*/ 934144 h 6360585"/>
              <a:gd name="connsiteX5" fmla="*/ 88972 w 12127183"/>
              <a:gd name="connsiteY5" fmla="*/ 3548846 h 6360585"/>
              <a:gd name="connsiteX6" fmla="*/ 148480 w 12127183"/>
              <a:gd name="connsiteY6" fmla="*/ 5955839 h 6360585"/>
              <a:gd name="connsiteX7" fmla="*/ 2638911 w 12127183"/>
              <a:gd name="connsiteY7" fmla="*/ 5958375 h 6360585"/>
              <a:gd name="connsiteX8" fmla="*/ 4080684 w 12127183"/>
              <a:gd name="connsiteY8" fmla="*/ 5951715 h 6360585"/>
              <a:gd name="connsiteX9" fmla="*/ 5045206 w 12127183"/>
              <a:gd name="connsiteY9" fmla="*/ 5952857 h 6360585"/>
              <a:gd name="connsiteX10" fmla="*/ 5855834 w 12127183"/>
              <a:gd name="connsiteY10" fmla="*/ 6360585 h 6360585"/>
              <a:gd name="connsiteX11" fmla="*/ 6274422 w 12127183"/>
              <a:gd name="connsiteY11" fmla="*/ 5928344 h 6360585"/>
              <a:gd name="connsiteX12" fmla="*/ 9098386 w 12127183"/>
              <a:gd name="connsiteY12" fmla="*/ 5936622 h 6360585"/>
              <a:gd name="connsiteX13" fmla="*/ 10007288 w 12127183"/>
              <a:gd name="connsiteY13" fmla="*/ 5939497 h 6360585"/>
              <a:gd name="connsiteX14" fmla="*/ 10927227 w 12127183"/>
              <a:gd name="connsiteY14" fmla="*/ 5947364 h 6360585"/>
              <a:gd name="connsiteX15" fmla="*/ 12085310 w 12127183"/>
              <a:gd name="connsiteY15" fmla="*/ 5946318 h 6360585"/>
              <a:gd name="connsiteX16" fmla="*/ 12063456 w 12127183"/>
              <a:gd name="connsiteY16" fmla="*/ 2646672 h 6360585"/>
              <a:gd name="connsiteX17" fmla="*/ 12054104 w 12127183"/>
              <a:gd name="connsiteY17" fmla="*/ 201311 h 6360585"/>
              <a:gd name="connsiteX18" fmla="*/ 11289537 w 12127183"/>
              <a:gd name="connsiteY18" fmla="*/ 132613 h 6360585"/>
              <a:gd name="connsiteX19" fmla="*/ 10689999 w 12127183"/>
              <a:gd name="connsiteY19" fmla="*/ 95589 h 6360585"/>
              <a:gd name="connsiteX20" fmla="*/ 7599878 w 12127183"/>
              <a:gd name="connsiteY20" fmla="*/ 100908 h 6360585"/>
              <a:gd name="connsiteX21" fmla="*/ 1892744 w 12127183"/>
              <a:gd name="connsiteY21" fmla="*/ 24998 h 6360585"/>
              <a:gd name="connsiteX0" fmla="*/ 1892744 w 12114255"/>
              <a:gd name="connsiteY0" fmla="*/ 0 h 6335587"/>
              <a:gd name="connsiteX1" fmla="*/ 304663 w 12114255"/>
              <a:gd name="connsiteY1" fmla="*/ 10761 h 6335587"/>
              <a:gd name="connsiteX2" fmla="*/ 0 w 12114255"/>
              <a:gd name="connsiteY2" fmla="*/ 47942 h 6335587"/>
              <a:gd name="connsiteX3" fmla="*/ 0 w 12114255"/>
              <a:gd name="connsiteY3" fmla="*/ 909146 h 6335587"/>
              <a:gd name="connsiteX4" fmla="*/ 4597 w 12114255"/>
              <a:gd name="connsiteY4" fmla="*/ 909146 h 6335587"/>
              <a:gd name="connsiteX5" fmla="*/ 88972 w 12114255"/>
              <a:gd name="connsiteY5" fmla="*/ 3523848 h 6335587"/>
              <a:gd name="connsiteX6" fmla="*/ 148480 w 12114255"/>
              <a:gd name="connsiteY6" fmla="*/ 5930841 h 6335587"/>
              <a:gd name="connsiteX7" fmla="*/ 2638911 w 12114255"/>
              <a:gd name="connsiteY7" fmla="*/ 5933377 h 6335587"/>
              <a:gd name="connsiteX8" fmla="*/ 4080684 w 12114255"/>
              <a:gd name="connsiteY8" fmla="*/ 5926717 h 6335587"/>
              <a:gd name="connsiteX9" fmla="*/ 5045206 w 12114255"/>
              <a:gd name="connsiteY9" fmla="*/ 5927859 h 6335587"/>
              <a:gd name="connsiteX10" fmla="*/ 5855834 w 12114255"/>
              <a:gd name="connsiteY10" fmla="*/ 6335587 h 6335587"/>
              <a:gd name="connsiteX11" fmla="*/ 6274422 w 12114255"/>
              <a:gd name="connsiteY11" fmla="*/ 5903346 h 6335587"/>
              <a:gd name="connsiteX12" fmla="*/ 9098386 w 12114255"/>
              <a:gd name="connsiteY12" fmla="*/ 5911624 h 6335587"/>
              <a:gd name="connsiteX13" fmla="*/ 10007288 w 12114255"/>
              <a:gd name="connsiteY13" fmla="*/ 5914499 h 6335587"/>
              <a:gd name="connsiteX14" fmla="*/ 10927227 w 12114255"/>
              <a:gd name="connsiteY14" fmla="*/ 5922366 h 6335587"/>
              <a:gd name="connsiteX15" fmla="*/ 12085310 w 12114255"/>
              <a:gd name="connsiteY15" fmla="*/ 5921320 h 6335587"/>
              <a:gd name="connsiteX16" fmla="*/ 12063456 w 12114255"/>
              <a:gd name="connsiteY16" fmla="*/ 2621674 h 6335587"/>
              <a:gd name="connsiteX17" fmla="*/ 12054104 w 12114255"/>
              <a:gd name="connsiteY17" fmla="*/ 176313 h 6335587"/>
              <a:gd name="connsiteX18" fmla="*/ 11289537 w 12114255"/>
              <a:gd name="connsiteY18" fmla="*/ 107615 h 6335587"/>
              <a:gd name="connsiteX19" fmla="*/ 10689999 w 12114255"/>
              <a:gd name="connsiteY19" fmla="*/ 70591 h 6335587"/>
              <a:gd name="connsiteX20" fmla="*/ 7599878 w 12114255"/>
              <a:gd name="connsiteY20" fmla="*/ 75910 h 6335587"/>
              <a:gd name="connsiteX21" fmla="*/ 1892744 w 12114255"/>
              <a:gd name="connsiteY21" fmla="*/ 0 h 6335587"/>
              <a:gd name="connsiteX0" fmla="*/ 1892744 w 12114253"/>
              <a:gd name="connsiteY0" fmla="*/ 0 h 6335587"/>
              <a:gd name="connsiteX1" fmla="*/ 304663 w 12114253"/>
              <a:gd name="connsiteY1" fmla="*/ 10761 h 6335587"/>
              <a:gd name="connsiteX2" fmla="*/ 0 w 12114253"/>
              <a:gd name="connsiteY2" fmla="*/ 47942 h 6335587"/>
              <a:gd name="connsiteX3" fmla="*/ 0 w 12114253"/>
              <a:gd name="connsiteY3" fmla="*/ 909146 h 6335587"/>
              <a:gd name="connsiteX4" fmla="*/ 4597 w 12114253"/>
              <a:gd name="connsiteY4" fmla="*/ 909146 h 6335587"/>
              <a:gd name="connsiteX5" fmla="*/ 88972 w 12114253"/>
              <a:gd name="connsiteY5" fmla="*/ 3523848 h 6335587"/>
              <a:gd name="connsiteX6" fmla="*/ 148480 w 12114253"/>
              <a:gd name="connsiteY6" fmla="*/ 5930841 h 6335587"/>
              <a:gd name="connsiteX7" fmla="*/ 2638911 w 12114253"/>
              <a:gd name="connsiteY7" fmla="*/ 5933377 h 6335587"/>
              <a:gd name="connsiteX8" fmla="*/ 4080684 w 12114253"/>
              <a:gd name="connsiteY8" fmla="*/ 5926717 h 6335587"/>
              <a:gd name="connsiteX9" fmla="*/ 5045206 w 12114253"/>
              <a:gd name="connsiteY9" fmla="*/ 5927859 h 6335587"/>
              <a:gd name="connsiteX10" fmla="*/ 5855834 w 12114253"/>
              <a:gd name="connsiteY10" fmla="*/ 6335587 h 6335587"/>
              <a:gd name="connsiteX11" fmla="*/ 6274422 w 12114253"/>
              <a:gd name="connsiteY11" fmla="*/ 5903346 h 6335587"/>
              <a:gd name="connsiteX12" fmla="*/ 9098386 w 12114253"/>
              <a:gd name="connsiteY12" fmla="*/ 5911624 h 6335587"/>
              <a:gd name="connsiteX13" fmla="*/ 10007288 w 12114253"/>
              <a:gd name="connsiteY13" fmla="*/ 5914499 h 6335587"/>
              <a:gd name="connsiteX14" fmla="*/ 10927227 w 12114253"/>
              <a:gd name="connsiteY14" fmla="*/ 5922366 h 6335587"/>
              <a:gd name="connsiteX15" fmla="*/ 12085310 w 12114253"/>
              <a:gd name="connsiteY15" fmla="*/ 5921320 h 6335587"/>
              <a:gd name="connsiteX16" fmla="*/ 12063456 w 12114253"/>
              <a:gd name="connsiteY16" fmla="*/ 2621674 h 6335587"/>
              <a:gd name="connsiteX17" fmla="*/ 12054104 w 12114253"/>
              <a:gd name="connsiteY17" fmla="*/ 176313 h 6335587"/>
              <a:gd name="connsiteX18" fmla="*/ 11289537 w 12114253"/>
              <a:gd name="connsiteY18" fmla="*/ 107615 h 6335587"/>
              <a:gd name="connsiteX19" fmla="*/ 10259313 w 12114253"/>
              <a:gd name="connsiteY19" fmla="*/ 101059 h 6335587"/>
              <a:gd name="connsiteX20" fmla="*/ 7599878 w 12114253"/>
              <a:gd name="connsiteY20" fmla="*/ 75910 h 6335587"/>
              <a:gd name="connsiteX21" fmla="*/ 1892744 w 12114253"/>
              <a:gd name="connsiteY21" fmla="*/ 0 h 6335587"/>
              <a:gd name="connsiteX0" fmla="*/ 1892744 w 12114255"/>
              <a:gd name="connsiteY0" fmla="*/ 0 h 6335587"/>
              <a:gd name="connsiteX1" fmla="*/ 304663 w 12114255"/>
              <a:gd name="connsiteY1" fmla="*/ 10761 h 6335587"/>
              <a:gd name="connsiteX2" fmla="*/ 0 w 12114255"/>
              <a:gd name="connsiteY2" fmla="*/ 47942 h 6335587"/>
              <a:gd name="connsiteX3" fmla="*/ 0 w 12114255"/>
              <a:gd name="connsiteY3" fmla="*/ 909146 h 6335587"/>
              <a:gd name="connsiteX4" fmla="*/ 4597 w 12114255"/>
              <a:gd name="connsiteY4" fmla="*/ 909146 h 6335587"/>
              <a:gd name="connsiteX5" fmla="*/ 88972 w 12114255"/>
              <a:gd name="connsiteY5" fmla="*/ 3523848 h 6335587"/>
              <a:gd name="connsiteX6" fmla="*/ 148480 w 12114255"/>
              <a:gd name="connsiteY6" fmla="*/ 5930841 h 6335587"/>
              <a:gd name="connsiteX7" fmla="*/ 2638911 w 12114255"/>
              <a:gd name="connsiteY7" fmla="*/ 5933377 h 6335587"/>
              <a:gd name="connsiteX8" fmla="*/ 4080684 w 12114255"/>
              <a:gd name="connsiteY8" fmla="*/ 5926717 h 6335587"/>
              <a:gd name="connsiteX9" fmla="*/ 5045206 w 12114255"/>
              <a:gd name="connsiteY9" fmla="*/ 5927859 h 6335587"/>
              <a:gd name="connsiteX10" fmla="*/ 5855834 w 12114255"/>
              <a:gd name="connsiteY10" fmla="*/ 6335587 h 6335587"/>
              <a:gd name="connsiteX11" fmla="*/ 6274422 w 12114255"/>
              <a:gd name="connsiteY11" fmla="*/ 5903346 h 6335587"/>
              <a:gd name="connsiteX12" fmla="*/ 9098386 w 12114255"/>
              <a:gd name="connsiteY12" fmla="*/ 5911624 h 6335587"/>
              <a:gd name="connsiteX13" fmla="*/ 10007288 w 12114255"/>
              <a:gd name="connsiteY13" fmla="*/ 5914499 h 6335587"/>
              <a:gd name="connsiteX14" fmla="*/ 10927227 w 12114255"/>
              <a:gd name="connsiteY14" fmla="*/ 5922366 h 6335587"/>
              <a:gd name="connsiteX15" fmla="*/ 12085310 w 12114255"/>
              <a:gd name="connsiteY15" fmla="*/ 5921320 h 6335587"/>
              <a:gd name="connsiteX16" fmla="*/ 12063456 w 12114255"/>
              <a:gd name="connsiteY16" fmla="*/ 2621674 h 6335587"/>
              <a:gd name="connsiteX17" fmla="*/ 12054104 w 12114255"/>
              <a:gd name="connsiteY17" fmla="*/ 176313 h 6335587"/>
              <a:gd name="connsiteX18" fmla="*/ 11289537 w 12114255"/>
              <a:gd name="connsiteY18" fmla="*/ 107615 h 6335587"/>
              <a:gd name="connsiteX19" fmla="*/ 10259313 w 12114255"/>
              <a:gd name="connsiteY19" fmla="*/ 101059 h 6335587"/>
              <a:gd name="connsiteX20" fmla="*/ 7599878 w 12114255"/>
              <a:gd name="connsiteY20" fmla="*/ 75910 h 6335587"/>
              <a:gd name="connsiteX21" fmla="*/ 1892744 w 12114255"/>
              <a:gd name="connsiteY21" fmla="*/ 0 h 6335587"/>
              <a:gd name="connsiteX0" fmla="*/ 1892744 w 12114253"/>
              <a:gd name="connsiteY0" fmla="*/ 0 h 6330524"/>
              <a:gd name="connsiteX1" fmla="*/ 304663 w 12114253"/>
              <a:gd name="connsiteY1" fmla="*/ 10761 h 6330524"/>
              <a:gd name="connsiteX2" fmla="*/ 0 w 12114253"/>
              <a:gd name="connsiteY2" fmla="*/ 47942 h 6330524"/>
              <a:gd name="connsiteX3" fmla="*/ 0 w 12114253"/>
              <a:gd name="connsiteY3" fmla="*/ 909146 h 6330524"/>
              <a:gd name="connsiteX4" fmla="*/ 4597 w 12114253"/>
              <a:gd name="connsiteY4" fmla="*/ 909146 h 6330524"/>
              <a:gd name="connsiteX5" fmla="*/ 88972 w 12114253"/>
              <a:gd name="connsiteY5" fmla="*/ 3523848 h 6330524"/>
              <a:gd name="connsiteX6" fmla="*/ 148480 w 12114253"/>
              <a:gd name="connsiteY6" fmla="*/ 5930841 h 6330524"/>
              <a:gd name="connsiteX7" fmla="*/ 2638911 w 12114253"/>
              <a:gd name="connsiteY7" fmla="*/ 5933377 h 6330524"/>
              <a:gd name="connsiteX8" fmla="*/ 4080684 w 12114253"/>
              <a:gd name="connsiteY8" fmla="*/ 5926717 h 6330524"/>
              <a:gd name="connsiteX9" fmla="*/ 5045206 w 12114253"/>
              <a:gd name="connsiteY9" fmla="*/ 5927859 h 6330524"/>
              <a:gd name="connsiteX10" fmla="*/ 5731339 w 12114253"/>
              <a:gd name="connsiteY10" fmla="*/ 6330524 h 6330524"/>
              <a:gd name="connsiteX11" fmla="*/ 6274422 w 12114253"/>
              <a:gd name="connsiteY11" fmla="*/ 5903346 h 6330524"/>
              <a:gd name="connsiteX12" fmla="*/ 9098386 w 12114253"/>
              <a:gd name="connsiteY12" fmla="*/ 5911624 h 6330524"/>
              <a:gd name="connsiteX13" fmla="*/ 10007288 w 12114253"/>
              <a:gd name="connsiteY13" fmla="*/ 5914499 h 6330524"/>
              <a:gd name="connsiteX14" fmla="*/ 10927227 w 12114253"/>
              <a:gd name="connsiteY14" fmla="*/ 5922366 h 6330524"/>
              <a:gd name="connsiteX15" fmla="*/ 12085310 w 12114253"/>
              <a:gd name="connsiteY15" fmla="*/ 5921320 h 6330524"/>
              <a:gd name="connsiteX16" fmla="*/ 12063456 w 12114253"/>
              <a:gd name="connsiteY16" fmla="*/ 2621674 h 6330524"/>
              <a:gd name="connsiteX17" fmla="*/ 12054104 w 12114253"/>
              <a:gd name="connsiteY17" fmla="*/ 176313 h 6330524"/>
              <a:gd name="connsiteX18" fmla="*/ 11289537 w 12114253"/>
              <a:gd name="connsiteY18" fmla="*/ 107615 h 6330524"/>
              <a:gd name="connsiteX19" fmla="*/ 10259313 w 12114253"/>
              <a:gd name="connsiteY19" fmla="*/ 101059 h 6330524"/>
              <a:gd name="connsiteX20" fmla="*/ 7599878 w 12114253"/>
              <a:gd name="connsiteY20" fmla="*/ 75910 h 6330524"/>
              <a:gd name="connsiteX21" fmla="*/ 1892744 w 12114253"/>
              <a:gd name="connsiteY21" fmla="*/ 0 h 6330524"/>
              <a:gd name="connsiteX0" fmla="*/ 1892744 w 12114255"/>
              <a:gd name="connsiteY0" fmla="*/ 0 h 6330524"/>
              <a:gd name="connsiteX1" fmla="*/ 304663 w 12114255"/>
              <a:gd name="connsiteY1" fmla="*/ 10761 h 6330524"/>
              <a:gd name="connsiteX2" fmla="*/ 0 w 12114255"/>
              <a:gd name="connsiteY2" fmla="*/ 47942 h 6330524"/>
              <a:gd name="connsiteX3" fmla="*/ 0 w 12114255"/>
              <a:gd name="connsiteY3" fmla="*/ 909146 h 6330524"/>
              <a:gd name="connsiteX4" fmla="*/ 4597 w 12114255"/>
              <a:gd name="connsiteY4" fmla="*/ 909146 h 6330524"/>
              <a:gd name="connsiteX5" fmla="*/ 88972 w 12114255"/>
              <a:gd name="connsiteY5" fmla="*/ 3523848 h 6330524"/>
              <a:gd name="connsiteX6" fmla="*/ 148480 w 12114255"/>
              <a:gd name="connsiteY6" fmla="*/ 5930841 h 6330524"/>
              <a:gd name="connsiteX7" fmla="*/ 2638911 w 12114255"/>
              <a:gd name="connsiteY7" fmla="*/ 5933377 h 6330524"/>
              <a:gd name="connsiteX8" fmla="*/ 4080684 w 12114255"/>
              <a:gd name="connsiteY8" fmla="*/ 5926717 h 6330524"/>
              <a:gd name="connsiteX9" fmla="*/ 5045206 w 12114255"/>
              <a:gd name="connsiteY9" fmla="*/ 5927859 h 6330524"/>
              <a:gd name="connsiteX10" fmla="*/ 5731339 w 12114255"/>
              <a:gd name="connsiteY10" fmla="*/ 6330524 h 6330524"/>
              <a:gd name="connsiteX11" fmla="*/ 6077302 w 12114255"/>
              <a:gd name="connsiteY11" fmla="*/ 5908409 h 6330524"/>
              <a:gd name="connsiteX12" fmla="*/ 9098386 w 12114255"/>
              <a:gd name="connsiteY12" fmla="*/ 5911624 h 6330524"/>
              <a:gd name="connsiteX13" fmla="*/ 10007288 w 12114255"/>
              <a:gd name="connsiteY13" fmla="*/ 5914499 h 6330524"/>
              <a:gd name="connsiteX14" fmla="*/ 10927227 w 12114255"/>
              <a:gd name="connsiteY14" fmla="*/ 5922366 h 6330524"/>
              <a:gd name="connsiteX15" fmla="*/ 12085310 w 12114255"/>
              <a:gd name="connsiteY15" fmla="*/ 5921320 h 6330524"/>
              <a:gd name="connsiteX16" fmla="*/ 12063456 w 12114255"/>
              <a:gd name="connsiteY16" fmla="*/ 2621674 h 6330524"/>
              <a:gd name="connsiteX17" fmla="*/ 12054104 w 12114255"/>
              <a:gd name="connsiteY17" fmla="*/ 176313 h 6330524"/>
              <a:gd name="connsiteX18" fmla="*/ 11289537 w 12114255"/>
              <a:gd name="connsiteY18" fmla="*/ 107615 h 6330524"/>
              <a:gd name="connsiteX19" fmla="*/ 10259313 w 12114255"/>
              <a:gd name="connsiteY19" fmla="*/ 101059 h 6330524"/>
              <a:gd name="connsiteX20" fmla="*/ 7599878 w 12114255"/>
              <a:gd name="connsiteY20" fmla="*/ 75910 h 6330524"/>
              <a:gd name="connsiteX21" fmla="*/ 1892744 w 12114255"/>
              <a:gd name="connsiteY21" fmla="*/ 0 h 6330524"/>
              <a:gd name="connsiteX0" fmla="*/ 1892744 w 12114253"/>
              <a:gd name="connsiteY0" fmla="*/ 0 h 6330524"/>
              <a:gd name="connsiteX1" fmla="*/ 304663 w 12114253"/>
              <a:gd name="connsiteY1" fmla="*/ 10761 h 6330524"/>
              <a:gd name="connsiteX2" fmla="*/ 0 w 12114253"/>
              <a:gd name="connsiteY2" fmla="*/ 47942 h 6330524"/>
              <a:gd name="connsiteX3" fmla="*/ 0 w 12114253"/>
              <a:gd name="connsiteY3" fmla="*/ 909146 h 6330524"/>
              <a:gd name="connsiteX4" fmla="*/ 4597 w 12114253"/>
              <a:gd name="connsiteY4" fmla="*/ 909146 h 6330524"/>
              <a:gd name="connsiteX5" fmla="*/ 88972 w 12114253"/>
              <a:gd name="connsiteY5" fmla="*/ 3523848 h 6330524"/>
              <a:gd name="connsiteX6" fmla="*/ 148480 w 12114253"/>
              <a:gd name="connsiteY6" fmla="*/ 5930841 h 6330524"/>
              <a:gd name="connsiteX7" fmla="*/ 2638911 w 12114253"/>
              <a:gd name="connsiteY7" fmla="*/ 5933377 h 6330524"/>
              <a:gd name="connsiteX8" fmla="*/ 4080684 w 12114253"/>
              <a:gd name="connsiteY8" fmla="*/ 5926717 h 6330524"/>
              <a:gd name="connsiteX9" fmla="*/ 5045206 w 12114253"/>
              <a:gd name="connsiteY9" fmla="*/ 5927859 h 6330524"/>
              <a:gd name="connsiteX10" fmla="*/ 5731339 w 12114253"/>
              <a:gd name="connsiteY10" fmla="*/ 6330524 h 6330524"/>
              <a:gd name="connsiteX11" fmla="*/ 6077302 w 12114253"/>
              <a:gd name="connsiteY11" fmla="*/ 5908409 h 6330524"/>
              <a:gd name="connsiteX12" fmla="*/ 9098386 w 12114253"/>
              <a:gd name="connsiteY12" fmla="*/ 5911624 h 6330524"/>
              <a:gd name="connsiteX13" fmla="*/ 10007288 w 12114253"/>
              <a:gd name="connsiteY13" fmla="*/ 5914499 h 6330524"/>
              <a:gd name="connsiteX14" fmla="*/ 10927227 w 12114253"/>
              <a:gd name="connsiteY14" fmla="*/ 5922366 h 6330524"/>
              <a:gd name="connsiteX15" fmla="*/ 12085310 w 12114253"/>
              <a:gd name="connsiteY15" fmla="*/ 5921320 h 6330524"/>
              <a:gd name="connsiteX16" fmla="*/ 12063456 w 12114253"/>
              <a:gd name="connsiteY16" fmla="*/ 2621674 h 6330524"/>
              <a:gd name="connsiteX17" fmla="*/ 12054104 w 12114253"/>
              <a:gd name="connsiteY17" fmla="*/ 176313 h 6330524"/>
              <a:gd name="connsiteX18" fmla="*/ 11289537 w 12114253"/>
              <a:gd name="connsiteY18" fmla="*/ 107615 h 6330524"/>
              <a:gd name="connsiteX19" fmla="*/ 10259313 w 12114253"/>
              <a:gd name="connsiteY19" fmla="*/ 101059 h 6330524"/>
              <a:gd name="connsiteX20" fmla="*/ 7599878 w 12114253"/>
              <a:gd name="connsiteY20" fmla="*/ 75910 h 6330524"/>
              <a:gd name="connsiteX21" fmla="*/ 1892744 w 12114253"/>
              <a:gd name="connsiteY21" fmla="*/ 0 h 6330524"/>
              <a:gd name="connsiteX0" fmla="*/ 1892744 w 12114255"/>
              <a:gd name="connsiteY0" fmla="*/ 0 h 6330524"/>
              <a:gd name="connsiteX1" fmla="*/ 304663 w 12114255"/>
              <a:gd name="connsiteY1" fmla="*/ 10761 h 6330524"/>
              <a:gd name="connsiteX2" fmla="*/ 0 w 12114255"/>
              <a:gd name="connsiteY2" fmla="*/ 47942 h 6330524"/>
              <a:gd name="connsiteX3" fmla="*/ 0 w 12114255"/>
              <a:gd name="connsiteY3" fmla="*/ 909146 h 6330524"/>
              <a:gd name="connsiteX4" fmla="*/ 4597 w 12114255"/>
              <a:gd name="connsiteY4" fmla="*/ 909146 h 6330524"/>
              <a:gd name="connsiteX5" fmla="*/ 88972 w 12114255"/>
              <a:gd name="connsiteY5" fmla="*/ 3523848 h 6330524"/>
              <a:gd name="connsiteX6" fmla="*/ 148480 w 12114255"/>
              <a:gd name="connsiteY6" fmla="*/ 5930841 h 6330524"/>
              <a:gd name="connsiteX7" fmla="*/ 2638911 w 12114255"/>
              <a:gd name="connsiteY7" fmla="*/ 5933377 h 6330524"/>
              <a:gd name="connsiteX8" fmla="*/ 4308929 w 12114255"/>
              <a:gd name="connsiteY8" fmla="*/ 5926717 h 6330524"/>
              <a:gd name="connsiteX9" fmla="*/ 5045206 w 12114255"/>
              <a:gd name="connsiteY9" fmla="*/ 5927859 h 6330524"/>
              <a:gd name="connsiteX10" fmla="*/ 5731339 w 12114255"/>
              <a:gd name="connsiteY10" fmla="*/ 6330524 h 6330524"/>
              <a:gd name="connsiteX11" fmla="*/ 6077302 w 12114255"/>
              <a:gd name="connsiteY11" fmla="*/ 5908409 h 6330524"/>
              <a:gd name="connsiteX12" fmla="*/ 9098386 w 12114255"/>
              <a:gd name="connsiteY12" fmla="*/ 5911624 h 6330524"/>
              <a:gd name="connsiteX13" fmla="*/ 10007288 w 12114255"/>
              <a:gd name="connsiteY13" fmla="*/ 5914499 h 6330524"/>
              <a:gd name="connsiteX14" fmla="*/ 10927227 w 12114255"/>
              <a:gd name="connsiteY14" fmla="*/ 5922366 h 6330524"/>
              <a:gd name="connsiteX15" fmla="*/ 12085310 w 12114255"/>
              <a:gd name="connsiteY15" fmla="*/ 5921320 h 6330524"/>
              <a:gd name="connsiteX16" fmla="*/ 12063456 w 12114255"/>
              <a:gd name="connsiteY16" fmla="*/ 2621674 h 6330524"/>
              <a:gd name="connsiteX17" fmla="*/ 12054104 w 12114255"/>
              <a:gd name="connsiteY17" fmla="*/ 176313 h 6330524"/>
              <a:gd name="connsiteX18" fmla="*/ 11289537 w 12114255"/>
              <a:gd name="connsiteY18" fmla="*/ 107615 h 6330524"/>
              <a:gd name="connsiteX19" fmla="*/ 10259313 w 12114255"/>
              <a:gd name="connsiteY19" fmla="*/ 101059 h 6330524"/>
              <a:gd name="connsiteX20" fmla="*/ 7599878 w 12114255"/>
              <a:gd name="connsiteY20" fmla="*/ 75910 h 6330524"/>
              <a:gd name="connsiteX21" fmla="*/ 1892744 w 12114255"/>
              <a:gd name="connsiteY21" fmla="*/ 0 h 6330524"/>
              <a:gd name="connsiteX0" fmla="*/ 1892744 w 12114253"/>
              <a:gd name="connsiteY0" fmla="*/ 0 h 6330524"/>
              <a:gd name="connsiteX1" fmla="*/ 304663 w 12114253"/>
              <a:gd name="connsiteY1" fmla="*/ 10761 h 6330524"/>
              <a:gd name="connsiteX2" fmla="*/ 0 w 12114253"/>
              <a:gd name="connsiteY2" fmla="*/ 47942 h 6330524"/>
              <a:gd name="connsiteX3" fmla="*/ 0 w 12114253"/>
              <a:gd name="connsiteY3" fmla="*/ 909146 h 6330524"/>
              <a:gd name="connsiteX4" fmla="*/ 4597 w 12114253"/>
              <a:gd name="connsiteY4" fmla="*/ 909146 h 6330524"/>
              <a:gd name="connsiteX5" fmla="*/ 88972 w 12114253"/>
              <a:gd name="connsiteY5" fmla="*/ 3523848 h 6330524"/>
              <a:gd name="connsiteX6" fmla="*/ 148480 w 12114253"/>
              <a:gd name="connsiteY6" fmla="*/ 5930841 h 6330524"/>
              <a:gd name="connsiteX7" fmla="*/ 2638911 w 12114253"/>
              <a:gd name="connsiteY7" fmla="*/ 5933377 h 6330524"/>
              <a:gd name="connsiteX8" fmla="*/ 4308929 w 12114253"/>
              <a:gd name="connsiteY8" fmla="*/ 5926717 h 6330524"/>
              <a:gd name="connsiteX9" fmla="*/ 5141474 w 12114253"/>
              <a:gd name="connsiteY9" fmla="*/ 5927859 h 6330524"/>
              <a:gd name="connsiteX10" fmla="*/ 5731339 w 12114253"/>
              <a:gd name="connsiteY10" fmla="*/ 6330524 h 6330524"/>
              <a:gd name="connsiteX11" fmla="*/ 6077302 w 12114253"/>
              <a:gd name="connsiteY11" fmla="*/ 5908409 h 6330524"/>
              <a:gd name="connsiteX12" fmla="*/ 9098386 w 12114253"/>
              <a:gd name="connsiteY12" fmla="*/ 5911624 h 6330524"/>
              <a:gd name="connsiteX13" fmla="*/ 10007288 w 12114253"/>
              <a:gd name="connsiteY13" fmla="*/ 5914499 h 6330524"/>
              <a:gd name="connsiteX14" fmla="*/ 10927227 w 12114253"/>
              <a:gd name="connsiteY14" fmla="*/ 5922366 h 6330524"/>
              <a:gd name="connsiteX15" fmla="*/ 12085310 w 12114253"/>
              <a:gd name="connsiteY15" fmla="*/ 5921320 h 6330524"/>
              <a:gd name="connsiteX16" fmla="*/ 12063456 w 12114253"/>
              <a:gd name="connsiteY16" fmla="*/ 2621674 h 6330524"/>
              <a:gd name="connsiteX17" fmla="*/ 12054104 w 12114253"/>
              <a:gd name="connsiteY17" fmla="*/ 176313 h 6330524"/>
              <a:gd name="connsiteX18" fmla="*/ 11289537 w 12114253"/>
              <a:gd name="connsiteY18" fmla="*/ 107615 h 6330524"/>
              <a:gd name="connsiteX19" fmla="*/ 10259313 w 12114253"/>
              <a:gd name="connsiteY19" fmla="*/ 101059 h 6330524"/>
              <a:gd name="connsiteX20" fmla="*/ 7599878 w 12114253"/>
              <a:gd name="connsiteY20" fmla="*/ 75910 h 6330524"/>
              <a:gd name="connsiteX21" fmla="*/ 1892744 w 12114253"/>
              <a:gd name="connsiteY21" fmla="*/ 0 h 6330524"/>
              <a:gd name="connsiteX0" fmla="*/ 1892744 w 12114253"/>
              <a:gd name="connsiteY0" fmla="*/ 0 h 6330524"/>
              <a:gd name="connsiteX1" fmla="*/ 304663 w 12114253"/>
              <a:gd name="connsiteY1" fmla="*/ 10761 h 6330524"/>
              <a:gd name="connsiteX2" fmla="*/ 0 w 12114253"/>
              <a:gd name="connsiteY2" fmla="*/ 47942 h 6330524"/>
              <a:gd name="connsiteX3" fmla="*/ 0 w 12114253"/>
              <a:gd name="connsiteY3" fmla="*/ 909146 h 6330524"/>
              <a:gd name="connsiteX4" fmla="*/ 4597 w 12114253"/>
              <a:gd name="connsiteY4" fmla="*/ 909146 h 6330524"/>
              <a:gd name="connsiteX5" fmla="*/ 88972 w 12114253"/>
              <a:gd name="connsiteY5" fmla="*/ 3523848 h 6330524"/>
              <a:gd name="connsiteX6" fmla="*/ 148480 w 12114253"/>
              <a:gd name="connsiteY6" fmla="*/ 5930841 h 6330524"/>
              <a:gd name="connsiteX7" fmla="*/ 2638911 w 12114253"/>
              <a:gd name="connsiteY7" fmla="*/ 5933377 h 6330524"/>
              <a:gd name="connsiteX8" fmla="*/ 4308929 w 12114253"/>
              <a:gd name="connsiteY8" fmla="*/ 5926717 h 6330524"/>
              <a:gd name="connsiteX9" fmla="*/ 5141474 w 12114253"/>
              <a:gd name="connsiteY9" fmla="*/ 5927859 h 6330524"/>
              <a:gd name="connsiteX10" fmla="*/ 5731339 w 12114253"/>
              <a:gd name="connsiteY10" fmla="*/ 6330524 h 6330524"/>
              <a:gd name="connsiteX11" fmla="*/ 6196455 w 12114253"/>
              <a:gd name="connsiteY11" fmla="*/ 5908410 h 6330524"/>
              <a:gd name="connsiteX12" fmla="*/ 9098386 w 12114253"/>
              <a:gd name="connsiteY12" fmla="*/ 5911624 h 6330524"/>
              <a:gd name="connsiteX13" fmla="*/ 10007288 w 12114253"/>
              <a:gd name="connsiteY13" fmla="*/ 5914499 h 6330524"/>
              <a:gd name="connsiteX14" fmla="*/ 10927227 w 12114253"/>
              <a:gd name="connsiteY14" fmla="*/ 5922366 h 6330524"/>
              <a:gd name="connsiteX15" fmla="*/ 12085310 w 12114253"/>
              <a:gd name="connsiteY15" fmla="*/ 5921320 h 6330524"/>
              <a:gd name="connsiteX16" fmla="*/ 12063456 w 12114253"/>
              <a:gd name="connsiteY16" fmla="*/ 2621674 h 6330524"/>
              <a:gd name="connsiteX17" fmla="*/ 12054104 w 12114253"/>
              <a:gd name="connsiteY17" fmla="*/ 176313 h 6330524"/>
              <a:gd name="connsiteX18" fmla="*/ 11289537 w 12114253"/>
              <a:gd name="connsiteY18" fmla="*/ 107615 h 6330524"/>
              <a:gd name="connsiteX19" fmla="*/ 10259313 w 12114253"/>
              <a:gd name="connsiteY19" fmla="*/ 101059 h 6330524"/>
              <a:gd name="connsiteX20" fmla="*/ 7599878 w 12114253"/>
              <a:gd name="connsiteY20" fmla="*/ 75910 h 6330524"/>
              <a:gd name="connsiteX21" fmla="*/ 1892744 w 12114253"/>
              <a:gd name="connsiteY21" fmla="*/ 0 h 6330524"/>
              <a:gd name="connsiteX0" fmla="*/ 1892744 w 12114253"/>
              <a:gd name="connsiteY0" fmla="*/ 0 h 6231011"/>
              <a:gd name="connsiteX1" fmla="*/ 304663 w 12114253"/>
              <a:gd name="connsiteY1" fmla="*/ 10761 h 6231011"/>
              <a:gd name="connsiteX2" fmla="*/ 0 w 12114253"/>
              <a:gd name="connsiteY2" fmla="*/ 47942 h 6231011"/>
              <a:gd name="connsiteX3" fmla="*/ 0 w 12114253"/>
              <a:gd name="connsiteY3" fmla="*/ 909146 h 6231011"/>
              <a:gd name="connsiteX4" fmla="*/ 4597 w 12114253"/>
              <a:gd name="connsiteY4" fmla="*/ 909146 h 6231011"/>
              <a:gd name="connsiteX5" fmla="*/ 88972 w 12114253"/>
              <a:gd name="connsiteY5" fmla="*/ 3523848 h 6231011"/>
              <a:gd name="connsiteX6" fmla="*/ 148480 w 12114253"/>
              <a:gd name="connsiteY6" fmla="*/ 5930841 h 6231011"/>
              <a:gd name="connsiteX7" fmla="*/ 2638911 w 12114253"/>
              <a:gd name="connsiteY7" fmla="*/ 5933377 h 6231011"/>
              <a:gd name="connsiteX8" fmla="*/ 4308929 w 12114253"/>
              <a:gd name="connsiteY8" fmla="*/ 5926717 h 6231011"/>
              <a:gd name="connsiteX9" fmla="*/ 5141474 w 12114253"/>
              <a:gd name="connsiteY9" fmla="*/ 5927859 h 6231011"/>
              <a:gd name="connsiteX10" fmla="*/ 5707509 w 12114253"/>
              <a:gd name="connsiteY10" fmla="*/ 6231011 h 6231011"/>
              <a:gd name="connsiteX11" fmla="*/ 6196455 w 12114253"/>
              <a:gd name="connsiteY11" fmla="*/ 5908410 h 6231011"/>
              <a:gd name="connsiteX12" fmla="*/ 9098386 w 12114253"/>
              <a:gd name="connsiteY12" fmla="*/ 5911624 h 6231011"/>
              <a:gd name="connsiteX13" fmla="*/ 10007288 w 12114253"/>
              <a:gd name="connsiteY13" fmla="*/ 5914499 h 6231011"/>
              <a:gd name="connsiteX14" fmla="*/ 10927227 w 12114253"/>
              <a:gd name="connsiteY14" fmla="*/ 5922366 h 6231011"/>
              <a:gd name="connsiteX15" fmla="*/ 12085310 w 12114253"/>
              <a:gd name="connsiteY15" fmla="*/ 5921320 h 6231011"/>
              <a:gd name="connsiteX16" fmla="*/ 12063456 w 12114253"/>
              <a:gd name="connsiteY16" fmla="*/ 2621674 h 6231011"/>
              <a:gd name="connsiteX17" fmla="*/ 12054104 w 12114253"/>
              <a:gd name="connsiteY17" fmla="*/ 176313 h 6231011"/>
              <a:gd name="connsiteX18" fmla="*/ 11289537 w 12114253"/>
              <a:gd name="connsiteY18" fmla="*/ 107615 h 6231011"/>
              <a:gd name="connsiteX19" fmla="*/ 10259313 w 12114253"/>
              <a:gd name="connsiteY19" fmla="*/ 101059 h 6231011"/>
              <a:gd name="connsiteX20" fmla="*/ 7599878 w 12114253"/>
              <a:gd name="connsiteY20" fmla="*/ 75910 h 6231011"/>
              <a:gd name="connsiteX21" fmla="*/ 1892744 w 12114253"/>
              <a:gd name="connsiteY21" fmla="*/ 0 h 6231011"/>
              <a:gd name="connsiteX0" fmla="*/ 1892744 w 12114253"/>
              <a:gd name="connsiteY0" fmla="*/ 0 h 6231011"/>
              <a:gd name="connsiteX1" fmla="*/ 304663 w 12114253"/>
              <a:gd name="connsiteY1" fmla="*/ 10761 h 6231011"/>
              <a:gd name="connsiteX2" fmla="*/ 0 w 12114253"/>
              <a:gd name="connsiteY2" fmla="*/ 47942 h 6231011"/>
              <a:gd name="connsiteX3" fmla="*/ 0 w 12114253"/>
              <a:gd name="connsiteY3" fmla="*/ 909146 h 6231011"/>
              <a:gd name="connsiteX4" fmla="*/ 4597 w 12114253"/>
              <a:gd name="connsiteY4" fmla="*/ 909146 h 6231011"/>
              <a:gd name="connsiteX5" fmla="*/ 88972 w 12114253"/>
              <a:gd name="connsiteY5" fmla="*/ 3523848 h 6231011"/>
              <a:gd name="connsiteX6" fmla="*/ 148480 w 12114253"/>
              <a:gd name="connsiteY6" fmla="*/ 5930841 h 6231011"/>
              <a:gd name="connsiteX7" fmla="*/ 2638911 w 12114253"/>
              <a:gd name="connsiteY7" fmla="*/ 5933377 h 6231011"/>
              <a:gd name="connsiteX8" fmla="*/ 4308929 w 12114253"/>
              <a:gd name="connsiteY8" fmla="*/ 5926717 h 6231011"/>
              <a:gd name="connsiteX9" fmla="*/ 5236797 w 12114253"/>
              <a:gd name="connsiteY9" fmla="*/ 5927859 h 6231011"/>
              <a:gd name="connsiteX10" fmla="*/ 5707509 w 12114253"/>
              <a:gd name="connsiteY10" fmla="*/ 6231011 h 6231011"/>
              <a:gd name="connsiteX11" fmla="*/ 6196455 w 12114253"/>
              <a:gd name="connsiteY11" fmla="*/ 5908410 h 6231011"/>
              <a:gd name="connsiteX12" fmla="*/ 9098386 w 12114253"/>
              <a:gd name="connsiteY12" fmla="*/ 5911624 h 6231011"/>
              <a:gd name="connsiteX13" fmla="*/ 10007288 w 12114253"/>
              <a:gd name="connsiteY13" fmla="*/ 5914499 h 6231011"/>
              <a:gd name="connsiteX14" fmla="*/ 10927227 w 12114253"/>
              <a:gd name="connsiteY14" fmla="*/ 5922366 h 6231011"/>
              <a:gd name="connsiteX15" fmla="*/ 12085310 w 12114253"/>
              <a:gd name="connsiteY15" fmla="*/ 5921320 h 6231011"/>
              <a:gd name="connsiteX16" fmla="*/ 12063456 w 12114253"/>
              <a:gd name="connsiteY16" fmla="*/ 2621674 h 6231011"/>
              <a:gd name="connsiteX17" fmla="*/ 12054104 w 12114253"/>
              <a:gd name="connsiteY17" fmla="*/ 176313 h 6231011"/>
              <a:gd name="connsiteX18" fmla="*/ 11289537 w 12114253"/>
              <a:gd name="connsiteY18" fmla="*/ 107615 h 6231011"/>
              <a:gd name="connsiteX19" fmla="*/ 10259313 w 12114253"/>
              <a:gd name="connsiteY19" fmla="*/ 101059 h 6231011"/>
              <a:gd name="connsiteX20" fmla="*/ 7599878 w 12114253"/>
              <a:gd name="connsiteY20" fmla="*/ 75910 h 6231011"/>
              <a:gd name="connsiteX21" fmla="*/ 1892744 w 12114253"/>
              <a:gd name="connsiteY21" fmla="*/ 0 h 6231011"/>
              <a:gd name="connsiteX0" fmla="*/ 1892744 w 12114253"/>
              <a:gd name="connsiteY0" fmla="*/ 0 h 6231011"/>
              <a:gd name="connsiteX1" fmla="*/ 304663 w 12114253"/>
              <a:gd name="connsiteY1" fmla="*/ 10761 h 6231011"/>
              <a:gd name="connsiteX2" fmla="*/ 0 w 12114253"/>
              <a:gd name="connsiteY2" fmla="*/ 47942 h 6231011"/>
              <a:gd name="connsiteX3" fmla="*/ 0 w 12114253"/>
              <a:gd name="connsiteY3" fmla="*/ 909146 h 6231011"/>
              <a:gd name="connsiteX4" fmla="*/ 4597 w 12114253"/>
              <a:gd name="connsiteY4" fmla="*/ 909146 h 6231011"/>
              <a:gd name="connsiteX5" fmla="*/ 88972 w 12114253"/>
              <a:gd name="connsiteY5" fmla="*/ 3523848 h 6231011"/>
              <a:gd name="connsiteX6" fmla="*/ 148480 w 12114253"/>
              <a:gd name="connsiteY6" fmla="*/ 5930841 h 6231011"/>
              <a:gd name="connsiteX7" fmla="*/ 2638911 w 12114253"/>
              <a:gd name="connsiteY7" fmla="*/ 5933377 h 6231011"/>
              <a:gd name="connsiteX8" fmla="*/ 4308929 w 12114253"/>
              <a:gd name="connsiteY8" fmla="*/ 5926717 h 6231011"/>
              <a:gd name="connsiteX9" fmla="*/ 5308288 w 12114253"/>
              <a:gd name="connsiteY9" fmla="*/ 5937810 h 6231011"/>
              <a:gd name="connsiteX10" fmla="*/ 5707509 w 12114253"/>
              <a:gd name="connsiteY10" fmla="*/ 6231011 h 6231011"/>
              <a:gd name="connsiteX11" fmla="*/ 6196455 w 12114253"/>
              <a:gd name="connsiteY11" fmla="*/ 5908410 h 6231011"/>
              <a:gd name="connsiteX12" fmla="*/ 9098386 w 12114253"/>
              <a:gd name="connsiteY12" fmla="*/ 5911624 h 6231011"/>
              <a:gd name="connsiteX13" fmla="*/ 10007288 w 12114253"/>
              <a:gd name="connsiteY13" fmla="*/ 5914499 h 6231011"/>
              <a:gd name="connsiteX14" fmla="*/ 10927227 w 12114253"/>
              <a:gd name="connsiteY14" fmla="*/ 5922366 h 6231011"/>
              <a:gd name="connsiteX15" fmla="*/ 12085310 w 12114253"/>
              <a:gd name="connsiteY15" fmla="*/ 5921320 h 6231011"/>
              <a:gd name="connsiteX16" fmla="*/ 12063456 w 12114253"/>
              <a:gd name="connsiteY16" fmla="*/ 2621674 h 6231011"/>
              <a:gd name="connsiteX17" fmla="*/ 12054104 w 12114253"/>
              <a:gd name="connsiteY17" fmla="*/ 176313 h 6231011"/>
              <a:gd name="connsiteX18" fmla="*/ 11289537 w 12114253"/>
              <a:gd name="connsiteY18" fmla="*/ 107615 h 6231011"/>
              <a:gd name="connsiteX19" fmla="*/ 10259313 w 12114253"/>
              <a:gd name="connsiteY19" fmla="*/ 101059 h 6231011"/>
              <a:gd name="connsiteX20" fmla="*/ 7599878 w 12114253"/>
              <a:gd name="connsiteY20" fmla="*/ 75910 h 6231011"/>
              <a:gd name="connsiteX21" fmla="*/ 1892744 w 12114253"/>
              <a:gd name="connsiteY21" fmla="*/ 0 h 6231011"/>
              <a:gd name="connsiteX0" fmla="*/ 1892744 w 12114253"/>
              <a:gd name="connsiteY0" fmla="*/ 0 h 6231011"/>
              <a:gd name="connsiteX1" fmla="*/ 304663 w 12114253"/>
              <a:gd name="connsiteY1" fmla="*/ 10761 h 6231011"/>
              <a:gd name="connsiteX2" fmla="*/ 0 w 12114253"/>
              <a:gd name="connsiteY2" fmla="*/ 47942 h 6231011"/>
              <a:gd name="connsiteX3" fmla="*/ 0 w 12114253"/>
              <a:gd name="connsiteY3" fmla="*/ 909146 h 6231011"/>
              <a:gd name="connsiteX4" fmla="*/ 4597 w 12114253"/>
              <a:gd name="connsiteY4" fmla="*/ 909146 h 6231011"/>
              <a:gd name="connsiteX5" fmla="*/ 88972 w 12114253"/>
              <a:gd name="connsiteY5" fmla="*/ 3523848 h 6231011"/>
              <a:gd name="connsiteX6" fmla="*/ 148480 w 12114253"/>
              <a:gd name="connsiteY6" fmla="*/ 5930841 h 6231011"/>
              <a:gd name="connsiteX7" fmla="*/ 2638911 w 12114253"/>
              <a:gd name="connsiteY7" fmla="*/ 5933377 h 6231011"/>
              <a:gd name="connsiteX8" fmla="*/ 4308929 w 12114253"/>
              <a:gd name="connsiteY8" fmla="*/ 5926717 h 6231011"/>
              <a:gd name="connsiteX9" fmla="*/ 5308288 w 12114253"/>
              <a:gd name="connsiteY9" fmla="*/ 5937810 h 6231011"/>
              <a:gd name="connsiteX10" fmla="*/ 5707509 w 12114253"/>
              <a:gd name="connsiteY10" fmla="*/ 6231011 h 6231011"/>
              <a:gd name="connsiteX11" fmla="*/ 6196455 w 12114253"/>
              <a:gd name="connsiteY11" fmla="*/ 5908410 h 6231011"/>
              <a:gd name="connsiteX12" fmla="*/ 9098386 w 12114253"/>
              <a:gd name="connsiteY12" fmla="*/ 5911624 h 6231011"/>
              <a:gd name="connsiteX13" fmla="*/ 10007288 w 12114253"/>
              <a:gd name="connsiteY13" fmla="*/ 5914499 h 6231011"/>
              <a:gd name="connsiteX14" fmla="*/ 10927227 w 12114253"/>
              <a:gd name="connsiteY14" fmla="*/ 5922366 h 6231011"/>
              <a:gd name="connsiteX15" fmla="*/ 12085310 w 12114253"/>
              <a:gd name="connsiteY15" fmla="*/ 5921320 h 6231011"/>
              <a:gd name="connsiteX16" fmla="*/ 12063456 w 12114253"/>
              <a:gd name="connsiteY16" fmla="*/ 2621674 h 6231011"/>
              <a:gd name="connsiteX17" fmla="*/ 12054104 w 12114253"/>
              <a:gd name="connsiteY17" fmla="*/ 176313 h 6231011"/>
              <a:gd name="connsiteX18" fmla="*/ 11289537 w 12114253"/>
              <a:gd name="connsiteY18" fmla="*/ 107615 h 6231011"/>
              <a:gd name="connsiteX19" fmla="*/ 10259313 w 12114253"/>
              <a:gd name="connsiteY19" fmla="*/ 101059 h 6231011"/>
              <a:gd name="connsiteX20" fmla="*/ 7599878 w 12114253"/>
              <a:gd name="connsiteY20" fmla="*/ 75910 h 6231011"/>
              <a:gd name="connsiteX21" fmla="*/ 1892744 w 12114253"/>
              <a:gd name="connsiteY21" fmla="*/ 0 h 6231011"/>
              <a:gd name="connsiteX0" fmla="*/ 1892744 w 12114253"/>
              <a:gd name="connsiteY0" fmla="*/ 0 h 6231011"/>
              <a:gd name="connsiteX1" fmla="*/ 304663 w 12114253"/>
              <a:gd name="connsiteY1" fmla="*/ 10761 h 6231011"/>
              <a:gd name="connsiteX2" fmla="*/ 0 w 12114253"/>
              <a:gd name="connsiteY2" fmla="*/ 47942 h 6231011"/>
              <a:gd name="connsiteX3" fmla="*/ 0 w 12114253"/>
              <a:gd name="connsiteY3" fmla="*/ 909146 h 6231011"/>
              <a:gd name="connsiteX4" fmla="*/ 4597 w 12114253"/>
              <a:gd name="connsiteY4" fmla="*/ 909146 h 6231011"/>
              <a:gd name="connsiteX5" fmla="*/ 88972 w 12114253"/>
              <a:gd name="connsiteY5" fmla="*/ 3523848 h 6231011"/>
              <a:gd name="connsiteX6" fmla="*/ 148480 w 12114253"/>
              <a:gd name="connsiteY6" fmla="*/ 5930841 h 6231011"/>
              <a:gd name="connsiteX7" fmla="*/ 2638911 w 12114253"/>
              <a:gd name="connsiteY7" fmla="*/ 5933377 h 6231011"/>
              <a:gd name="connsiteX8" fmla="*/ 4308929 w 12114253"/>
              <a:gd name="connsiteY8" fmla="*/ 5926717 h 6231011"/>
              <a:gd name="connsiteX9" fmla="*/ 5308288 w 12114253"/>
              <a:gd name="connsiteY9" fmla="*/ 5937810 h 6231011"/>
              <a:gd name="connsiteX10" fmla="*/ 5707509 w 12114253"/>
              <a:gd name="connsiteY10" fmla="*/ 6231011 h 6231011"/>
              <a:gd name="connsiteX11" fmla="*/ 6196455 w 12114253"/>
              <a:gd name="connsiteY11" fmla="*/ 5908410 h 6231011"/>
              <a:gd name="connsiteX12" fmla="*/ 9098386 w 12114253"/>
              <a:gd name="connsiteY12" fmla="*/ 5911624 h 6231011"/>
              <a:gd name="connsiteX13" fmla="*/ 10007288 w 12114253"/>
              <a:gd name="connsiteY13" fmla="*/ 5914499 h 6231011"/>
              <a:gd name="connsiteX14" fmla="*/ 10927227 w 12114253"/>
              <a:gd name="connsiteY14" fmla="*/ 5922366 h 6231011"/>
              <a:gd name="connsiteX15" fmla="*/ 12085310 w 12114253"/>
              <a:gd name="connsiteY15" fmla="*/ 5921320 h 6231011"/>
              <a:gd name="connsiteX16" fmla="*/ 12063456 w 12114253"/>
              <a:gd name="connsiteY16" fmla="*/ 2621674 h 6231011"/>
              <a:gd name="connsiteX17" fmla="*/ 12054104 w 12114253"/>
              <a:gd name="connsiteY17" fmla="*/ 176313 h 6231011"/>
              <a:gd name="connsiteX18" fmla="*/ 11289537 w 12114253"/>
              <a:gd name="connsiteY18" fmla="*/ 107615 h 6231011"/>
              <a:gd name="connsiteX19" fmla="*/ 10259313 w 12114253"/>
              <a:gd name="connsiteY19" fmla="*/ 101059 h 6231011"/>
              <a:gd name="connsiteX20" fmla="*/ 7599878 w 12114253"/>
              <a:gd name="connsiteY20" fmla="*/ 75910 h 6231011"/>
              <a:gd name="connsiteX21" fmla="*/ 1892744 w 12114253"/>
              <a:gd name="connsiteY21" fmla="*/ 0 h 6231011"/>
              <a:gd name="connsiteX0" fmla="*/ 1892744 w 12114253"/>
              <a:gd name="connsiteY0" fmla="*/ 0 h 6231011"/>
              <a:gd name="connsiteX1" fmla="*/ 304663 w 12114253"/>
              <a:gd name="connsiteY1" fmla="*/ 10761 h 6231011"/>
              <a:gd name="connsiteX2" fmla="*/ 0 w 12114253"/>
              <a:gd name="connsiteY2" fmla="*/ 47942 h 6231011"/>
              <a:gd name="connsiteX3" fmla="*/ 0 w 12114253"/>
              <a:gd name="connsiteY3" fmla="*/ 909146 h 6231011"/>
              <a:gd name="connsiteX4" fmla="*/ 4597 w 12114253"/>
              <a:gd name="connsiteY4" fmla="*/ 909146 h 6231011"/>
              <a:gd name="connsiteX5" fmla="*/ 88972 w 12114253"/>
              <a:gd name="connsiteY5" fmla="*/ 3523848 h 6231011"/>
              <a:gd name="connsiteX6" fmla="*/ 148480 w 12114253"/>
              <a:gd name="connsiteY6" fmla="*/ 5930841 h 6231011"/>
              <a:gd name="connsiteX7" fmla="*/ 2638911 w 12114253"/>
              <a:gd name="connsiteY7" fmla="*/ 5933377 h 6231011"/>
              <a:gd name="connsiteX8" fmla="*/ 4308929 w 12114253"/>
              <a:gd name="connsiteY8" fmla="*/ 5926717 h 6231011"/>
              <a:gd name="connsiteX9" fmla="*/ 5308288 w 12114253"/>
              <a:gd name="connsiteY9" fmla="*/ 5937810 h 6231011"/>
              <a:gd name="connsiteX10" fmla="*/ 5707509 w 12114253"/>
              <a:gd name="connsiteY10" fmla="*/ 6231011 h 6231011"/>
              <a:gd name="connsiteX11" fmla="*/ 6092239 w 12114253"/>
              <a:gd name="connsiteY11" fmla="*/ 5912762 h 6231011"/>
              <a:gd name="connsiteX12" fmla="*/ 9098386 w 12114253"/>
              <a:gd name="connsiteY12" fmla="*/ 5911624 h 6231011"/>
              <a:gd name="connsiteX13" fmla="*/ 10007288 w 12114253"/>
              <a:gd name="connsiteY13" fmla="*/ 5914499 h 6231011"/>
              <a:gd name="connsiteX14" fmla="*/ 10927227 w 12114253"/>
              <a:gd name="connsiteY14" fmla="*/ 5922366 h 6231011"/>
              <a:gd name="connsiteX15" fmla="*/ 12085310 w 12114253"/>
              <a:gd name="connsiteY15" fmla="*/ 5921320 h 6231011"/>
              <a:gd name="connsiteX16" fmla="*/ 12063456 w 12114253"/>
              <a:gd name="connsiteY16" fmla="*/ 2621674 h 6231011"/>
              <a:gd name="connsiteX17" fmla="*/ 12054104 w 12114253"/>
              <a:gd name="connsiteY17" fmla="*/ 176313 h 6231011"/>
              <a:gd name="connsiteX18" fmla="*/ 11289537 w 12114253"/>
              <a:gd name="connsiteY18" fmla="*/ 107615 h 6231011"/>
              <a:gd name="connsiteX19" fmla="*/ 10259313 w 12114253"/>
              <a:gd name="connsiteY19" fmla="*/ 101059 h 6231011"/>
              <a:gd name="connsiteX20" fmla="*/ 7599878 w 12114253"/>
              <a:gd name="connsiteY20" fmla="*/ 75910 h 6231011"/>
              <a:gd name="connsiteX21" fmla="*/ 1892744 w 12114253"/>
              <a:gd name="connsiteY21" fmla="*/ 0 h 6231011"/>
              <a:gd name="connsiteX0" fmla="*/ 1892744 w 12114253"/>
              <a:gd name="connsiteY0" fmla="*/ 0 h 6231011"/>
              <a:gd name="connsiteX1" fmla="*/ 304663 w 12114253"/>
              <a:gd name="connsiteY1" fmla="*/ 10761 h 6231011"/>
              <a:gd name="connsiteX2" fmla="*/ 0 w 12114253"/>
              <a:gd name="connsiteY2" fmla="*/ 47942 h 6231011"/>
              <a:gd name="connsiteX3" fmla="*/ 0 w 12114253"/>
              <a:gd name="connsiteY3" fmla="*/ 909146 h 6231011"/>
              <a:gd name="connsiteX4" fmla="*/ 4597 w 12114253"/>
              <a:gd name="connsiteY4" fmla="*/ 909146 h 6231011"/>
              <a:gd name="connsiteX5" fmla="*/ 88972 w 12114253"/>
              <a:gd name="connsiteY5" fmla="*/ 3523848 h 6231011"/>
              <a:gd name="connsiteX6" fmla="*/ 148480 w 12114253"/>
              <a:gd name="connsiteY6" fmla="*/ 5930841 h 6231011"/>
              <a:gd name="connsiteX7" fmla="*/ 2638911 w 12114253"/>
              <a:gd name="connsiteY7" fmla="*/ 5933377 h 6231011"/>
              <a:gd name="connsiteX8" fmla="*/ 4308929 w 12114253"/>
              <a:gd name="connsiteY8" fmla="*/ 5926717 h 6231011"/>
              <a:gd name="connsiteX9" fmla="*/ 5308288 w 12114253"/>
              <a:gd name="connsiteY9" fmla="*/ 5937810 h 6231011"/>
              <a:gd name="connsiteX10" fmla="*/ 5707509 w 12114253"/>
              <a:gd name="connsiteY10" fmla="*/ 6231011 h 6231011"/>
              <a:gd name="connsiteX11" fmla="*/ 6071394 w 12114253"/>
              <a:gd name="connsiteY11" fmla="*/ 5917114 h 6231011"/>
              <a:gd name="connsiteX12" fmla="*/ 9098386 w 12114253"/>
              <a:gd name="connsiteY12" fmla="*/ 5911624 h 6231011"/>
              <a:gd name="connsiteX13" fmla="*/ 10007288 w 12114253"/>
              <a:gd name="connsiteY13" fmla="*/ 5914499 h 6231011"/>
              <a:gd name="connsiteX14" fmla="*/ 10927227 w 12114253"/>
              <a:gd name="connsiteY14" fmla="*/ 5922366 h 6231011"/>
              <a:gd name="connsiteX15" fmla="*/ 12085310 w 12114253"/>
              <a:gd name="connsiteY15" fmla="*/ 5921320 h 6231011"/>
              <a:gd name="connsiteX16" fmla="*/ 12063456 w 12114253"/>
              <a:gd name="connsiteY16" fmla="*/ 2621674 h 6231011"/>
              <a:gd name="connsiteX17" fmla="*/ 12054104 w 12114253"/>
              <a:gd name="connsiteY17" fmla="*/ 176313 h 6231011"/>
              <a:gd name="connsiteX18" fmla="*/ 11289537 w 12114253"/>
              <a:gd name="connsiteY18" fmla="*/ 107615 h 6231011"/>
              <a:gd name="connsiteX19" fmla="*/ 10259313 w 12114253"/>
              <a:gd name="connsiteY19" fmla="*/ 101059 h 6231011"/>
              <a:gd name="connsiteX20" fmla="*/ 7599878 w 12114253"/>
              <a:gd name="connsiteY20" fmla="*/ 75910 h 6231011"/>
              <a:gd name="connsiteX21" fmla="*/ 1892744 w 12114253"/>
              <a:gd name="connsiteY21" fmla="*/ 0 h 6231011"/>
              <a:gd name="connsiteX0" fmla="*/ 1892744 w 12114253"/>
              <a:gd name="connsiteY0" fmla="*/ 0 h 6231011"/>
              <a:gd name="connsiteX1" fmla="*/ 304663 w 12114253"/>
              <a:gd name="connsiteY1" fmla="*/ 10761 h 6231011"/>
              <a:gd name="connsiteX2" fmla="*/ 0 w 12114253"/>
              <a:gd name="connsiteY2" fmla="*/ 47942 h 6231011"/>
              <a:gd name="connsiteX3" fmla="*/ 0 w 12114253"/>
              <a:gd name="connsiteY3" fmla="*/ 909146 h 6231011"/>
              <a:gd name="connsiteX4" fmla="*/ 4597 w 12114253"/>
              <a:gd name="connsiteY4" fmla="*/ 909146 h 6231011"/>
              <a:gd name="connsiteX5" fmla="*/ 88972 w 12114253"/>
              <a:gd name="connsiteY5" fmla="*/ 3523848 h 6231011"/>
              <a:gd name="connsiteX6" fmla="*/ 148480 w 12114253"/>
              <a:gd name="connsiteY6" fmla="*/ 5930841 h 6231011"/>
              <a:gd name="connsiteX7" fmla="*/ 2638911 w 12114253"/>
              <a:gd name="connsiteY7" fmla="*/ 5933377 h 6231011"/>
              <a:gd name="connsiteX8" fmla="*/ 4308929 w 12114253"/>
              <a:gd name="connsiteY8" fmla="*/ 5926717 h 6231011"/>
              <a:gd name="connsiteX9" fmla="*/ 5308288 w 12114253"/>
              <a:gd name="connsiteY9" fmla="*/ 5937810 h 6231011"/>
              <a:gd name="connsiteX10" fmla="*/ 5707509 w 12114253"/>
              <a:gd name="connsiteY10" fmla="*/ 6231011 h 6231011"/>
              <a:gd name="connsiteX11" fmla="*/ 6071394 w 12114253"/>
              <a:gd name="connsiteY11" fmla="*/ 5917114 h 6231011"/>
              <a:gd name="connsiteX12" fmla="*/ 9098386 w 12114253"/>
              <a:gd name="connsiteY12" fmla="*/ 5911624 h 6231011"/>
              <a:gd name="connsiteX13" fmla="*/ 10007288 w 12114253"/>
              <a:gd name="connsiteY13" fmla="*/ 5914499 h 6231011"/>
              <a:gd name="connsiteX14" fmla="*/ 10927227 w 12114253"/>
              <a:gd name="connsiteY14" fmla="*/ 5922366 h 6231011"/>
              <a:gd name="connsiteX15" fmla="*/ 12085310 w 12114253"/>
              <a:gd name="connsiteY15" fmla="*/ 5921320 h 6231011"/>
              <a:gd name="connsiteX16" fmla="*/ 12063456 w 12114253"/>
              <a:gd name="connsiteY16" fmla="*/ 2621674 h 6231011"/>
              <a:gd name="connsiteX17" fmla="*/ 12054104 w 12114253"/>
              <a:gd name="connsiteY17" fmla="*/ 176313 h 6231011"/>
              <a:gd name="connsiteX18" fmla="*/ 11289537 w 12114253"/>
              <a:gd name="connsiteY18" fmla="*/ 107615 h 6231011"/>
              <a:gd name="connsiteX19" fmla="*/ 10259313 w 12114253"/>
              <a:gd name="connsiteY19" fmla="*/ 101059 h 6231011"/>
              <a:gd name="connsiteX20" fmla="*/ 7599878 w 12114253"/>
              <a:gd name="connsiteY20" fmla="*/ 75910 h 6231011"/>
              <a:gd name="connsiteX21" fmla="*/ 1892744 w 12114253"/>
              <a:gd name="connsiteY21" fmla="*/ 0 h 6231011"/>
              <a:gd name="connsiteX0" fmla="*/ 1892744 w 12114253"/>
              <a:gd name="connsiteY0" fmla="*/ 0 h 6231011"/>
              <a:gd name="connsiteX1" fmla="*/ 304663 w 12114253"/>
              <a:gd name="connsiteY1" fmla="*/ 10761 h 6231011"/>
              <a:gd name="connsiteX2" fmla="*/ 0 w 12114253"/>
              <a:gd name="connsiteY2" fmla="*/ 47942 h 6231011"/>
              <a:gd name="connsiteX3" fmla="*/ 0 w 12114253"/>
              <a:gd name="connsiteY3" fmla="*/ 909146 h 6231011"/>
              <a:gd name="connsiteX4" fmla="*/ 4597 w 12114253"/>
              <a:gd name="connsiteY4" fmla="*/ 909146 h 6231011"/>
              <a:gd name="connsiteX5" fmla="*/ 88972 w 12114253"/>
              <a:gd name="connsiteY5" fmla="*/ 3523848 h 6231011"/>
              <a:gd name="connsiteX6" fmla="*/ 148480 w 12114253"/>
              <a:gd name="connsiteY6" fmla="*/ 5930841 h 6231011"/>
              <a:gd name="connsiteX7" fmla="*/ 2638911 w 12114253"/>
              <a:gd name="connsiteY7" fmla="*/ 5933377 h 6231011"/>
              <a:gd name="connsiteX8" fmla="*/ 4308929 w 12114253"/>
              <a:gd name="connsiteY8" fmla="*/ 5926717 h 6231011"/>
              <a:gd name="connsiteX9" fmla="*/ 5308288 w 12114253"/>
              <a:gd name="connsiteY9" fmla="*/ 5937810 h 6231011"/>
              <a:gd name="connsiteX10" fmla="*/ 5707509 w 12114253"/>
              <a:gd name="connsiteY10" fmla="*/ 6231011 h 6231011"/>
              <a:gd name="connsiteX11" fmla="*/ 6071394 w 12114253"/>
              <a:gd name="connsiteY11" fmla="*/ 5917114 h 6231011"/>
              <a:gd name="connsiteX12" fmla="*/ 9098386 w 12114253"/>
              <a:gd name="connsiteY12" fmla="*/ 5911624 h 6231011"/>
              <a:gd name="connsiteX13" fmla="*/ 10007288 w 12114253"/>
              <a:gd name="connsiteY13" fmla="*/ 5914499 h 6231011"/>
              <a:gd name="connsiteX14" fmla="*/ 10927227 w 12114253"/>
              <a:gd name="connsiteY14" fmla="*/ 5922366 h 6231011"/>
              <a:gd name="connsiteX15" fmla="*/ 12085310 w 12114253"/>
              <a:gd name="connsiteY15" fmla="*/ 5921320 h 6231011"/>
              <a:gd name="connsiteX16" fmla="*/ 12063456 w 12114253"/>
              <a:gd name="connsiteY16" fmla="*/ 2621674 h 6231011"/>
              <a:gd name="connsiteX17" fmla="*/ 12054104 w 12114253"/>
              <a:gd name="connsiteY17" fmla="*/ 176313 h 6231011"/>
              <a:gd name="connsiteX18" fmla="*/ 11289537 w 12114253"/>
              <a:gd name="connsiteY18" fmla="*/ 107615 h 6231011"/>
              <a:gd name="connsiteX19" fmla="*/ 10259313 w 12114253"/>
              <a:gd name="connsiteY19" fmla="*/ 101059 h 6231011"/>
              <a:gd name="connsiteX20" fmla="*/ 7599878 w 12114253"/>
              <a:gd name="connsiteY20" fmla="*/ 75910 h 6231011"/>
              <a:gd name="connsiteX21" fmla="*/ 1892744 w 12114253"/>
              <a:gd name="connsiteY21" fmla="*/ 0 h 6231011"/>
              <a:gd name="connsiteX0" fmla="*/ 1892744 w 12114253"/>
              <a:gd name="connsiteY0" fmla="*/ 0 h 6231011"/>
              <a:gd name="connsiteX1" fmla="*/ 304663 w 12114253"/>
              <a:gd name="connsiteY1" fmla="*/ 10761 h 6231011"/>
              <a:gd name="connsiteX2" fmla="*/ 0 w 12114253"/>
              <a:gd name="connsiteY2" fmla="*/ 47942 h 6231011"/>
              <a:gd name="connsiteX3" fmla="*/ 0 w 12114253"/>
              <a:gd name="connsiteY3" fmla="*/ 909146 h 6231011"/>
              <a:gd name="connsiteX4" fmla="*/ 4597 w 12114253"/>
              <a:gd name="connsiteY4" fmla="*/ 909146 h 6231011"/>
              <a:gd name="connsiteX5" fmla="*/ 88972 w 12114253"/>
              <a:gd name="connsiteY5" fmla="*/ 3523848 h 6231011"/>
              <a:gd name="connsiteX6" fmla="*/ 148480 w 12114253"/>
              <a:gd name="connsiteY6" fmla="*/ 5930841 h 6231011"/>
              <a:gd name="connsiteX7" fmla="*/ 2638911 w 12114253"/>
              <a:gd name="connsiteY7" fmla="*/ 5933377 h 6231011"/>
              <a:gd name="connsiteX8" fmla="*/ 4308929 w 12114253"/>
              <a:gd name="connsiteY8" fmla="*/ 5926717 h 6231011"/>
              <a:gd name="connsiteX9" fmla="*/ 5308288 w 12114253"/>
              <a:gd name="connsiteY9" fmla="*/ 5937810 h 6231011"/>
              <a:gd name="connsiteX10" fmla="*/ 5707509 w 12114253"/>
              <a:gd name="connsiteY10" fmla="*/ 6231011 h 6231011"/>
              <a:gd name="connsiteX11" fmla="*/ 6071394 w 12114253"/>
              <a:gd name="connsiteY11" fmla="*/ 5917114 h 6231011"/>
              <a:gd name="connsiteX12" fmla="*/ 9098386 w 12114253"/>
              <a:gd name="connsiteY12" fmla="*/ 5911624 h 6231011"/>
              <a:gd name="connsiteX13" fmla="*/ 10007288 w 12114253"/>
              <a:gd name="connsiteY13" fmla="*/ 5914499 h 6231011"/>
              <a:gd name="connsiteX14" fmla="*/ 10927227 w 12114253"/>
              <a:gd name="connsiteY14" fmla="*/ 5922366 h 6231011"/>
              <a:gd name="connsiteX15" fmla="*/ 12085310 w 12114253"/>
              <a:gd name="connsiteY15" fmla="*/ 5921320 h 6231011"/>
              <a:gd name="connsiteX16" fmla="*/ 12063456 w 12114253"/>
              <a:gd name="connsiteY16" fmla="*/ 2621674 h 6231011"/>
              <a:gd name="connsiteX17" fmla="*/ 12054104 w 12114253"/>
              <a:gd name="connsiteY17" fmla="*/ 176313 h 6231011"/>
              <a:gd name="connsiteX18" fmla="*/ 11289537 w 12114253"/>
              <a:gd name="connsiteY18" fmla="*/ 107615 h 6231011"/>
              <a:gd name="connsiteX19" fmla="*/ 10259313 w 12114253"/>
              <a:gd name="connsiteY19" fmla="*/ 101059 h 6231011"/>
              <a:gd name="connsiteX20" fmla="*/ 7599878 w 12114253"/>
              <a:gd name="connsiteY20" fmla="*/ 75910 h 6231011"/>
              <a:gd name="connsiteX21" fmla="*/ 1892744 w 12114253"/>
              <a:gd name="connsiteY21" fmla="*/ 0 h 6231011"/>
              <a:gd name="connsiteX0" fmla="*/ 1892744 w 12114253"/>
              <a:gd name="connsiteY0" fmla="*/ 0 h 6231011"/>
              <a:gd name="connsiteX1" fmla="*/ 304663 w 12114253"/>
              <a:gd name="connsiteY1" fmla="*/ 10761 h 6231011"/>
              <a:gd name="connsiteX2" fmla="*/ 0 w 12114253"/>
              <a:gd name="connsiteY2" fmla="*/ 47942 h 6231011"/>
              <a:gd name="connsiteX3" fmla="*/ 0 w 12114253"/>
              <a:gd name="connsiteY3" fmla="*/ 909146 h 6231011"/>
              <a:gd name="connsiteX4" fmla="*/ 4597 w 12114253"/>
              <a:gd name="connsiteY4" fmla="*/ 909146 h 6231011"/>
              <a:gd name="connsiteX5" fmla="*/ 88972 w 12114253"/>
              <a:gd name="connsiteY5" fmla="*/ 3523848 h 6231011"/>
              <a:gd name="connsiteX6" fmla="*/ 148480 w 12114253"/>
              <a:gd name="connsiteY6" fmla="*/ 5930841 h 6231011"/>
              <a:gd name="connsiteX7" fmla="*/ 3319168 w 12114253"/>
              <a:gd name="connsiteY7" fmla="*/ 5933377 h 6231011"/>
              <a:gd name="connsiteX8" fmla="*/ 4308929 w 12114253"/>
              <a:gd name="connsiteY8" fmla="*/ 5926717 h 6231011"/>
              <a:gd name="connsiteX9" fmla="*/ 5308288 w 12114253"/>
              <a:gd name="connsiteY9" fmla="*/ 5937810 h 6231011"/>
              <a:gd name="connsiteX10" fmla="*/ 5707509 w 12114253"/>
              <a:gd name="connsiteY10" fmla="*/ 6231011 h 6231011"/>
              <a:gd name="connsiteX11" fmla="*/ 6071394 w 12114253"/>
              <a:gd name="connsiteY11" fmla="*/ 5917114 h 6231011"/>
              <a:gd name="connsiteX12" fmla="*/ 9098386 w 12114253"/>
              <a:gd name="connsiteY12" fmla="*/ 5911624 h 6231011"/>
              <a:gd name="connsiteX13" fmla="*/ 10007288 w 12114253"/>
              <a:gd name="connsiteY13" fmla="*/ 5914499 h 6231011"/>
              <a:gd name="connsiteX14" fmla="*/ 10927227 w 12114253"/>
              <a:gd name="connsiteY14" fmla="*/ 5922366 h 6231011"/>
              <a:gd name="connsiteX15" fmla="*/ 12085310 w 12114253"/>
              <a:gd name="connsiteY15" fmla="*/ 5921320 h 6231011"/>
              <a:gd name="connsiteX16" fmla="*/ 12063456 w 12114253"/>
              <a:gd name="connsiteY16" fmla="*/ 2621674 h 6231011"/>
              <a:gd name="connsiteX17" fmla="*/ 12054104 w 12114253"/>
              <a:gd name="connsiteY17" fmla="*/ 176313 h 6231011"/>
              <a:gd name="connsiteX18" fmla="*/ 11289537 w 12114253"/>
              <a:gd name="connsiteY18" fmla="*/ 107615 h 6231011"/>
              <a:gd name="connsiteX19" fmla="*/ 10259313 w 12114253"/>
              <a:gd name="connsiteY19" fmla="*/ 101059 h 6231011"/>
              <a:gd name="connsiteX20" fmla="*/ 7599878 w 12114253"/>
              <a:gd name="connsiteY20" fmla="*/ 75910 h 6231011"/>
              <a:gd name="connsiteX21" fmla="*/ 1892744 w 12114253"/>
              <a:gd name="connsiteY21" fmla="*/ 0 h 6231011"/>
              <a:gd name="connsiteX0" fmla="*/ 1892744 w 12107348"/>
              <a:gd name="connsiteY0" fmla="*/ 0 h 6231011"/>
              <a:gd name="connsiteX1" fmla="*/ 304663 w 12107348"/>
              <a:gd name="connsiteY1" fmla="*/ 10761 h 6231011"/>
              <a:gd name="connsiteX2" fmla="*/ 0 w 12107348"/>
              <a:gd name="connsiteY2" fmla="*/ 47942 h 6231011"/>
              <a:gd name="connsiteX3" fmla="*/ 0 w 12107348"/>
              <a:gd name="connsiteY3" fmla="*/ 909146 h 6231011"/>
              <a:gd name="connsiteX4" fmla="*/ 4597 w 12107348"/>
              <a:gd name="connsiteY4" fmla="*/ 909146 h 6231011"/>
              <a:gd name="connsiteX5" fmla="*/ 88972 w 12107348"/>
              <a:gd name="connsiteY5" fmla="*/ 3523848 h 6231011"/>
              <a:gd name="connsiteX6" fmla="*/ 148480 w 12107348"/>
              <a:gd name="connsiteY6" fmla="*/ 5930841 h 6231011"/>
              <a:gd name="connsiteX7" fmla="*/ 3319168 w 12107348"/>
              <a:gd name="connsiteY7" fmla="*/ 5933377 h 6231011"/>
              <a:gd name="connsiteX8" fmla="*/ 4308929 w 12107348"/>
              <a:gd name="connsiteY8" fmla="*/ 5926717 h 6231011"/>
              <a:gd name="connsiteX9" fmla="*/ 5308288 w 12107348"/>
              <a:gd name="connsiteY9" fmla="*/ 5937810 h 6231011"/>
              <a:gd name="connsiteX10" fmla="*/ 5707509 w 12107348"/>
              <a:gd name="connsiteY10" fmla="*/ 6231011 h 6231011"/>
              <a:gd name="connsiteX11" fmla="*/ 6071394 w 12107348"/>
              <a:gd name="connsiteY11" fmla="*/ 5917114 h 6231011"/>
              <a:gd name="connsiteX12" fmla="*/ 9098386 w 12107348"/>
              <a:gd name="connsiteY12" fmla="*/ 5911624 h 6231011"/>
              <a:gd name="connsiteX13" fmla="*/ 10007288 w 12107348"/>
              <a:gd name="connsiteY13" fmla="*/ 5914499 h 6231011"/>
              <a:gd name="connsiteX14" fmla="*/ 10927227 w 12107348"/>
              <a:gd name="connsiteY14" fmla="*/ 5922366 h 6231011"/>
              <a:gd name="connsiteX15" fmla="*/ 12085310 w 12107348"/>
              <a:gd name="connsiteY15" fmla="*/ 5921320 h 6231011"/>
              <a:gd name="connsiteX16" fmla="*/ 12063456 w 12107348"/>
              <a:gd name="connsiteY16" fmla="*/ 2621674 h 6231011"/>
              <a:gd name="connsiteX17" fmla="*/ 12054104 w 12107348"/>
              <a:gd name="connsiteY17" fmla="*/ 176313 h 6231011"/>
              <a:gd name="connsiteX18" fmla="*/ 11289537 w 12107348"/>
              <a:gd name="connsiteY18" fmla="*/ 107615 h 6231011"/>
              <a:gd name="connsiteX19" fmla="*/ 10259313 w 12107348"/>
              <a:gd name="connsiteY19" fmla="*/ 101059 h 6231011"/>
              <a:gd name="connsiteX20" fmla="*/ 7599878 w 12107348"/>
              <a:gd name="connsiteY20" fmla="*/ 75910 h 6231011"/>
              <a:gd name="connsiteX21" fmla="*/ 1892744 w 12107348"/>
              <a:gd name="connsiteY21" fmla="*/ 0 h 6231011"/>
              <a:gd name="connsiteX0" fmla="*/ 1892744 w 12107348"/>
              <a:gd name="connsiteY0" fmla="*/ 0 h 6231011"/>
              <a:gd name="connsiteX1" fmla="*/ 304663 w 12107348"/>
              <a:gd name="connsiteY1" fmla="*/ 10761 h 6231011"/>
              <a:gd name="connsiteX2" fmla="*/ 0 w 12107348"/>
              <a:gd name="connsiteY2" fmla="*/ 47942 h 6231011"/>
              <a:gd name="connsiteX3" fmla="*/ 0 w 12107348"/>
              <a:gd name="connsiteY3" fmla="*/ 909146 h 6231011"/>
              <a:gd name="connsiteX4" fmla="*/ 4597 w 12107348"/>
              <a:gd name="connsiteY4" fmla="*/ 909146 h 6231011"/>
              <a:gd name="connsiteX5" fmla="*/ 88972 w 12107348"/>
              <a:gd name="connsiteY5" fmla="*/ 3523848 h 6231011"/>
              <a:gd name="connsiteX6" fmla="*/ 148480 w 12107348"/>
              <a:gd name="connsiteY6" fmla="*/ 5930841 h 6231011"/>
              <a:gd name="connsiteX7" fmla="*/ 3319168 w 12107348"/>
              <a:gd name="connsiteY7" fmla="*/ 5933377 h 6231011"/>
              <a:gd name="connsiteX8" fmla="*/ 4308929 w 12107348"/>
              <a:gd name="connsiteY8" fmla="*/ 5926717 h 6231011"/>
              <a:gd name="connsiteX9" fmla="*/ 5308288 w 12107348"/>
              <a:gd name="connsiteY9" fmla="*/ 5937810 h 6231011"/>
              <a:gd name="connsiteX10" fmla="*/ 5707509 w 12107348"/>
              <a:gd name="connsiteY10" fmla="*/ 6231011 h 6231011"/>
              <a:gd name="connsiteX11" fmla="*/ 6071394 w 12107348"/>
              <a:gd name="connsiteY11" fmla="*/ 5917114 h 6231011"/>
              <a:gd name="connsiteX12" fmla="*/ 9098386 w 12107348"/>
              <a:gd name="connsiteY12" fmla="*/ 5911624 h 6231011"/>
              <a:gd name="connsiteX13" fmla="*/ 10007288 w 12107348"/>
              <a:gd name="connsiteY13" fmla="*/ 5914499 h 6231011"/>
              <a:gd name="connsiteX14" fmla="*/ 10927227 w 12107348"/>
              <a:gd name="connsiteY14" fmla="*/ 5922366 h 6231011"/>
              <a:gd name="connsiteX15" fmla="*/ 12085310 w 12107348"/>
              <a:gd name="connsiteY15" fmla="*/ 5921320 h 6231011"/>
              <a:gd name="connsiteX16" fmla="*/ 12063456 w 12107348"/>
              <a:gd name="connsiteY16" fmla="*/ 2621674 h 6231011"/>
              <a:gd name="connsiteX17" fmla="*/ 12054104 w 12107348"/>
              <a:gd name="connsiteY17" fmla="*/ 176313 h 6231011"/>
              <a:gd name="connsiteX18" fmla="*/ 11289537 w 12107348"/>
              <a:gd name="connsiteY18" fmla="*/ 107615 h 6231011"/>
              <a:gd name="connsiteX19" fmla="*/ 10259313 w 12107348"/>
              <a:gd name="connsiteY19" fmla="*/ 101059 h 6231011"/>
              <a:gd name="connsiteX20" fmla="*/ 7599878 w 12107348"/>
              <a:gd name="connsiteY20" fmla="*/ 75910 h 6231011"/>
              <a:gd name="connsiteX21" fmla="*/ 1892744 w 12107348"/>
              <a:gd name="connsiteY21" fmla="*/ 0 h 6231011"/>
              <a:gd name="connsiteX0" fmla="*/ 1892744 w 12113512"/>
              <a:gd name="connsiteY0" fmla="*/ 25991 h 6257002"/>
              <a:gd name="connsiteX1" fmla="*/ 304663 w 12113512"/>
              <a:gd name="connsiteY1" fmla="*/ 36752 h 6257002"/>
              <a:gd name="connsiteX2" fmla="*/ 0 w 12113512"/>
              <a:gd name="connsiteY2" fmla="*/ 73933 h 6257002"/>
              <a:gd name="connsiteX3" fmla="*/ 0 w 12113512"/>
              <a:gd name="connsiteY3" fmla="*/ 935137 h 6257002"/>
              <a:gd name="connsiteX4" fmla="*/ 4597 w 12113512"/>
              <a:gd name="connsiteY4" fmla="*/ 935137 h 6257002"/>
              <a:gd name="connsiteX5" fmla="*/ 88972 w 12113512"/>
              <a:gd name="connsiteY5" fmla="*/ 3549839 h 6257002"/>
              <a:gd name="connsiteX6" fmla="*/ 148480 w 12113512"/>
              <a:gd name="connsiteY6" fmla="*/ 5956832 h 6257002"/>
              <a:gd name="connsiteX7" fmla="*/ 3319168 w 12113512"/>
              <a:gd name="connsiteY7" fmla="*/ 5959368 h 6257002"/>
              <a:gd name="connsiteX8" fmla="*/ 4308929 w 12113512"/>
              <a:gd name="connsiteY8" fmla="*/ 5952708 h 6257002"/>
              <a:gd name="connsiteX9" fmla="*/ 5308288 w 12113512"/>
              <a:gd name="connsiteY9" fmla="*/ 5963801 h 6257002"/>
              <a:gd name="connsiteX10" fmla="*/ 5707509 w 12113512"/>
              <a:gd name="connsiteY10" fmla="*/ 6257002 h 6257002"/>
              <a:gd name="connsiteX11" fmla="*/ 6071394 w 12113512"/>
              <a:gd name="connsiteY11" fmla="*/ 5943105 h 6257002"/>
              <a:gd name="connsiteX12" fmla="*/ 9098386 w 12113512"/>
              <a:gd name="connsiteY12" fmla="*/ 5937615 h 6257002"/>
              <a:gd name="connsiteX13" fmla="*/ 10007288 w 12113512"/>
              <a:gd name="connsiteY13" fmla="*/ 5940490 h 6257002"/>
              <a:gd name="connsiteX14" fmla="*/ 10927227 w 12113512"/>
              <a:gd name="connsiteY14" fmla="*/ 5948357 h 6257002"/>
              <a:gd name="connsiteX15" fmla="*/ 12085310 w 12113512"/>
              <a:gd name="connsiteY15" fmla="*/ 5947311 h 6257002"/>
              <a:gd name="connsiteX16" fmla="*/ 12063456 w 12113512"/>
              <a:gd name="connsiteY16" fmla="*/ 2647665 h 6257002"/>
              <a:gd name="connsiteX17" fmla="*/ 12054104 w 12113512"/>
              <a:gd name="connsiteY17" fmla="*/ 202304 h 6257002"/>
              <a:gd name="connsiteX18" fmla="*/ 11486459 w 12113512"/>
              <a:gd name="connsiteY18" fmla="*/ 141081 h 6257002"/>
              <a:gd name="connsiteX19" fmla="*/ 10259313 w 12113512"/>
              <a:gd name="connsiteY19" fmla="*/ 127050 h 6257002"/>
              <a:gd name="connsiteX20" fmla="*/ 7599878 w 12113512"/>
              <a:gd name="connsiteY20" fmla="*/ 101901 h 6257002"/>
              <a:gd name="connsiteX21" fmla="*/ 1892744 w 12113512"/>
              <a:gd name="connsiteY21" fmla="*/ 25991 h 6257002"/>
              <a:gd name="connsiteX0" fmla="*/ 1892744 w 12117505"/>
              <a:gd name="connsiteY0" fmla="*/ 0 h 6231011"/>
              <a:gd name="connsiteX1" fmla="*/ 304663 w 12117505"/>
              <a:gd name="connsiteY1" fmla="*/ 10761 h 6231011"/>
              <a:gd name="connsiteX2" fmla="*/ 0 w 12117505"/>
              <a:gd name="connsiteY2" fmla="*/ 47942 h 6231011"/>
              <a:gd name="connsiteX3" fmla="*/ 0 w 12117505"/>
              <a:gd name="connsiteY3" fmla="*/ 909146 h 6231011"/>
              <a:gd name="connsiteX4" fmla="*/ 4597 w 12117505"/>
              <a:gd name="connsiteY4" fmla="*/ 909146 h 6231011"/>
              <a:gd name="connsiteX5" fmla="*/ 88972 w 12117505"/>
              <a:gd name="connsiteY5" fmla="*/ 3523848 h 6231011"/>
              <a:gd name="connsiteX6" fmla="*/ 148480 w 12117505"/>
              <a:gd name="connsiteY6" fmla="*/ 5930841 h 6231011"/>
              <a:gd name="connsiteX7" fmla="*/ 3319168 w 12117505"/>
              <a:gd name="connsiteY7" fmla="*/ 5933377 h 6231011"/>
              <a:gd name="connsiteX8" fmla="*/ 4308929 w 12117505"/>
              <a:gd name="connsiteY8" fmla="*/ 5926717 h 6231011"/>
              <a:gd name="connsiteX9" fmla="*/ 5308288 w 12117505"/>
              <a:gd name="connsiteY9" fmla="*/ 5937810 h 6231011"/>
              <a:gd name="connsiteX10" fmla="*/ 5707509 w 12117505"/>
              <a:gd name="connsiteY10" fmla="*/ 6231011 h 6231011"/>
              <a:gd name="connsiteX11" fmla="*/ 6071394 w 12117505"/>
              <a:gd name="connsiteY11" fmla="*/ 5917114 h 6231011"/>
              <a:gd name="connsiteX12" fmla="*/ 9098386 w 12117505"/>
              <a:gd name="connsiteY12" fmla="*/ 5911624 h 6231011"/>
              <a:gd name="connsiteX13" fmla="*/ 10007288 w 12117505"/>
              <a:gd name="connsiteY13" fmla="*/ 5914499 h 6231011"/>
              <a:gd name="connsiteX14" fmla="*/ 10927227 w 12117505"/>
              <a:gd name="connsiteY14" fmla="*/ 5922366 h 6231011"/>
              <a:gd name="connsiteX15" fmla="*/ 12085310 w 12117505"/>
              <a:gd name="connsiteY15" fmla="*/ 5921320 h 6231011"/>
              <a:gd name="connsiteX16" fmla="*/ 12063456 w 12117505"/>
              <a:gd name="connsiteY16" fmla="*/ 2621674 h 6231011"/>
              <a:gd name="connsiteX17" fmla="*/ 12054104 w 12117505"/>
              <a:gd name="connsiteY17" fmla="*/ 176313 h 6231011"/>
              <a:gd name="connsiteX18" fmla="*/ 11486459 w 12117505"/>
              <a:gd name="connsiteY18" fmla="*/ 115090 h 6231011"/>
              <a:gd name="connsiteX19" fmla="*/ 10259313 w 12117505"/>
              <a:gd name="connsiteY19" fmla="*/ 101059 h 6231011"/>
              <a:gd name="connsiteX20" fmla="*/ 7599878 w 12117505"/>
              <a:gd name="connsiteY20" fmla="*/ 75910 h 6231011"/>
              <a:gd name="connsiteX21" fmla="*/ 1892744 w 12117505"/>
              <a:gd name="connsiteY21" fmla="*/ 0 h 6231011"/>
              <a:gd name="connsiteX0" fmla="*/ 1892744 w 12117505"/>
              <a:gd name="connsiteY0" fmla="*/ 0 h 6231011"/>
              <a:gd name="connsiteX1" fmla="*/ 304663 w 12117505"/>
              <a:gd name="connsiteY1" fmla="*/ 10761 h 6231011"/>
              <a:gd name="connsiteX2" fmla="*/ 0 w 12117505"/>
              <a:gd name="connsiteY2" fmla="*/ 47942 h 6231011"/>
              <a:gd name="connsiteX3" fmla="*/ 0 w 12117505"/>
              <a:gd name="connsiteY3" fmla="*/ 909146 h 6231011"/>
              <a:gd name="connsiteX4" fmla="*/ 4597 w 12117505"/>
              <a:gd name="connsiteY4" fmla="*/ 909146 h 6231011"/>
              <a:gd name="connsiteX5" fmla="*/ 88972 w 12117505"/>
              <a:gd name="connsiteY5" fmla="*/ 3523848 h 6231011"/>
              <a:gd name="connsiteX6" fmla="*/ 148480 w 12117505"/>
              <a:gd name="connsiteY6" fmla="*/ 5930841 h 6231011"/>
              <a:gd name="connsiteX7" fmla="*/ 3319168 w 12117505"/>
              <a:gd name="connsiteY7" fmla="*/ 5933377 h 6231011"/>
              <a:gd name="connsiteX8" fmla="*/ 4308929 w 12117505"/>
              <a:gd name="connsiteY8" fmla="*/ 5926717 h 6231011"/>
              <a:gd name="connsiteX9" fmla="*/ 5308288 w 12117505"/>
              <a:gd name="connsiteY9" fmla="*/ 5937810 h 6231011"/>
              <a:gd name="connsiteX10" fmla="*/ 5707509 w 12117505"/>
              <a:gd name="connsiteY10" fmla="*/ 6231011 h 6231011"/>
              <a:gd name="connsiteX11" fmla="*/ 6071394 w 12117505"/>
              <a:gd name="connsiteY11" fmla="*/ 5917114 h 6231011"/>
              <a:gd name="connsiteX12" fmla="*/ 9098386 w 12117505"/>
              <a:gd name="connsiteY12" fmla="*/ 5911624 h 6231011"/>
              <a:gd name="connsiteX13" fmla="*/ 10007288 w 12117505"/>
              <a:gd name="connsiteY13" fmla="*/ 5914499 h 6231011"/>
              <a:gd name="connsiteX14" fmla="*/ 10927227 w 12117505"/>
              <a:gd name="connsiteY14" fmla="*/ 5922366 h 6231011"/>
              <a:gd name="connsiteX15" fmla="*/ 12085310 w 12117505"/>
              <a:gd name="connsiteY15" fmla="*/ 5921320 h 6231011"/>
              <a:gd name="connsiteX16" fmla="*/ 12063456 w 12117505"/>
              <a:gd name="connsiteY16" fmla="*/ 2621674 h 6231011"/>
              <a:gd name="connsiteX17" fmla="*/ 12054104 w 12117505"/>
              <a:gd name="connsiteY17" fmla="*/ 176313 h 6231011"/>
              <a:gd name="connsiteX18" fmla="*/ 11486459 w 12117505"/>
              <a:gd name="connsiteY18" fmla="*/ 115090 h 6231011"/>
              <a:gd name="connsiteX19" fmla="*/ 10223511 w 12117505"/>
              <a:gd name="connsiteY19" fmla="*/ 101059 h 6231011"/>
              <a:gd name="connsiteX20" fmla="*/ 7599878 w 12117505"/>
              <a:gd name="connsiteY20" fmla="*/ 75910 h 6231011"/>
              <a:gd name="connsiteX21" fmla="*/ 1892744 w 12117505"/>
              <a:gd name="connsiteY21" fmla="*/ 0 h 6231011"/>
              <a:gd name="connsiteX0" fmla="*/ 2161267 w 12117505"/>
              <a:gd name="connsiteY0" fmla="*/ 19141 h 6220250"/>
              <a:gd name="connsiteX1" fmla="*/ 304663 w 12117505"/>
              <a:gd name="connsiteY1" fmla="*/ 0 h 6220250"/>
              <a:gd name="connsiteX2" fmla="*/ 0 w 12117505"/>
              <a:gd name="connsiteY2" fmla="*/ 37181 h 6220250"/>
              <a:gd name="connsiteX3" fmla="*/ 0 w 12117505"/>
              <a:gd name="connsiteY3" fmla="*/ 898385 h 6220250"/>
              <a:gd name="connsiteX4" fmla="*/ 4597 w 12117505"/>
              <a:gd name="connsiteY4" fmla="*/ 898385 h 6220250"/>
              <a:gd name="connsiteX5" fmla="*/ 88972 w 12117505"/>
              <a:gd name="connsiteY5" fmla="*/ 3513087 h 6220250"/>
              <a:gd name="connsiteX6" fmla="*/ 148480 w 12117505"/>
              <a:gd name="connsiteY6" fmla="*/ 5920080 h 6220250"/>
              <a:gd name="connsiteX7" fmla="*/ 3319168 w 12117505"/>
              <a:gd name="connsiteY7" fmla="*/ 5922616 h 6220250"/>
              <a:gd name="connsiteX8" fmla="*/ 4308929 w 12117505"/>
              <a:gd name="connsiteY8" fmla="*/ 5915956 h 6220250"/>
              <a:gd name="connsiteX9" fmla="*/ 5308288 w 12117505"/>
              <a:gd name="connsiteY9" fmla="*/ 5927049 h 6220250"/>
              <a:gd name="connsiteX10" fmla="*/ 5707509 w 12117505"/>
              <a:gd name="connsiteY10" fmla="*/ 6220250 h 6220250"/>
              <a:gd name="connsiteX11" fmla="*/ 6071394 w 12117505"/>
              <a:gd name="connsiteY11" fmla="*/ 5906353 h 6220250"/>
              <a:gd name="connsiteX12" fmla="*/ 9098386 w 12117505"/>
              <a:gd name="connsiteY12" fmla="*/ 5900863 h 6220250"/>
              <a:gd name="connsiteX13" fmla="*/ 10007288 w 12117505"/>
              <a:gd name="connsiteY13" fmla="*/ 5903738 h 6220250"/>
              <a:gd name="connsiteX14" fmla="*/ 10927227 w 12117505"/>
              <a:gd name="connsiteY14" fmla="*/ 5911605 h 6220250"/>
              <a:gd name="connsiteX15" fmla="*/ 12085310 w 12117505"/>
              <a:gd name="connsiteY15" fmla="*/ 5910559 h 6220250"/>
              <a:gd name="connsiteX16" fmla="*/ 12063456 w 12117505"/>
              <a:gd name="connsiteY16" fmla="*/ 2610913 h 6220250"/>
              <a:gd name="connsiteX17" fmla="*/ 12054104 w 12117505"/>
              <a:gd name="connsiteY17" fmla="*/ 165552 h 6220250"/>
              <a:gd name="connsiteX18" fmla="*/ 11486459 w 12117505"/>
              <a:gd name="connsiteY18" fmla="*/ 104329 h 6220250"/>
              <a:gd name="connsiteX19" fmla="*/ 10223511 w 12117505"/>
              <a:gd name="connsiteY19" fmla="*/ 90298 h 6220250"/>
              <a:gd name="connsiteX20" fmla="*/ 7599878 w 12117505"/>
              <a:gd name="connsiteY20" fmla="*/ 65149 h 6220250"/>
              <a:gd name="connsiteX21" fmla="*/ 2161267 w 12117505"/>
              <a:gd name="connsiteY21" fmla="*/ 19141 h 6220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117505" h="6220250">
                <a:moveTo>
                  <a:pt x="2161267" y="19141"/>
                </a:moveTo>
                <a:lnTo>
                  <a:pt x="304663" y="0"/>
                </a:lnTo>
                <a:cubicBezTo>
                  <a:pt x="185441" y="6633"/>
                  <a:pt x="30881" y="-9771"/>
                  <a:pt x="0" y="37181"/>
                </a:cubicBezTo>
                <a:lnTo>
                  <a:pt x="0" y="898385"/>
                </a:lnTo>
                <a:lnTo>
                  <a:pt x="4597" y="898385"/>
                </a:lnTo>
                <a:cubicBezTo>
                  <a:pt x="19426" y="1334169"/>
                  <a:pt x="64992" y="2676138"/>
                  <a:pt x="88972" y="3513087"/>
                </a:cubicBezTo>
                <a:cubicBezTo>
                  <a:pt x="105117" y="5620876"/>
                  <a:pt x="7283" y="5947660"/>
                  <a:pt x="148480" y="5920080"/>
                </a:cubicBezTo>
                <a:cubicBezTo>
                  <a:pt x="1104834" y="5907051"/>
                  <a:pt x="1937287" y="5946100"/>
                  <a:pt x="3319168" y="5922616"/>
                </a:cubicBezTo>
                <a:lnTo>
                  <a:pt x="4308929" y="5915956"/>
                </a:lnTo>
                <a:lnTo>
                  <a:pt x="5308288" y="5927049"/>
                </a:lnTo>
                <a:cubicBezTo>
                  <a:pt x="5547231" y="6067310"/>
                  <a:pt x="5496220" y="6087878"/>
                  <a:pt x="5707509" y="6220250"/>
                </a:cubicBezTo>
                <a:cubicBezTo>
                  <a:pt x="5841193" y="6118374"/>
                  <a:pt x="5945888" y="6035937"/>
                  <a:pt x="6071394" y="5906353"/>
                </a:cubicBezTo>
                <a:cubicBezTo>
                  <a:pt x="6158383" y="5903613"/>
                  <a:pt x="8737174" y="5907778"/>
                  <a:pt x="9098386" y="5900863"/>
                </a:cubicBezTo>
                <a:lnTo>
                  <a:pt x="10007288" y="5903738"/>
                </a:lnTo>
                <a:lnTo>
                  <a:pt x="10927227" y="5911605"/>
                </a:lnTo>
                <a:cubicBezTo>
                  <a:pt x="11284890" y="5901941"/>
                  <a:pt x="12058379" y="5954312"/>
                  <a:pt x="12085310" y="5910559"/>
                </a:cubicBezTo>
                <a:cubicBezTo>
                  <a:pt x="12123753" y="5705039"/>
                  <a:pt x="12050112" y="4396214"/>
                  <a:pt x="12063456" y="2610913"/>
                </a:cubicBezTo>
                <a:cubicBezTo>
                  <a:pt x="12111817" y="1529645"/>
                  <a:pt x="12159998" y="580957"/>
                  <a:pt x="12054104" y="165552"/>
                </a:cubicBezTo>
                <a:cubicBezTo>
                  <a:pt x="12029550" y="69231"/>
                  <a:pt x="11791558" y="116871"/>
                  <a:pt x="11486459" y="104329"/>
                </a:cubicBezTo>
                <a:cubicBezTo>
                  <a:pt x="11181360" y="91787"/>
                  <a:pt x="10644494" y="94975"/>
                  <a:pt x="10223511" y="90298"/>
                </a:cubicBezTo>
                <a:lnTo>
                  <a:pt x="7599878" y="65149"/>
                </a:lnTo>
                <a:lnTo>
                  <a:pt x="2161267" y="19141"/>
                </a:lnTo>
                <a:close/>
              </a:path>
            </a:pathLst>
          </a:custGeom>
          <a:solidFill>
            <a:schemeClr val="bg1"/>
          </a:solidFill>
          <a:ln w="19050" cap="flat">
            <a:noFill/>
            <a:prstDash val="solid"/>
            <a:miter/>
          </a:ln>
        </p:spPr>
        <p:txBody>
          <a:bodyPr wrap="square" rtlCol="0" anchor="ctr">
            <a:noAutofit/>
          </a:bodyPr>
          <a:lstStyle/>
          <a:p>
            <a:endParaRPr lang="en-US"/>
          </a:p>
        </p:txBody>
      </p:sp>
      <p:sp>
        <p:nvSpPr>
          <p:cNvPr id="13" name="Freeform: Shape 12">
            <a:extLst>
              <a:ext uri="{FF2B5EF4-FFF2-40B4-BE49-F238E27FC236}">
                <a16:creationId xmlns:a16="http://schemas.microsoft.com/office/drawing/2014/main" id="{9ADBC609-A264-4706-8FCD-C3B072E7CF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flipV="1">
            <a:off x="5340343" y="-308116"/>
            <a:ext cx="5737890" cy="7262471"/>
          </a:xfrm>
          <a:custGeom>
            <a:avLst/>
            <a:gdLst>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5623915 w 11603130"/>
              <a:gd name="connsiteY8" fmla="*/ 5947064 h 6362961"/>
              <a:gd name="connsiteX9" fmla="*/ 8143603 w 11603130"/>
              <a:gd name="connsiteY9" fmla="*/ 5913030 h 6362961"/>
              <a:gd name="connsiteX10" fmla="*/ 8168400 w 11603130"/>
              <a:gd name="connsiteY10" fmla="*/ 5914173 h 6362961"/>
              <a:gd name="connsiteX11" fmla="*/ 8334742 w 11603130"/>
              <a:gd name="connsiteY11" fmla="*/ 5912754 h 6362961"/>
              <a:gd name="connsiteX12" fmla="*/ 8343333 w 11603130"/>
              <a:gd name="connsiteY12" fmla="*/ 6362961 h 6362961"/>
              <a:gd name="connsiteX13" fmla="*/ 8951337 w 11603130"/>
              <a:gd name="connsiteY13" fmla="*/ 5912879 h 6362961"/>
              <a:gd name="connsiteX14" fmla="*/ 9710371 w 11603130"/>
              <a:gd name="connsiteY14" fmla="*/ 5911624 h 6362961"/>
              <a:gd name="connsiteX15" fmla="*/ 9804791 w 11603130"/>
              <a:gd name="connsiteY15" fmla="*/ 5908320 h 6362961"/>
              <a:gd name="connsiteX16" fmla="*/ 9863784 w 11603130"/>
              <a:gd name="connsiteY16" fmla="*/ 5909115 h 6362961"/>
              <a:gd name="connsiteX17" fmla="*/ 10007288 w 11603130"/>
              <a:gd name="connsiteY17" fmla="*/ 5914499 h 6362961"/>
              <a:gd name="connsiteX18" fmla="*/ 10927227 w 11603130"/>
              <a:gd name="connsiteY18" fmla="*/ 5922366 h 6362961"/>
              <a:gd name="connsiteX19" fmla="*/ 11562333 w 11603130"/>
              <a:gd name="connsiteY19" fmla="*/ 5906085 h 6362961"/>
              <a:gd name="connsiteX20" fmla="*/ 11571244 w 11603130"/>
              <a:gd name="connsiteY20" fmla="*/ 2621674 h 6362961"/>
              <a:gd name="connsiteX21" fmla="*/ 11561892 w 11603130"/>
              <a:gd name="connsiteY21" fmla="*/ 176313 h 6362961"/>
              <a:gd name="connsiteX22" fmla="*/ 11289537 w 11603130"/>
              <a:gd name="connsiteY22" fmla="*/ 107615 h 6362961"/>
              <a:gd name="connsiteX23" fmla="*/ 10689999 w 11603130"/>
              <a:gd name="connsiteY23" fmla="*/ 70591 h 6362961"/>
              <a:gd name="connsiteX24" fmla="*/ 7599878 w 11603130"/>
              <a:gd name="connsiteY24" fmla="*/ 7591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5623915 w 11603130"/>
              <a:gd name="connsiteY8" fmla="*/ 5947064 h 6362961"/>
              <a:gd name="connsiteX9" fmla="*/ 8143603 w 11603130"/>
              <a:gd name="connsiteY9" fmla="*/ 5913030 h 6362961"/>
              <a:gd name="connsiteX10" fmla="*/ 8168400 w 11603130"/>
              <a:gd name="connsiteY10" fmla="*/ 5914173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5623915 w 11603130"/>
              <a:gd name="connsiteY8" fmla="*/ 5947064 h 6362961"/>
              <a:gd name="connsiteX9" fmla="*/ 8143603 w 11603130"/>
              <a:gd name="connsiteY9" fmla="*/ 5913030 h 6362961"/>
              <a:gd name="connsiteX10" fmla="*/ 8444794 w 11603130"/>
              <a:gd name="connsiteY10" fmla="*/ 5914172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5623915 w 11603130"/>
              <a:gd name="connsiteY8" fmla="*/ 5947064 h 6362961"/>
              <a:gd name="connsiteX9" fmla="*/ 6347077 w 11603130"/>
              <a:gd name="connsiteY9" fmla="*/ 5954091 h 6362961"/>
              <a:gd name="connsiteX10" fmla="*/ 8444794 w 11603130"/>
              <a:gd name="connsiteY10" fmla="*/ 5914172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2638911 w 11603130"/>
              <a:gd name="connsiteY8" fmla="*/ 5933377 h 6362961"/>
              <a:gd name="connsiteX9" fmla="*/ 6347077 w 11603130"/>
              <a:gd name="connsiteY9" fmla="*/ 5954091 h 6362961"/>
              <a:gd name="connsiteX10" fmla="*/ 8444794 w 11603130"/>
              <a:gd name="connsiteY10" fmla="*/ 5914172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2638911 w 11603130"/>
              <a:gd name="connsiteY8" fmla="*/ 5933377 h 6362961"/>
              <a:gd name="connsiteX9" fmla="*/ 4080684 w 11603130"/>
              <a:gd name="connsiteY9" fmla="*/ 5926717 h 6362961"/>
              <a:gd name="connsiteX10" fmla="*/ 8444794 w 11603130"/>
              <a:gd name="connsiteY10" fmla="*/ 5914172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2638911 w 11603130"/>
              <a:gd name="connsiteY8" fmla="*/ 5933377 h 6362961"/>
              <a:gd name="connsiteX9" fmla="*/ 4080684 w 11603130"/>
              <a:gd name="connsiteY9" fmla="*/ 5926717 h 6362961"/>
              <a:gd name="connsiteX10" fmla="*/ 5045206 w 11603130"/>
              <a:gd name="connsiteY10" fmla="*/ 5927859 h 6362961"/>
              <a:gd name="connsiteX11" fmla="*/ 8343333 w 11603130"/>
              <a:gd name="connsiteY11" fmla="*/ 6362961 h 6362961"/>
              <a:gd name="connsiteX12" fmla="*/ 8951337 w 11603130"/>
              <a:gd name="connsiteY12" fmla="*/ 5912879 h 6362961"/>
              <a:gd name="connsiteX13" fmla="*/ 9710371 w 11603130"/>
              <a:gd name="connsiteY13" fmla="*/ 5911624 h 6362961"/>
              <a:gd name="connsiteX14" fmla="*/ 9804791 w 11603130"/>
              <a:gd name="connsiteY14" fmla="*/ 5908320 h 6362961"/>
              <a:gd name="connsiteX15" fmla="*/ 9863784 w 11603130"/>
              <a:gd name="connsiteY15" fmla="*/ 5909115 h 6362961"/>
              <a:gd name="connsiteX16" fmla="*/ 10007288 w 11603130"/>
              <a:gd name="connsiteY16" fmla="*/ 5914499 h 6362961"/>
              <a:gd name="connsiteX17" fmla="*/ 10927227 w 11603130"/>
              <a:gd name="connsiteY17" fmla="*/ 5922366 h 6362961"/>
              <a:gd name="connsiteX18" fmla="*/ 11562333 w 11603130"/>
              <a:gd name="connsiteY18" fmla="*/ 5906085 h 6362961"/>
              <a:gd name="connsiteX19" fmla="*/ 11571244 w 11603130"/>
              <a:gd name="connsiteY19" fmla="*/ 2621674 h 6362961"/>
              <a:gd name="connsiteX20" fmla="*/ 11561892 w 11603130"/>
              <a:gd name="connsiteY20" fmla="*/ 176313 h 6362961"/>
              <a:gd name="connsiteX21" fmla="*/ 11289537 w 11603130"/>
              <a:gd name="connsiteY21" fmla="*/ 107615 h 6362961"/>
              <a:gd name="connsiteX22" fmla="*/ 10689999 w 11603130"/>
              <a:gd name="connsiteY22" fmla="*/ 70591 h 6362961"/>
              <a:gd name="connsiteX23" fmla="*/ 7599878 w 11603130"/>
              <a:gd name="connsiteY23" fmla="*/ 75910 h 6362961"/>
              <a:gd name="connsiteX24" fmla="*/ 1892744 w 11603130"/>
              <a:gd name="connsiteY24" fmla="*/ 0 h 6362961"/>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8951337 w 11603130"/>
              <a:gd name="connsiteY12" fmla="*/ 5912879 h 6335587"/>
              <a:gd name="connsiteX13" fmla="*/ 9710371 w 11603130"/>
              <a:gd name="connsiteY13" fmla="*/ 5911624 h 6335587"/>
              <a:gd name="connsiteX14" fmla="*/ 9804791 w 11603130"/>
              <a:gd name="connsiteY14" fmla="*/ 5908320 h 6335587"/>
              <a:gd name="connsiteX15" fmla="*/ 9863784 w 11603130"/>
              <a:gd name="connsiteY15" fmla="*/ 5909115 h 6335587"/>
              <a:gd name="connsiteX16" fmla="*/ 10007288 w 11603130"/>
              <a:gd name="connsiteY16" fmla="*/ 5914499 h 6335587"/>
              <a:gd name="connsiteX17" fmla="*/ 10927227 w 11603130"/>
              <a:gd name="connsiteY17" fmla="*/ 5922366 h 6335587"/>
              <a:gd name="connsiteX18" fmla="*/ 11562333 w 11603130"/>
              <a:gd name="connsiteY18" fmla="*/ 5906085 h 6335587"/>
              <a:gd name="connsiteX19" fmla="*/ 11571244 w 11603130"/>
              <a:gd name="connsiteY19" fmla="*/ 2621674 h 6335587"/>
              <a:gd name="connsiteX20" fmla="*/ 11561892 w 11603130"/>
              <a:gd name="connsiteY20" fmla="*/ 176313 h 6335587"/>
              <a:gd name="connsiteX21" fmla="*/ 11289537 w 11603130"/>
              <a:gd name="connsiteY21" fmla="*/ 107615 h 6335587"/>
              <a:gd name="connsiteX22" fmla="*/ 10689999 w 11603130"/>
              <a:gd name="connsiteY22" fmla="*/ 70591 h 6335587"/>
              <a:gd name="connsiteX23" fmla="*/ 7599878 w 11603130"/>
              <a:gd name="connsiteY23" fmla="*/ 75910 h 6335587"/>
              <a:gd name="connsiteX24" fmla="*/ 1892744 w 11603130"/>
              <a:gd name="connsiteY24"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42722 w 11603130"/>
              <a:gd name="connsiteY12" fmla="*/ 5885506 h 6335587"/>
              <a:gd name="connsiteX13" fmla="*/ 9710371 w 11603130"/>
              <a:gd name="connsiteY13" fmla="*/ 5911624 h 6335587"/>
              <a:gd name="connsiteX14" fmla="*/ 9804791 w 11603130"/>
              <a:gd name="connsiteY14" fmla="*/ 5908320 h 6335587"/>
              <a:gd name="connsiteX15" fmla="*/ 9863784 w 11603130"/>
              <a:gd name="connsiteY15" fmla="*/ 5909115 h 6335587"/>
              <a:gd name="connsiteX16" fmla="*/ 10007288 w 11603130"/>
              <a:gd name="connsiteY16" fmla="*/ 5914499 h 6335587"/>
              <a:gd name="connsiteX17" fmla="*/ 10927227 w 11603130"/>
              <a:gd name="connsiteY17" fmla="*/ 5922366 h 6335587"/>
              <a:gd name="connsiteX18" fmla="*/ 11562333 w 11603130"/>
              <a:gd name="connsiteY18" fmla="*/ 5906085 h 6335587"/>
              <a:gd name="connsiteX19" fmla="*/ 11571244 w 11603130"/>
              <a:gd name="connsiteY19" fmla="*/ 2621674 h 6335587"/>
              <a:gd name="connsiteX20" fmla="*/ 11561892 w 11603130"/>
              <a:gd name="connsiteY20" fmla="*/ 176313 h 6335587"/>
              <a:gd name="connsiteX21" fmla="*/ 11289537 w 11603130"/>
              <a:gd name="connsiteY21" fmla="*/ 107615 h 6335587"/>
              <a:gd name="connsiteX22" fmla="*/ 10689999 w 11603130"/>
              <a:gd name="connsiteY22" fmla="*/ 70591 h 6335587"/>
              <a:gd name="connsiteX23" fmla="*/ 7599878 w 11603130"/>
              <a:gd name="connsiteY23" fmla="*/ 75910 h 6335587"/>
              <a:gd name="connsiteX24" fmla="*/ 1892744 w 11603130"/>
              <a:gd name="connsiteY24"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408556 w 11603130"/>
              <a:gd name="connsiteY12" fmla="*/ 5899194 h 6335587"/>
              <a:gd name="connsiteX13" fmla="*/ 9710371 w 11603130"/>
              <a:gd name="connsiteY13" fmla="*/ 5911624 h 6335587"/>
              <a:gd name="connsiteX14" fmla="*/ 9804791 w 11603130"/>
              <a:gd name="connsiteY14" fmla="*/ 5908320 h 6335587"/>
              <a:gd name="connsiteX15" fmla="*/ 9863784 w 11603130"/>
              <a:gd name="connsiteY15" fmla="*/ 5909115 h 6335587"/>
              <a:gd name="connsiteX16" fmla="*/ 10007288 w 11603130"/>
              <a:gd name="connsiteY16" fmla="*/ 5914499 h 6335587"/>
              <a:gd name="connsiteX17" fmla="*/ 10927227 w 11603130"/>
              <a:gd name="connsiteY17" fmla="*/ 5922366 h 6335587"/>
              <a:gd name="connsiteX18" fmla="*/ 11562333 w 11603130"/>
              <a:gd name="connsiteY18" fmla="*/ 5906085 h 6335587"/>
              <a:gd name="connsiteX19" fmla="*/ 11571244 w 11603130"/>
              <a:gd name="connsiteY19" fmla="*/ 2621674 h 6335587"/>
              <a:gd name="connsiteX20" fmla="*/ 11561892 w 11603130"/>
              <a:gd name="connsiteY20" fmla="*/ 176313 h 6335587"/>
              <a:gd name="connsiteX21" fmla="*/ 11289537 w 11603130"/>
              <a:gd name="connsiteY21" fmla="*/ 107615 h 6335587"/>
              <a:gd name="connsiteX22" fmla="*/ 10689999 w 11603130"/>
              <a:gd name="connsiteY22" fmla="*/ 70591 h 6335587"/>
              <a:gd name="connsiteX23" fmla="*/ 7599878 w 11603130"/>
              <a:gd name="connsiteY23" fmla="*/ 75910 h 6335587"/>
              <a:gd name="connsiteX24" fmla="*/ 1892744 w 11603130"/>
              <a:gd name="connsiteY24"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408556 w 11603130"/>
              <a:gd name="connsiteY12" fmla="*/ 5899194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408556 w 11603130"/>
              <a:gd name="connsiteY12" fmla="*/ 5899194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408556 w 11603130"/>
              <a:gd name="connsiteY12" fmla="*/ 5899194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408556 w 11603130"/>
              <a:gd name="connsiteY12" fmla="*/ 5899194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710371 w 11603130"/>
              <a:gd name="connsiteY13" fmla="*/ 5911624 h 6335587"/>
              <a:gd name="connsiteX14" fmla="*/ 9804791 w 11603130"/>
              <a:gd name="connsiteY14" fmla="*/ 5908320 h 6335587"/>
              <a:gd name="connsiteX15" fmla="*/ 10007288 w 11603130"/>
              <a:gd name="connsiteY15" fmla="*/ 5914499 h 6335587"/>
              <a:gd name="connsiteX16" fmla="*/ 10927227 w 11603130"/>
              <a:gd name="connsiteY16" fmla="*/ 5922366 h 6335587"/>
              <a:gd name="connsiteX17" fmla="*/ 11562333 w 11603130"/>
              <a:gd name="connsiteY17" fmla="*/ 5906085 h 6335587"/>
              <a:gd name="connsiteX18" fmla="*/ 11571244 w 11603130"/>
              <a:gd name="connsiteY18" fmla="*/ 2621674 h 6335587"/>
              <a:gd name="connsiteX19" fmla="*/ 11561892 w 11603130"/>
              <a:gd name="connsiteY19" fmla="*/ 176313 h 6335587"/>
              <a:gd name="connsiteX20" fmla="*/ 11289537 w 11603130"/>
              <a:gd name="connsiteY20" fmla="*/ 107615 h 6335587"/>
              <a:gd name="connsiteX21" fmla="*/ 10689999 w 11603130"/>
              <a:gd name="connsiteY21" fmla="*/ 70591 h 6335587"/>
              <a:gd name="connsiteX22" fmla="*/ 7599878 w 11603130"/>
              <a:gd name="connsiteY22" fmla="*/ 75910 h 6335587"/>
              <a:gd name="connsiteX23" fmla="*/ 1892744 w 11603130"/>
              <a:gd name="connsiteY23"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710371 w 11603130"/>
              <a:gd name="connsiteY13" fmla="*/ 5911624 h 6335587"/>
              <a:gd name="connsiteX14" fmla="*/ 10007288 w 11603130"/>
              <a:gd name="connsiteY14" fmla="*/ 5914499 h 6335587"/>
              <a:gd name="connsiteX15" fmla="*/ 10927227 w 11603130"/>
              <a:gd name="connsiteY15" fmla="*/ 5922366 h 6335587"/>
              <a:gd name="connsiteX16" fmla="*/ 11562333 w 11603130"/>
              <a:gd name="connsiteY16" fmla="*/ 5906085 h 6335587"/>
              <a:gd name="connsiteX17" fmla="*/ 11571244 w 11603130"/>
              <a:gd name="connsiteY17" fmla="*/ 2621674 h 6335587"/>
              <a:gd name="connsiteX18" fmla="*/ 11561892 w 11603130"/>
              <a:gd name="connsiteY18" fmla="*/ 176313 h 6335587"/>
              <a:gd name="connsiteX19" fmla="*/ 11289537 w 11603130"/>
              <a:gd name="connsiteY19" fmla="*/ 107615 h 6335587"/>
              <a:gd name="connsiteX20" fmla="*/ 10689999 w 11603130"/>
              <a:gd name="connsiteY20" fmla="*/ 70591 h 6335587"/>
              <a:gd name="connsiteX21" fmla="*/ 7599878 w 11603130"/>
              <a:gd name="connsiteY21" fmla="*/ 75910 h 6335587"/>
              <a:gd name="connsiteX22" fmla="*/ 1892744 w 11603130"/>
              <a:gd name="connsiteY22"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710371 w 11603130"/>
              <a:gd name="connsiteY13" fmla="*/ 5911624 h 6335587"/>
              <a:gd name="connsiteX14" fmla="*/ 10007288 w 11603130"/>
              <a:gd name="connsiteY14" fmla="*/ 5914499 h 6335587"/>
              <a:gd name="connsiteX15" fmla="*/ 10927227 w 11603130"/>
              <a:gd name="connsiteY15" fmla="*/ 5922366 h 6335587"/>
              <a:gd name="connsiteX16" fmla="*/ 11562333 w 11603130"/>
              <a:gd name="connsiteY16" fmla="*/ 5906085 h 6335587"/>
              <a:gd name="connsiteX17" fmla="*/ 11571244 w 11603130"/>
              <a:gd name="connsiteY17" fmla="*/ 2621674 h 6335587"/>
              <a:gd name="connsiteX18" fmla="*/ 11561892 w 11603130"/>
              <a:gd name="connsiteY18" fmla="*/ 176313 h 6335587"/>
              <a:gd name="connsiteX19" fmla="*/ 11289537 w 11603130"/>
              <a:gd name="connsiteY19" fmla="*/ 107615 h 6335587"/>
              <a:gd name="connsiteX20" fmla="*/ 10689999 w 11603130"/>
              <a:gd name="connsiteY20" fmla="*/ 70591 h 6335587"/>
              <a:gd name="connsiteX21" fmla="*/ 7599878 w 11603130"/>
              <a:gd name="connsiteY21" fmla="*/ 75910 h 6335587"/>
              <a:gd name="connsiteX22" fmla="*/ 1892744 w 11603130"/>
              <a:gd name="connsiteY22"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710371 w 11603130"/>
              <a:gd name="connsiteY13" fmla="*/ 5911624 h 6335587"/>
              <a:gd name="connsiteX14" fmla="*/ 10007288 w 11603130"/>
              <a:gd name="connsiteY14" fmla="*/ 5914499 h 6335587"/>
              <a:gd name="connsiteX15" fmla="*/ 10927227 w 11603130"/>
              <a:gd name="connsiteY15" fmla="*/ 5922366 h 6335587"/>
              <a:gd name="connsiteX16" fmla="*/ 11562333 w 11603130"/>
              <a:gd name="connsiteY16" fmla="*/ 5906085 h 6335587"/>
              <a:gd name="connsiteX17" fmla="*/ 11571244 w 11603130"/>
              <a:gd name="connsiteY17" fmla="*/ 2621674 h 6335587"/>
              <a:gd name="connsiteX18" fmla="*/ 11561892 w 11603130"/>
              <a:gd name="connsiteY18" fmla="*/ 176313 h 6335587"/>
              <a:gd name="connsiteX19" fmla="*/ 11289537 w 11603130"/>
              <a:gd name="connsiteY19" fmla="*/ 107615 h 6335587"/>
              <a:gd name="connsiteX20" fmla="*/ 10689999 w 11603130"/>
              <a:gd name="connsiteY20" fmla="*/ 70591 h 6335587"/>
              <a:gd name="connsiteX21" fmla="*/ 7599878 w 11603130"/>
              <a:gd name="connsiteY21" fmla="*/ 75910 h 6335587"/>
              <a:gd name="connsiteX22" fmla="*/ 1892744 w 11603130"/>
              <a:gd name="connsiteY22"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568 w 11603130"/>
              <a:gd name="connsiteY5" fmla="*/ 1088908 h 6335587"/>
              <a:gd name="connsiteX6" fmla="*/ 88972 w 11603130"/>
              <a:gd name="connsiteY6" fmla="*/ 3523848 h 6335587"/>
              <a:gd name="connsiteX7" fmla="*/ 148480 w 11603130"/>
              <a:gd name="connsiteY7" fmla="*/ 5930841 h 6335587"/>
              <a:gd name="connsiteX8" fmla="*/ 2638911 w 11603130"/>
              <a:gd name="connsiteY8" fmla="*/ 5933377 h 6335587"/>
              <a:gd name="connsiteX9" fmla="*/ 4080684 w 11603130"/>
              <a:gd name="connsiteY9" fmla="*/ 5926717 h 6335587"/>
              <a:gd name="connsiteX10" fmla="*/ 5045206 w 11603130"/>
              <a:gd name="connsiteY10" fmla="*/ 5927859 h 6335587"/>
              <a:gd name="connsiteX11" fmla="*/ 5855834 w 11603130"/>
              <a:gd name="connsiteY11" fmla="*/ 6335587 h 6335587"/>
              <a:gd name="connsiteX12" fmla="*/ 6274422 w 11603130"/>
              <a:gd name="connsiteY12" fmla="*/ 5903346 h 6335587"/>
              <a:gd name="connsiteX13" fmla="*/ 9098386 w 11603130"/>
              <a:gd name="connsiteY13" fmla="*/ 5911624 h 6335587"/>
              <a:gd name="connsiteX14" fmla="*/ 10007288 w 11603130"/>
              <a:gd name="connsiteY14" fmla="*/ 5914499 h 6335587"/>
              <a:gd name="connsiteX15" fmla="*/ 10927227 w 11603130"/>
              <a:gd name="connsiteY15" fmla="*/ 5922366 h 6335587"/>
              <a:gd name="connsiteX16" fmla="*/ 11562333 w 11603130"/>
              <a:gd name="connsiteY16" fmla="*/ 5906085 h 6335587"/>
              <a:gd name="connsiteX17" fmla="*/ 11571244 w 11603130"/>
              <a:gd name="connsiteY17" fmla="*/ 2621674 h 6335587"/>
              <a:gd name="connsiteX18" fmla="*/ 11561892 w 11603130"/>
              <a:gd name="connsiteY18" fmla="*/ 176313 h 6335587"/>
              <a:gd name="connsiteX19" fmla="*/ 11289537 w 11603130"/>
              <a:gd name="connsiteY19" fmla="*/ 107615 h 6335587"/>
              <a:gd name="connsiteX20" fmla="*/ 10689999 w 11603130"/>
              <a:gd name="connsiteY20" fmla="*/ 70591 h 6335587"/>
              <a:gd name="connsiteX21" fmla="*/ 7599878 w 11603130"/>
              <a:gd name="connsiteY21" fmla="*/ 75910 h 6335587"/>
              <a:gd name="connsiteX22" fmla="*/ 1892744 w 11603130"/>
              <a:gd name="connsiteY22" fmla="*/ 0 h 6335587"/>
              <a:gd name="connsiteX0" fmla="*/ 1892744 w 11603130"/>
              <a:gd name="connsiteY0" fmla="*/ 0 h 6335587"/>
              <a:gd name="connsiteX1" fmla="*/ 304663 w 11603130"/>
              <a:gd name="connsiteY1" fmla="*/ 10761 h 6335587"/>
              <a:gd name="connsiteX2" fmla="*/ 0 w 11603130"/>
              <a:gd name="connsiteY2" fmla="*/ 47942 h 6335587"/>
              <a:gd name="connsiteX3" fmla="*/ 0 w 11603130"/>
              <a:gd name="connsiteY3" fmla="*/ 909146 h 6335587"/>
              <a:gd name="connsiteX4" fmla="*/ 4597 w 11603130"/>
              <a:gd name="connsiteY4" fmla="*/ 909146 h 6335587"/>
              <a:gd name="connsiteX5" fmla="*/ 88972 w 11603130"/>
              <a:gd name="connsiteY5" fmla="*/ 3523848 h 6335587"/>
              <a:gd name="connsiteX6" fmla="*/ 148480 w 11603130"/>
              <a:gd name="connsiteY6" fmla="*/ 5930841 h 6335587"/>
              <a:gd name="connsiteX7" fmla="*/ 2638911 w 11603130"/>
              <a:gd name="connsiteY7" fmla="*/ 5933377 h 6335587"/>
              <a:gd name="connsiteX8" fmla="*/ 4080684 w 11603130"/>
              <a:gd name="connsiteY8" fmla="*/ 5926717 h 6335587"/>
              <a:gd name="connsiteX9" fmla="*/ 5045206 w 11603130"/>
              <a:gd name="connsiteY9" fmla="*/ 5927859 h 6335587"/>
              <a:gd name="connsiteX10" fmla="*/ 5855834 w 11603130"/>
              <a:gd name="connsiteY10" fmla="*/ 6335587 h 6335587"/>
              <a:gd name="connsiteX11" fmla="*/ 6274422 w 11603130"/>
              <a:gd name="connsiteY11" fmla="*/ 5903346 h 6335587"/>
              <a:gd name="connsiteX12" fmla="*/ 9098386 w 11603130"/>
              <a:gd name="connsiteY12" fmla="*/ 5911624 h 6335587"/>
              <a:gd name="connsiteX13" fmla="*/ 10007288 w 11603130"/>
              <a:gd name="connsiteY13" fmla="*/ 5914499 h 6335587"/>
              <a:gd name="connsiteX14" fmla="*/ 10927227 w 11603130"/>
              <a:gd name="connsiteY14" fmla="*/ 5922366 h 6335587"/>
              <a:gd name="connsiteX15" fmla="*/ 11562333 w 11603130"/>
              <a:gd name="connsiteY15" fmla="*/ 5906085 h 6335587"/>
              <a:gd name="connsiteX16" fmla="*/ 11571244 w 11603130"/>
              <a:gd name="connsiteY16" fmla="*/ 2621674 h 6335587"/>
              <a:gd name="connsiteX17" fmla="*/ 11561892 w 11603130"/>
              <a:gd name="connsiteY17" fmla="*/ 176313 h 6335587"/>
              <a:gd name="connsiteX18" fmla="*/ 11289537 w 11603130"/>
              <a:gd name="connsiteY18" fmla="*/ 107615 h 6335587"/>
              <a:gd name="connsiteX19" fmla="*/ 10689999 w 11603130"/>
              <a:gd name="connsiteY19" fmla="*/ 70591 h 6335587"/>
              <a:gd name="connsiteX20" fmla="*/ 7599878 w 11603130"/>
              <a:gd name="connsiteY20" fmla="*/ 75910 h 6335587"/>
              <a:gd name="connsiteX21" fmla="*/ 1892744 w 11603130"/>
              <a:gd name="connsiteY21" fmla="*/ 0 h 6335587"/>
              <a:gd name="connsiteX0" fmla="*/ 1892744 w 12087184"/>
              <a:gd name="connsiteY0" fmla="*/ 0 h 6335587"/>
              <a:gd name="connsiteX1" fmla="*/ 304663 w 12087184"/>
              <a:gd name="connsiteY1" fmla="*/ 10761 h 6335587"/>
              <a:gd name="connsiteX2" fmla="*/ 0 w 12087184"/>
              <a:gd name="connsiteY2" fmla="*/ 47942 h 6335587"/>
              <a:gd name="connsiteX3" fmla="*/ 0 w 12087184"/>
              <a:gd name="connsiteY3" fmla="*/ 909146 h 6335587"/>
              <a:gd name="connsiteX4" fmla="*/ 4597 w 12087184"/>
              <a:gd name="connsiteY4" fmla="*/ 909146 h 6335587"/>
              <a:gd name="connsiteX5" fmla="*/ 88972 w 12087184"/>
              <a:gd name="connsiteY5" fmla="*/ 3523848 h 6335587"/>
              <a:gd name="connsiteX6" fmla="*/ 148480 w 12087184"/>
              <a:gd name="connsiteY6" fmla="*/ 5930841 h 6335587"/>
              <a:gd name="connsiteX7" fmla="*/ 2638911 w 12087184"/>
              <a:gd name="connsiteY7" fmla="*/ 5933377 h 6335587"/>
              <a:gd name="connsiteX8" fmla="*/ 4080684 w 12087184"/>
              <a:gd name="connsiteY8" fmla="*/ 5926717 h 6335587"/>
              <a:gd name="connsiteX9" fmla="*/ 5045206 w 12087184"/>
              <a:gd name="connsiteY9" fmla="*/ 5927859 h 6335587"/>
              <a:gd name="connsiteX10" fmla="*/ 5855834 w 12087184"/>
              <a:gd name="connsiteY10" fmla="*/ 6335587 h 6335587"/>
              <a:gd name="connsiteX11" fmla="*/ 6274422 w 12087184"/>
              <a:gd name="connsiteY11" fmla="*/ 5903346 h 6335587"/>
              <a:gd name="connsiteX12" fmla="*/ 9098386 w 12087184"/>
              <a:gd name="connsiteY12" fmla="*/ 5911624 h 6335587"/>
              <a:gd name="connsiteX13" fmla="*/ 10007288 w 12087184"/>
              <a:gd name="connsiteY13" fmla="*/ 5914499 h 6335587"/>
              <a:gd name="connsiteX14" fmla="*/ 10927227 w 12087184"/>
              <a:gd name="connsiteY14" fmla="*/ 5922366 h 6335587"/>
              <a:gd name="connsiteX15" fmla="*/ 12085310 w 12087184"/>
              <a:gd name="connsiteY15" fmla="*/ 5921320 h 6335587"/>
              <a:gd name="connsiteX16" fmla="*/ 11571244 w 12087184"/>
              <a:gd name="connsiteY16" fmla="*/ 2621674 h 6335587"/>
              <a:gd name="connsiteX17" fmla="*/ 11561892 w 12087184"/>
              <a:gd name="connsiteY17" fmla="*/ 176313 h 6335587"/>
              <a:gd name="connsiteX18" fmla="*/ 11289537 w 12087184"/>
              <a:gd name="connsiteY18" fmla="*/ 107615 h 6335587"/>
              <a:gd name="connsiteX19" fmla="*/ 10689999 w 12087184"/>
              <a:gd name="connsiteY19" fmla="*/ 70591 h 6335587"/>
              <a:gd name="connsiteX20" fmla="*/ 7599878 w 12087184"/>
              <a:gd name="connsiteY20" fmla="*/ 75910 h 6335587"/>
              <a:gd name="connsiteX21" fmla="*/ 1892744 w 12087184"/>
              <a:gd name="connsiteY21" fmla="*/ 0 h 6335587"/>
              <a:gd name="connsiteX0" fmla="*/ 1892744 w 12096545"/>
              <a:gd name="connsiteY0" fmla="*/ 24998 h 6360585"/>
              <a:gd name="connsiteX1" fmla="*/ 304663 w 12096545"/>
              <a:gd name="connsiteY1" fmla="*/ 35759 h 6360585"/>
              <a:gd name="connsiteX2" fmla="*/ 0 w 12096545"/>
              <a:gd name="connsiteY2" fmla="*/ 72940 h 6360585"/>
              <a:gd name="connsiteX3" fmla="*/ 0 w 12096545"/>
              <a:gd name="connsiteY3" fmla="*/ 934144 h 6360585"/>
              <a:gd name="connsiteX4" fmla="*/ 4597 w 12096545"/>
              <a:gd name="connsiteY4" fmla="*/ 934144 h 6360585"/>
              <a:gd name="connsiteX5" fmla="*/ 88972 w 12096545"/>
              <a:gd name="connsiteY5" fmla="*/ 3548846 h 6360585"/>
              <a:gd name="connsiteX6" fmla="*/ 148480 w 12096545"/>
              <a:gd name="connsiteY6" fmla="*/ 5955839 h 6360585"/>
              <a:gd name="connsiteX7" fmla="*/ 2638911 w 12096545"/>
              <a:gd name="connsiteY7" fmla="*/ 5958375 h 6360585"/>
              <a:gd name="connsiteX8" fmla="*/ 4080684 w 12096545"/>
              <a:gd name="connsiteY8" fmla="*/ 5951715 h 6360585"/>
              <a:gd name="connsiteX9" fmla="*/ 5045206 w 12096545"/>
              <a:gd name="connsiteY9" fmla="*/ 5952857 h 6360585"/>
              <a:gd name="connsiteX10" fmla="*/ 5855834 w 12096545"/>
              <a:gd name="connsiteY10" fmla="*/ 6360585 h 6360585"/>
              <a:gd name="connsiteX11" fmla="*/ 6274422 w 12096545"/>
              <a:gd name="connsiteY11" fmla="*/ 5928344 h 6360585"/>
              <a:gd name="connsiteX12" fmla="*/ 9098386 w 12096545"/>
              <a:gd name="connsiteY12" fmla="*/ 5936622 h 6360585"/>
              <a:gd name="connsiteX13" fmla="*/ 10007288 w 12096545"/>
              <a:gd name="connsiteY13" fmla="*/ 5939497 h 6360585"/>
              <a:gd name="connsiteX14" fmla="*/ 10927227 w 12096545"/>
              <a:gd name="connsiteY14" fmla="*/ 5947364 h 6360585"/>
              <a:gd name="connsiteX15" fmla="*/ 12085310 w 12096545"/>
              <a:gd name="connsiteY15" fmla="*/ 5946318 h 6360585"/>
              <a:gd name="connsiteX16" fmla="*/ 12063456 w 12096545"/>
              <a:gd name="connsiteY16" fmla="*/ 2646672 h 6360585"/>
              <a:gd name="connsiteX17" fmla="*/ 11561892 w 12096545"/>
              <a:gd name="connsiteY17" fmla="*/ 201311 h 6360585"/>
              <a:gd name="connsiteX18" fmla="*/ 11289537 w 12096545"/>
              <a:gd name="connsiteY18" fmla="*/ 132613 h 6360585"/>
              <a:gd name="connsiteX19" fmla="*/ 10689999 w 12096545"/>
              <a:gd name="connsiteY19" fmla="*/ 95589 h 6360585"/>
              <a:gd name="connsiteX20" fmla="*/ 7599878 w 12096545"/>
              <a:gd name="connsiteY20" fmla="*/ 100908 h 6360585"/>
              <a:gd name="connsiteX21" fmla="*/ 1892744 w 12096545"/>
              <a:gd name="connsiteY21" fmla="*/ 24998 h 6360585"/>
              <a:gd name="connsiteX0" fmla="*/ 1892744 w 12127183"/>
              <a:gd name="connsiteY0" fmla="*/ 24998 h 6360585"/>
              <a:gd name="connsiteX1" fmla="*/ 304663 w 12127183"/>
              <a:gd name="connsiteY1" fmla="*/ 35759 h 6360585"/>
              <a:gd name="connsiteX2" fmla="*/ 0 w 12127183"/>
              <a:gd name="connsiteY2" fmla="*/ 72940 h 6360585"/>
              <a:gd name="connsiteX3" fmla="*/ 0 w 12127183"/>
              <a:gd name="connsiteY3" fmla="*/ 934144 h 6360585"/>
              <a:gd name="connsiteX4" fmla="*/ 4597 w 12127183"/>
              <a:gd name="connsiteY4" fmla="*/ 934144 h 6360585"/>
              <a:gd name="connsiteX5" fmla="*/ 88972 w 12127183"/>
              <a:gd name="connsiteY5" fmla="*/ 3548846 h 6360585"/>
              <a:gd name="connsiteX6" fmla="*/ 148480 w 12127183"/>
              <a:gd name="connsiteY6" fmla="*/ 5955839 h 6360585"/>
              <a:gd name="connsiteX7" fmla="*/ 2638911 w 12127183"/>
              <a:gd name="connsiteY7" fmla="*/ 5958375 h 6360585"/>
              <a:gd name="connsiteX8" fmla="*/ 4080684 w 12127183"/>
              <a:gd name="connsiteY8" fmla="*/ 5951715 h 6360585"/>
              <a:gd name="connsiteX9" fmla="*/ 5045206 w 12127183"/>
              <a:gd name="connsiteY9" fmla="*/ 5952857 h 6360585"/>
              <a:gd name="connsiteX10" fmla="*/ 5855834 w 12127183"/>
              <a:gd name="connsiteY10" fmla="*/ 6360585 h 6360585"/>
              <a:gd name="connsiteX11" fmla="*/ 6274422 w 12127183"/>
              <a:gd name="connsiteY11" fmla="*/ 5928344 h 6360585"/>
              <a:gd name="connsiteX12" fmla="*/ 9098386 w 12127183"/>
              <a:gd name="connsiteY12" fmla="*/ 5936622 h 6360585"/>
              <a:gd name="connsiteX13" fmla="*/ 10007288 w 12127183"/>
              <a:gd name="connsiteY13" fmla="*/ 5939497 h 6360585"/>
              <a:gd name="connsiteX14" fmla="*/ 10927227 w 12127183"/>
              <a:gd name="connsiteY14" fmla="*/ 5947364 h 6360585"/>
              <a:gd name="connsiteX15" fmla="*/ 12085310 w 12127183"/>
              <a:gd name="connsiteY15" fmla="*/ 5946318 h 6360585"/>
              <a:gd name="connsiteX16" fmla="*/ 12063456 w 12127183"/>
              <a:gd name="connsiteY16" fmla="*/ 2646672 h 6360585"/>
              <a:gd name="connsiteX17" fmla="*/ 12054104 w 12127183"/>
              <a:gd name="connsiteY17" fmla="*/ 201311 h 6360585"/>
              <a:gd name="connsiteX18" fmla="*/ 11289537 w 12127183"/>
              <a:gd name="connsiteY18" fmla="*/ 132613 h 6360585"/>
              <a:gd name="connsiteX19" fmla="*/ 10689999 w 12127183"/>
              <a:gd name="connsiteY19" fmla="*/ 95589 h 6360585"/>
              <a:gd name="connsiteX20" fmla="*/ 7599878 w 12127183"/>
              <a:gd name="connsiteY20" fmla="*/ 100908 h 6360585"/>
              <a:gd name="connsiteX21" fmla="*/ 1892744 w 12127183"/>
              <a:gd name="connsiteY21" fmla="*/ 24998 h 6360585"/>
              <a:gd name="connsiteX0" fmla="*/ 1892744 w 12114255"/>
              <a:gd name="connsiteY0" fmla="*/ 0 h 6335587"/>
              <a:gd name="connsiteX1" fmla="*/ 304663 w 12114255"/>
              <a:gd name="connsiteY1" fmla="*/ 10761 h 6335587"/>
              <a:gd name="connsiteX2" fmla="*/ 0 w 12114255"/>
              <a:gd name="connsiteY2" fmla="*/ 47942 h 6335587"/>
              <a:gd name="connsiteX3" fmla="*/ 0 w 12114255"/>
              <a:gd name="connsiteY3" fmla="*/ 909146 h 6335587"/>
              <a:gd name="connsiteX4" fmla="*/ 4597 w 12114255"/>
              <a:gd name="connsiteY4" fmla="*/ 909146 h 6335587"/>
              <a:gd name="connsiteX5" fmla="*/ 88972 w 12114255"/>
              <a:gd name="connsiteY5" fmla="*/ 3523848 h 6335587"/>
              <a:gd name="connsiteX6" fmla="*/ 148480 w 12114255"/>
              <a:gd name="connsiteY6" fmla="*/ 5930841 h 6335587"/>
              <a:gd name="connsiteX7" fmla="*/ 2638911 w 12114255"/>
              <a:gd name="connsiteY7" fmla="*/ 5933377 h 6335587"/>
              <a:gd name="connsiteX8" fmla="*/ 4080684 w 12114255"/>
              <a:gd name="connsiteY8" fmla="*/ 5926717 h 6335587"/>
              <a:gd name="connsiteX9" fmla="*/ 5045206 w 12114255"/>
              <a:gd name="connsiteY9" fmla="*/ 5927859 h 6335587"/>
              <a:gd name="connsiteX10" fmla="*/ 5855834 w 12114255"/>
              <a:gd name="connsiteY10" fmla="*/ 6335587 h 6335587"/>
              <a:gd name="connsiteX11" fmla="*/ 6274422 w 12114255"/>
              <a:gd name="connsiteY11" fmla="*/ 5903346 h 6335587"/>
              <a:gd name="connsiteX12" fmla="*/ 9098386 w 12114255"/>
              <a:gd name="connsiteY12" fmla="*/ 5911624 h 6335587"/>
              <a:gd name="connsiteX13" fmla="*/ 10007288 w 12114255"/>
              <a:gd name="connsiteY13" fmla="*/ 5914499 h 6335587"/>
              <a:gd name="connsiteX14" fmla="*/ 10927227 w 12114255"/>
              <a:gd name="connsiteY14" fmla="*/ 5922366 h 6335587"/>
              <a:gd name="connsiteX15" fmla="*/ 12085310 w 12114255"/>
              <a:gd name="connsiteY15" fmla="*/ 5921320 h 6335587"/>
              <a:gd name="connsiteX16" fmla="*/ 12063456 w 12114255"/>
              <a:gd name="connsiteY16" fmla="*/ 2621674 h 6335587"/>
              <a:gd name="connsiteX17" fmla="*/ 12054104 w 12114255"/>
              <a:gd name="connsiteY17" fmla="*/ 176313 h 6335587"/>
              <a:gd name="connsiteX18" fmla="*/ 11289537 w 12114255"/>
              <a:gd name="connsiteY18" fmla="*/ 107615 h 6335587"/>
              <a:gd name="connsiteX19" fmla="*/ 10689999 w 12114255"/>
              <a:gd name="connsiteY19" fmla="*/ 70591 h 6335587"/>
              <a:gd name="connsiteX20" fmla="*/ 7599878 w 12114255"/>
              <a:gd name="connsiteY20" fmla="*/ 75910 h 6335587"/>
              <a:gd name="connsiteX21" fmla="*/ 1892744 w 12114255"/>
              <a:gd name="connsiteY21" fmla="*/ 0 h 6335587"/>
              <a:gd name="connsiteX0" fmla="*/ 1892744 w 12114253"/>
              <a:gd name="connsiteY0" fmla="*/ 0 h 6335587"/>
              <a:gd name="connsiteX1" fmla="*/ 304663 w 12114253"/>
              <a:gd name="connsiteY1" fmla="*/ 10761 h 6335587"/>
              <a:gd name="connsiteX2" fmla="*/ 0 w 12114253"/>
              <a:gd name="connsiteY2" fmla="*/ 47942 h 6335587"/>
              <a:gd name="connsiteX3" fmla="*/ 0 w 12114253"/>
              <a:gd name="connsiteY3" fmla="*/ 909146 h 6335587"/>
              <a:gd name="connsiteX4" fmla="*/ 4597 w 12114253"/>
              <a:gd name="connsiteY4" fmla="*/ 909146 h 6335587"/>
              <a:gd name="connsiteX5" fmla="*/ 88972 w 12114253"/>
              <a:gd name="connsiteY5" fmla="*/ 3523848 h 6335587"/>
              <a:gd name="connsiteX6" fmla="*/ 148480 w 12114253"/>
              <a:gd name="connsiteY6" fmla="*/ 5930841 h 6335587"/>
              <a:gd name="connsiteX7" fmla="*/ 2638911 w 12114253"/>
              <a:gd name="connsiteY7" fmla="*/ 5933377 h 6335587"/>
              <a:gd name="connsiteX8" fmla="*/ 4080684 w 12114253"/>
              <a:gd name="connsiteY8" fmla="*/ 5926717 h 6335587"/>
              <a:gd name="connsiteX9" fmla="*/ 5045206 w 12114253"/>
              <a:gd name="connsiteY9" fmla="*/ 5927859 h 6335587"/>
              <a:gd name="connsiteX10" fmla="*/ 5855834 w 12114253"/>
              <a:gd name="connsiteY10" fmla="*/ 6335587 h 6335587"/>
              <a:gd name="connsiteX11" fmla="*/ 6274422 w 12114253"/>
              <a:gd name="connsiteY11" fmla="*/ 5903346 h 6335587"/>
              <a:gd name="connsiteX12" fmla="*/ 9098386 w 12114253"/>
              <a:gd name="connsiteY12" fmla="*/ 5911624 h 6335587"/>
              <a:gd name="connsiteX13" fmla="*/ 10007288 w 12114253"/>
              <a:gd name="connsiteY13" fmla="*/ 5914499 h 6335587"/>
              <a:gd name="connsiteX14" fmla="*/ 10927227 w 12114253"/>
              <a:gd name="connsiteY14" fmla="*/ 5922366 h 6335587"/>
              <a:gd name="connsiteX15" fmla="*/ 12085310 w 12114253"/>
              <a:gd name="connsiteY15" fmla="*/ 5921320 h 6335587"/>
              <a:gd name="connsiteX16" fmla="*/ 12063456 w 12114253"/>
              <a:gd name="connsiteY16" fmla="*/ 2621674 h 6335587"/>
              <a:gd name="connsiteX17" fmla="*/ 12054104 w 12114253"/>
              <a:gd name="connsiteY17" fmla="*/ 176313 h 6335587"/>
              <a:gd name="connsiteX18" fmla="*/ 11289537 w 12114253"/>
              <a:gd name="connsiteY18" fmla="*/ 107615 h 6335587"/>
              <a:gd name="connsiteX19" fmla="*/ 10259313 w 12114253"/>
              <a:gd name="connsiteY19" fmla="*/ 101059 h 6335587"/>
              <a:gd name="connsiteX20" fmla="*/ 7599878 w 12114253"/>
              <a:gd name="connsiteY20" fmla="*/ 75910 h 6335587"/>
              <a:gd name="connsiteX21" fmla="*/ 1892744 w 12114253"/>
              <a:gd name="connsiteY21" fmla="*/ 0 h 6335587"/>
              <a:gd name="connsiteX0" fmla="*/ 1892744 w 12114255"/>
              <a:gd name="connsiteY0" fmla="*/ 0 h 6335587"/>
              <a:gd name="connsiteX1" fmla="*/ 304663 w 12114255"/>
              <a:gd name="connsiteY1" fmla="*/ 10761 h 6335587"/>
              <a:gd name="connsiteX2" fmla="*/ 0 w 12114255"/>
              <a:gd name="connsiteY2" fmla="*/ 47942 h 6335587"/>
              <a:gd name="connsiteX3" fmla="*/ 0 w 12114255"/>
              <a:gd name="connsiteY3" fmla="*/ 909146 h 6335587"/>
              <a:gd name="connsiteX4" fmla="*/ 4597 w 12114255"/>
              <a:gd name="connsiteY4" fmla="*/ 909146 h 6335587"/>
              <a:gd name="connsiteX5" fmla="*/ 88972 w 12114255"/>
              <a:gd name="connsiteY5" fmla="*/ 3523848 h 6335587"/>
              <a:gd name="connsiteX6" fmla="*/ 148480 w 12114255"/>
              <a:gd name="connsiteY6" fmla="*/ 5930841 h 6335587"/>
              <a:gd name="connsiteX7" fmla="*/ 2638911 w 12114255"/>
              <a:gd name="connsiteY7" fmla="*/ 5933377 h 6335587"/>
              <a:gd name="connsiteX8" fmla="*/ 4080684 w 12114255"/>
              <a:gd name="connsiteY8" fmla="*/ 5926717 h 6335587"/>
              <a:gd name="connsiteX9" fmla="*/ 5045206 w 12114255"/>
              <a:gd name="connsiteY9" fmla="*/ 5927859 h 6335587"/>
              <a:gd name="connsiteX10" fmla="*/ 5855834 w 12114255"/>
              <a:gd name="connsiteY10" fmla="*/ 6335587 h 6335587"/>
              <a:gd name="connsiteX11" fmla="*/ 6274422 w 12114255"/>
              <a:gd name="connsiteY11" fmla="*/ 5903346 h 6335587"/>
              <a:gd name="connsiteX12" fmla="*/ 9098386 w 12114255"/>
              <a:gd name="connsiteY12" fmla="*/ 5911624 h 6335587"/>
              <a:gd name="connsiteX13" fmla="*/ 10007288 w 12114255"/>
              <a:gd name="connsiteY13" fmla="*/ 5914499 h 6335587"/>
              <a:gd name="connsiteX14" fmla="*/ 10927227 w 12114255"/>
              <a:gd name="connsiteY14" fmla="*/ 5922366 h 6335587"/>
              <a:gd name="connsiteX15" fmla="*/ 12085310 w 12114255"/>
              <a:gd name="connsiteY15" fmla="*/ 5921320 h 6335587"/>
              <a:gd name="connsiteX16" fmla="*/ 12063456 w 12114255"/>
              <a:gd name="connsiteY16" fmla="*/ 2621674 h 6335587"/>
              <a:gd name="connsiteX17" fmla="*/ 12054104 w 12114255"/>
              <a:gd name="connsiteY17" fmla="*/ 176313 h 6335587"/>
              <a:gd name="connsiteX18" fmla="*/ 11289537 w 12114255"/>
              <a:gd name="connsiteY18" fmla="*/ 107615 h 6335587"/>
              <a:gd name="connsiteX19" fmla="*/ 10259313 w 12114255"/>
              <a:gd name="connsiteY19" fmla="*/ 101059 h 6335587"/>
              <a:gd name="connsiteX20" fmla="*/ 7599878 w 12114255"/>
              <a:gd name="connsiteY20" fmla="*/ 75910 h 6335587"/>
              <a:gd name="connsiteX21" fmla="*/ 1892744 w 12114255"/>
              <a:gd name="connsiteY21" fmla="*/ 0 h 6335587"/>
              <a:gd name="connsiteX0" fmla="*/ 1892744 w 12114253"/>
              <a:gd name="connsiteY0" fmla="*/ 0 h 6330524"/>
              <a:gd name="connsiteX1" fmla="*/ 304663 w 12114253"/>
              <a:gd name="connsiteY1" fmla="*/ 10761 h 6330524"/>
              <a:gd name="connsiteX2" fmla="*/ 0 w 12114253"/>
              <a:gd name="connsiteY2" fmla="*/ 47942 h 6330524"/>
              <a:gd name="connsiteX3" fmla="*/ 0 w 12114253"/>
              <a:gd name="connsiteY3" fmla="*/ 909146 h 6330524"/>
              <a:gd name="connsiteX4" fmla="*/ 4597 w 12114253"/>
              <a:gd name="connsiteY4" fmla="*/ 909146 h 6330524"/>
              <a:gd name="connsiteX5" fmla="*/ 88972 w 12114253"/>
              <a:gd name="connsiteY5" fmla="*/ 3523848 h 6330524"/>
              <a:gd name="connsiteX6" fmla="*/ 148480 w 12114253"/>
              <a:gd name="connsiteY6" fmla="*/ 5930841 h 6330524"/>
              <a:gd name="connsiteX7" fmla="*/ 2638911 w 12114253"/>
              <a:gd name="connsiteY7" fmla="*/ 5933377 h 6330524"/>
              <a:gd name="connsiteX8" fmla="*/ 4080684 w 12114253"/>
              <a:gd name="connsiteY8" fmla="*/ 5926717 h 6330524"/>
              <a:gd name="connsiteX9" fmla="*/ 5045206 w 12114253"/>
              <a:gd name="connsiteY9" fmla="*/ 5927859 h 6330524"/>
              <a:gd name="connsiteX10" fmla="*/ 5731339 w 12114253"/>
              <a:gd name="connsiteY10" fmla="*/ 6330524 h 6330524"/>
              <a:gd name="connsiteX11" fmla="*/ 6274422 w 12114253"/>
              <a:gd name="connsiteY11" fmla="*/ 5903346 h 6330524"/>
              <a:gd name="connsiteX12" fmla="*/ 9098386 w 12114253"/>
              <a:gd name="connsiteY12" fmla="*/ 5911624 h 6330524"/>
              <a:gd name="connsiteX13" fmla="*/ 10007288 w 12114253"/>
              <a:gd name="connsiteY13" fmla="*/ 5914499 h 6330524"/>
              <a:gd name="connsiteX14" fmla="*/ 10927227 w 12114253"/>
              <a:gd name="connsiteY14" fmla="*/ 5922366 h 6330524"/>
              <a:gd name="connsiteX15" fmla="*/ 12085310 w 12114253"/>
              <a:gd name="connsiteY15" fmla="*/ 5921320 h 6330524"/>
              <a:gd name="connsiteX16" fmla="*/ 12063456 w 12114253"/>
              <a:gd name="connsiteY16" fmla="*/ 2621674 h 6330524"/>
              <a:gd name="connsiteX17" fmla="*/ 12054104 w 12114253"/>
              <a:gd name="connsiteY17" fmla="*/ 176313 h 6330524"/>
              <a:gd name="connsiteX18" fmla="*/ 11289537 w 12114253"/>
              <a:gd name="connsiteY18" fmla="*/ 107615 h 6330524"/>
              <a:gd name="connsiteX19" fmla="*/ 10259313 w 12114253"/>
              <a:gd name="connsiteY19" fmla="*/ 101059 h 6330524"/>
              <a:gd name="connsiteX20" fmla="*/ 7599878 w 12114253"/>
              <a:gd name="connsiteY20" fmla="*/ 75910 h 6330524"/>
              <a:gd name="connsiteX21" fmla="*/ 1892744 w 12114253"/>
              <a:gd name="connsiteY21" fmla="*/ 0 h 6330524"/>
              <a:gd name="connsiteX0" fmla="*/ 1892744 w 12114255"/>
              <a:gd name="connsiteY0" fmla="*/ 0 h 6330524"/>
              <a:gd name="connsiteX1" fmla="*/ 304663 w 12114255"/>
              <a:gd name="connsiteY1" fmla="*/ 10761 h 6330524"/>
              <a:gd name="connsiteX2" fmla="*/ 0 w 12114255"/>
              <a:gd name="connsiteY2" fmla="*/ 47942 h 6330524"/>
              <a:gd name="connsiteX3" fmla="*/ 0 w 12114255"/>
              <a:gd name="connsiteY3" fmla="*/ 909146 h 6330524"/>
              <a:gd name="connsiteX4" fmla="*/ 4597 w 12114255"/>
              <a:gd name="connsiteY4" fmla="*/ 909146 h 6330524"/>
              <a:gd name="connsiteX5" fmla="*/ 88972 w 12114255"/>
              <a:gd name="connsiteY5" fmla="*/ 3523848 h 6330524"/>
              <a:gd name="connsiteX6" fmla="*/ 148480 w 12114255"/>
              <a:gd name="connsiteY6" fmla="*/ 5930841 h 6330524"/>
              <a:gd name="connsiteX7" fmla="*/ 2638911 w 12114255"/>
              <a:gd name="connsiteY7" fmla="*/ 5933377 h 6330524"/>
              <a:gd name="connsiteX8" fmla="*/ 4080684 w 12114255"/>
              <a:gd name="connsiteY8" fmla="*/ 5926717 h 6330524"/>
              <a:gd name="connsiteX9" fmla="*/ 5045206 w 12114255"/>
              <a:gd name="connsiteY9" fmla="*/ 5927859 h 6330524"/>
              <a:gd name="connsiteX10" fmla="*/ 5731339 w 12114255"/>
              <a:gd name="connsiteY10" fmla="*/ 6330524 h 6330524"/>
              <a:gd name="connsiteX11" fmla="*/ 6077302 w 12114255"/>
              <a:gd name="connsiteY11" fmla="*/ 5908409 h 6330524"/>
              <a:gd name="connsiteX12" fmla="*/ 9098386 w 12114255"/>
              <a:gd name="connsiteY12" fmla="*/ 5911624 h 6330524"/>
              <a:gd name="connsiteX13" fmla="*/ 10007288 w 12114255"/>
              <a:gd name="connsiteY13" fmla="*/ 5914499 h 6330524"/>
              <a:gd name="connsiteX14" fmla="*/ 10927227 w 12114255"/>
              <a:gd name="connsiteY14" fmla="*/ 5922366 h 6330524"/>
              <a:gd name="connsiteX15" fmla="*/ 12085310 w 12114255"/>
              <a:gd name="connsiteY15" fmla="*/ 5921320 h 6330524"/>
              <a:gd name="connsiteX16" fmla="*/ 12063456 w 12114255"/>
              <a:gd name="connsiteY16" fmla="*/ 2621674 h 6330524"/>
              <a:gd name="connsiteX17" fmla="*/ 12054104 w 12114255"/>
              <a:gd name="connsiteY17" fmla="*/ 176313 h 6330524"/>
              <a:gd name="connsiteX18" fmla="*/ 11289537 w 12114255"/>
              <a:gd name="connsiteY18" fmla="*/ 107615 h 6330524"/>
              <a:gd name="connsiteX19" fmla="*/ 10259313 w 12114255"/>
              <a:gd name="connsiteY19" fmla="*/ 101059 h 6330524"/>
              <a:gd name="connsiteX20" fmla="*/ 7599878 w 12114255"/>
              <a:gd name="connsiteY20" fmla="*/ 75910 h 6330524"/>
              <a:gd name="connsiteX21" fmla="*/ 1892744 w 12114255"/>
              <a:gd name="connsiteY21" fmla="*/ 0 h 6330524"/>
              <a:gd name="connsiteX0" fmla="*/ 1892744 w 12114253"/>
              <a:gd name="connsiteY0" fmla="*/ 0 h 6330524"/>
              <a:gd name="connsiteX1" fmla="*/ 304663 w 12114253"/>
              <a:gd name="connsiteY1" fmla="*/ 10761 h 6330524"/>
              <a:gd name="connsiteX2" fmla="*/ 0 w 12114253"/>
              <a:gd name="connsiteY2" fmla="*/ 47942 h 6330524"/>
              <a:gd name="connsiteX3" fmla="*/ 0 w 12114253"/>
              <a:gd name="connsiteY3" fmla="*/ 909146 h 6330524"/>
              <a:gd name="connsiteX4" fmla="*/ 4597 w 12114253"/>
              <a:gd name="connsiteY4" fmla="*/ 909146 h 6330524"/>
              <a:gd name="connsiteX5" fmla="*/ 88972 w 12114253"/>
              <a:gd name="connsiteY5" fmla="*/ 3523848 h 6330524"/>
              <a:gd name="connsiteX6" fmla="*/ 148480 w 12114253"/>
              <a:gd name="connsiteY6" fmla="*/ 5930841 h 6330524"/>
              <a:gd name="connsiteX7" fmla="*/ 2638911 w 12114253"/>
              <a:gd name="connsiteY7" fmla="*/ 5933377 h 6330524"/>
              <a:gd name="connsiteX8" fmla="*/ 4080684 w 12114253"/>
              <a:gd name="connsiteY8" fmla="*/ 5926717 h 6330524"/>
              <a:gd name="connsiteX9" fmla="*/ 5045206 w 12114253"/>
              <a:gd name="connsiteY9" fmla="*/ 5927859 h 6330524"/>
              <a:gd name="connsiteX10" fmla="*/ 5731339 w 12114253"/>
              <a:gd name="connsiteY10" fmla="*/ 6330524 h 6330524"/>
              <a:gd name="connsiteX11" fmla="*/ 6077302 w 12114253"/>
              <a:gd name="connsiteY11" fmla="*/ 5908409 h 6330524"/>
              <a:gd name="connsiteX12" fmla="*/ 9098386 w 12114253"/>
              <a:gd name="connsiteY12" fmla="*/ 5911624 h 6330524"/>
              <a:gd name="connsiteX13" fmla="*/ 10007288 w 12114253"/>
              <a:gd name="connsiteY13" fmla="*/ 5914499 h 6330524"/>
              <a:gd name="connsiteX14" fmla="*/ 10927227 w 12114253"/>
              <a:gd name="connsiteY14" fmla="*/ 5922366 h 6330524"/>
              <a:gd name="connsiteX15" fmla="*/ 12085310 w 12114253"/>
              <a:gd name="connsiteY15" fmla="*/ 5921320 h 6330524"/>
              <a:gd name="connsiteX16" fmla="*/ 12063456 w 12114253"/>
              <a:gd name="connsiteY16" fmla="*/ 2621674 h 6330524"/>
              <a:gd name="connsiteX17" fmla="*/ 12054104 w 12114253"/>
              <a:gd name="connsiteY17" fmla="*/ 176313 h 6330524"/>
              <a:gd name="connsiteX18" fmla="*/ 11289537 w 12114253"/>
              <a:gd name="connsiteY18" fmla="*/ 107615 h 6330524"/>
              <a:gd name="connsiteX19" fmla="*/ 10259313 w 12114253"/>
              <a:gd name="connsiteY19" fmla="*/ 101059 h 6330524"/>
              <a:gd name="connsiteX20" fmla="*/ 7599878 w 12114253"/>
              <a:gd name="connsiteY20" fmla="*/ 75910 h 6330524"/>
              <a:gd name="connsiteX21" fmla="*/ 1892744 w 12114253"/>
              <a:gd name="connsiteY21" fmla="*/ 0 h 6330524"/>
              <a:gd name="connsiteX0" fmla="*/ 1892744 w 12114255"/>
              <a:gd name="connsiteY0" fmla="*/ 0 h 6330524"/>
              <a:gd name="connsiteX1" fmla="*/ 304663 w 12114255"/>
              <a:gd name="connsiteY1" fmla="*/ 10761 h 6330524"/>
              <a:gd name="connsiteX2" fmla="*/ 0 w 12114255"/>
              <a:gd name="connsiteY2" fmla="*/ 47942 h 6330524"/>
              <a:gd name="connsiteX3" fmla="*/ 0 w 12114255"/>
              <a:gd name="connsiteY3" fmla="*/ 909146 h 6330524"/>
              <a:gd name="connsiteX4" fmla="*/ 4597 w 12114255"/>
              <a:gd name="connsiteY4" fmla="*/ 909146 h 6330524"/>
              <a:gd name="connsiteX5" fmla="*/ 88972 w 12114255"/>
              <a:gd name="connsiteY5" fmla="*/ 3523848 h 6330524"/>
              <a:gd name="connsiteX6" fmla="*/ 148480 w 12114255"/>
              <a:gd name="connsiteY6" fmla="*/ 5930841 h 6330524"/>
              <a:gd name="connsiteX7" fmla="*/ 2638911 w 12114255"/>
              <a:gd name="connsiteY7" fmla="*/ 5933377 h 6330524"/>
              <a:gd name="connsiteX8" fmla="*/ 4308929 w 12114255"/>
              <a:gd name="connsiteY8" fmla="*/ 5926717 h 6330524"/>
              <a:gd name="connsiteX9" fmla="*/ 5045206 w 12114255"/>
              <a:gd name="connsiteY9" fmla="*/ 5927859 h 6330524"/>
              <a:gd name="connsiteX10" fmla="*/ 5731339 w 12114255"/>
              <a:gd name="connsiteY10" fmla="*/ 6330524 h 6330524"/>
              <a:gd name="connsiteX11" fmla="*/ 6077302 w 12114255"/>
              <a:gd name="connsiteY11" fmla="*/ 5908409 h 6330524"/>
              <a:gd name="connsiteX12" fmla="*/ 9098386 w 12114255"/>
              <a:gd name="connsiteY12" fmla="*/ 5911624 h 6330524"/>
              <a:gd name="connsiteX13" fmla="*/ 10007288 w 12114255"/>
              <a:gd name="connsiteY13" fmla="*/ 5914499 h 6330524"/>
              <a:gd name="connsiteX14" fmla="*/ 10927227 w 12114255"/>
              <a:gd name="connsiteY14" fmla="*/ 5922366 h 6330524"/>
              <a:gd name="connsiteX15" fmla="*/ 12085310 w 12114255"/>
              <a:gd name="connsiteY15" fmla="*/ 5921320 h 6330524"/>
              <a:gd name="connsiteX16" fmla="*/ 12063456 w 12114255"/>
              <a:gd name="connsiteY16" fmla="*/ 2621674 h 6330524"/>
              <a:gd name="connsiteX17" fmla="*/ 12054104 w 12114255"/>
              <a:gd name="connsiteY17" fmla="*/ 176313 h 6330524"/>
              <a:gd name="connsiteX18" fmla="*/ 11289537 w 12114255"/>
              <a:gd name="connsiteY18" fmla="*/ 107615 h 6330524"/>
              <a:gd name="connsiteX19" fmla="*/ 10259313 w 12114255"/>
              <a:gd name="connsiteY19" fmla="*/ 101059 h 6330524"/>
              <a:gd name="connsiteX20" fmla="*/ 7599878 w 12114255"/>
              <a:gd name="connsiteY20" fmla="*/ 75910 h 6330524"/>
              <a:gd name="connsiteX21" fmla="*/ 1892744 w 12114255"/>
              <a:gd name="connsiteY21" fmla="*/ 0 h 6330524"/>
              <a:gd name="connsiteX0" fmla="*/ 1892744 w 12114253"/>
              <a:gd name="connsiteY0" fmla="*/ 0 h 6330524"/>
              <a:gd name="connsiteX1" fmla="*/ 304663 w 12114253"/>
              <a:gd name="connsiteY1" fmla="*/ 10761 h 6330524"/>
              <a:gd name="connsiteX2" fmla="*/ 0 w 12114253"/>
              <a:gd name="connsiteY2" fmla="*/ 47942 h 6330524"/>
              <a:gd name="connsiteX3" fmla="*/ 0 w 12114253"/>
              <a:gd name="connsiteY3" fmla="*/ 909146 h 6330524"/>
              <a:gd name="connsiteX4" fmla="*/ 4597 w 12114253"/>
              <a:gd name="connsiteY4" fmla="*/ 909146 h 6330524"/>
              <a:gd name="connsiteX5" fmla="*/ 88972 w 12114253"/>
              <a:gd name="connsiteY5" fmla="*/ 3523848 h 6330524"/>
              <a:gd name="connsiteX6" fmla="*/ 148480 w 12114253"/>
              <a:gd name="connsiteY6" fmla="*/ 5930841 h 6330524"/>
              <a:gd name="connsiteX7" fmla="*/ 2638911 w 12114253"/>
              <a:gd name="connsiteY7" fmla="*/ 5933377 h 6330524"/>
              <a:gd name="connsiteX8" fmla="*/ 4308929 w 12114253"/>
              <a:gd name="connsiteY8" fmla="*/ 5926717 h 6330524"/>
              <a:gd name="connsiteX9" fmla="*/ 5141474 w 12114253"/>
              <a:gd name="connsiteY9" fmla="*/ 5927859 h 6330524"/>
              <a:gd name="connsiteX10" fmla="*/ 5731339 w 12114253"/>
              <a:gd name="connsiteY10" fmla="*/ 6330524 h 6330524"/>
              <a:gd name="connsiteX11" fmla="*/ 6077302 w 12114253"/>
              <a:gd name="connsiteY11" fmla="*/ 5908409 h 6330524"/>
              <a:gd name="connsiteX12" fmla="*/ 9098386 w 12114253"/>
              <a:gd name="connsiteY12" fmla="*/ 5911624 h 6330524"/>
              <a:gd name="connsiteX13" fmla="*/ 10007288 w 12114253"/>
              <a:gd name="connsiteY13" fmla="*/ 5914499 h 6330524"/>
              <a:gd name="connsiteX14" fmla="*/ 10927227 w 12114253"/>
              <a:gd name="connsiteY14" fmla="*/ 5922366 h 6330524"/>
              <a:gd name="connsiteX15" fmla="*/ 12085310 w 12114253"/>
              <a:gd name="connsiteY15" fmla="*/ 5921320 h 6330524"/>
              <a:gd name="connsiteX16" fmla="*/ 12063456 w 12114253"/>
              <a:gd name="connsiteY16" fmla="*/ 2621674 h 6330524"/>
              <a:gd name="connsiteX17" fmla="*/ 12054104 w 12114253"/>
              <a:gd name="connsiteY17" fmla="*/ 176313 h 6330524"/>
              <a:gd name="connsiteX18" fmla="*/ 11289537 w 12114253"/>
              <a:gd name="connsiteY18" fmla="*/ 107615 h 6330524"/>
              <a:gd name="connsiteX19" fmla="*/ 10259313 w 12114253"/>
              <a:gd name="connsiteY19" fmla="*/ 101059 h 6330524"/>
              <a:gd name="connsiteX20" fmla="*/ 7599878 w 12114253"/>
              <a:gd name="connsiteY20" fmla="*/ 75910 h 6330524"/>
              <a:gd name="connsiteX21" fmla="*/ 1892744 w 12114253"/>
              <a:gd name="connsiteY21" fmla="*/ 0 h 6330524"/>
              <a:gd name="connsiteX0" fmla="*/ 1892744 w 12114253"/>
              <a:gd name="connsiteY0" fmla="*/ 0 h 6330524"/>
              <a:gd name="connsiteX1" fmla="*/ 304663 w 12114253"/>
              <a:gd name="connsiteY1" fmla="*/ 10761 h 6330524"/>
              <a:gd name="connsiteX2" fmla="*/ 0 w 12114253"/>
              <a:gd name="connsiteY2" fmla="*/ 47942 h 6330524"/>
              <a:gd name="connsiteX3" fmla="*/ 0 w 12114253"/>
              <a:gd name="connsiteY3" fmla="*/ 909146 h 6330524"/>
              <a:gd name="connsiteX4" fmla="*/ 4597 w 12114253"/>
              <a:gd name="connsiteY4" fmla="*/ 909146 h 6330524"/>
              <a:gd name="connsiteX5" fmla="*/ 88972 w 12114253"/>
              <a:gd name="connsiteY5" fmla="*/ 3523848 h 6330524"/>
              <a:gd name="connsiteX6" fmla="*/ 148480 w 12114253"/>
              <a:gd name="connsiteY6" fmla="*/ 5930841 h 6330524"/>
              <a:gd name="connsiteX7" fmla="*/ 2638911 w 12114253"/>
              <a:gd name="connsiteY7" fmla="*/ 5933377 h 6330524"/>
              <a:gd name="connsiteX8" fmla="*/ 4308929 w 12114253"/>
              <a:gd name="connsiteY8" fmla="*/ 5926717 h 6330524"/>
              <a:gd name="connsiteX9" fmla="*/ 5141474 w 12114253"/>
              <a:gd name="connsiteY9" fmla="*/ 5927859 h 6330524"/>
              <a:gd name="connsiteX10" fmla="*/ 5731339 w 12114253"/>
              <a:gd name="connsiteY10" fmla="*/ 6330524 h 6330524"/>
              <a:gd name="connsiteX11" fmla="*/ 6196455 w 12114253"/>
              <a:gd name="connsiteY11" fmla="*/ 5908410 h 6330524"/>
              <a:gd name="connsiteX12" fmla="*/ 9098386 w 12114253"/>
              <a:gd name="connsiteY12" fmla="*/ 5911624 h 6330524"/>
              <a:gd name="connsiteX13" fmla="*/ 10007288 w 12114253"/>
              <a:gd name="connsiteY13" fmla="*/ 5914499 h 6330524"/>
              <a:gd name="connsiteX14" fmla="*/ 10927227 w 12114253"/>
              <a:gd name="connsiteY14" fmla="*/ 5922366 h 6330524"/>
              <a:gd name="connsiteX15" fmla="*/ 12085310 w 12114253"/>
              <a:gd name="connsiteY15" fmla="*/ 5921320 h 6330524"/>
              <a:gd name="connsiteX16" fmla="*/ 12063456 w 12114253"/>
              <a:gd name="connsiteY16" fmla="*/ 2621674 h 6330524"/>
              <a:gd name="connsiteX17" fmla="*/ 12054104 w 12114253"/>
              <a:gd name="connsiteY17" fmla="*/ 176313 h 6330524"/>
              <a:gd name="connsiteX18" fmla="*/ 11289537 w 12114253"/>
              <a:gd name="connsiteY18" fmla="*/ 107615 h 6330524"/>
              <a:gd name="connsiteX19" fmla="*/ 10259313 w 12114253"/>
              <a:gd name="connsiteY19" fmla="*/ 101059 h 6330524"/>
              <a:gd name="connsiteX20" fmla="*/ 7599878 w 12114253"/>
              <a:gd name="connsiteY20" fmla="*/ 75910 h 6330524"/>
              <a:gd name="connsiteX21" fmla="*/ 1892744 w 12114253"/>
              <a:gd name="connsiteY21" fmla="*/ 0 h 6330524"/>
              <a:gd name="connsiteX0" fmla="*/ 1892744 w 12114253"/>
              <a:gd name="connsiteY0" fmla="*/ 0 h 6231011"/>
              <a:gd name="connsiteX1" fmla="*/ 304663 w 12114253"/>
              <a:gd name="connsiteY1" fmla="*/ 10761 h 6231011"/>
              <a:gd name="connsiteX2" fmla="*/ 0 w 12114253"/>
              <a:gd name="connsiteY2" fmla="*/ 47942 h 6231011"/>
              <a:gd name="connsiteX3" fmla="*/ 0 w 12114253"/>
              <a:gd name="connsiteY3" fmla="*/ 909146 h 6231011"/>
              <a:gd name="connsiteX4" fmla="*/ 4597 w 12114253"/>
              <a:gd name="connsiteY4" fmla="*/ 909146 h 6231011"/>
              <a:gd name="connsiteX5" fmla="*/ 88972 w 12114253"/>
              <a:gd name="connsiteY5" fmla="*/ 3523848 h 6231011"/>
              <a:gd name="connsiteX6" fmla="*/ 148480 w 12114253"/>
              <a:gd name="connsiteY6" fmla="*/ 5930841 h 6231011"/>
              <a:gd name="connsiteX7" fmla="*/ 2638911 w 12114253"/>
              <a:gd name="connsiteY7" fmla="*/ 5933377 h 6231011"/>
              <a:gd name="connsiteX8" fmla="*/ 4308929 w 12114253"/>
              <a:gd name="connsiteY8" fmla="*/ 5926717 h 6231011"/>
              <a:gd name="connsiteX9" fmla="*/ 5141474 w 12114253"/>
              <a:gd name="connsiteY9" fmla="*/ 5927859 h 6231011"/>
              <a:gd name="connsiteX10" fmla="*/ 5707509 w 12114253"/>
              <a:gd name="connsiteY10" fmla="*/ 6231011 h 6231011"/>
              <a:gd name="connsiteX11" fmla="*/ 6196455 w 12114253"/>
              <a:gd name="connsiteY11" fmla="*/ 5908410 h 6231011"/>
              <a:gd name="connsiteX12" fmla="*/ 9098386 w 12114253"/>
              <a:gd name="connsiteY12" fmla="*/ 5911624 h 6231011"/>
              <a:gd name="connsiteX13" fmla="*/ 10007288 w 12114253"/>
              <a:gd name="connsiteY13" fmla="*/ 5914499 h 6231011"/>
              <a:gd name="connsiteX14" fmla="*/ 10927227 w 12114253"/>
              <a:gd name="connsiteY14" fmla="*/ 5922366 h 6231011"/>
              <a:gd name="connsiteX15" fmla="*/ 12085310 w 12114253"/>
              <a:gd name="connsiteY15" fmla="*/ 5921320 h 6231011"/>
              <a:gd name="connsiteX16" fmla="*/ 12063456 w 12114253"/>
              <a:gd name="connsiteY16" fmla="*/ 2621674 h 6231011"/>
              <a:gd name="connsiteX17" fmla="*/ 12054104 w 12114253"/>
              <a:gd name="connsiteY17" fmla="*/ 176313 h 6231011"/>
              <a:gd name="connsiteX18" fmla="*/ 11289537 w 12114253"/>
              <a:gd name="connsiteY18" fmla="*/ 107615 h 6231011"/>
              <a:gd name="connsiteX19" fmla="*/ 10259313 w 12114253"/>
              <a:gd name="connsiteY19" fmla="*/ 101059 h 6231011"/>
              <a:gd name="connsiteX20" fmla="*/ 7599878 w 12114253"/>
              <a:gd name="connsiteY20" fmla="*/ 75910 h 6231011"/>
              <a:gd name="connsiteX21" fmla="*/ 1892744 w 12114253"/>
              <a:gd name="connsiteY21" fmla="*/ 0 h 6231011"/>
              <a:gd name="connsiteX0" fmla="*/ 1892744 w 12114253"/>
              <a:gd name="connsiteY0" fmla="*/ 0 h 6231011"/>
              <a:gd name="connsiteX1" fmla="*/ 304663 w 12114253"/>
              <a:gd name="connsiteY1" fmla="*/ 10761 h 6231011"/>
              <a:gd name="connsiteX2" fmla="*/ 0 w 12114253"/>
              <a:gd name="connsiteY2" fmla="*/ 47942 h 6231011"/>
              <a:gd name="connsiteX3" fmla="*/ 0 w 12114253"/>
              <a:gd name="connsiteY3" fmla="*/ 909146 h 6231011"/>
              <a:gd name="connsiteX4" fmla="*/ 4597 w 12114253"/>
              <a:gd name="connsiteY4" fmla="*/ 909146 h 6231011"/>
              <a:gd name="connsiteX5" fmla="*/ 88972 w 12114253"/>
              <a:gd name="connsiteY5" fmla="*/ 3523848 h 6231011"/>
              <a:gd name="connsiteX6" fmla="*/ 148480 w 12114253"/>
              <a:gd name="connsiteY6" fmla="*/ 5930841 h 6231011"/>
              <a:gd name="connsiteX7" fmla="*/ 2638911 w 12114253"/>
              <a:gd name="connsiteY7" fmla="*/ 5933377 h 6231011"/>
              <a:gd name="connsiteX8" fmla="*/ 4308929 w 12114253"/>
              <a:gd name="connsiteY8" fmla="*/ 5926717 h 6231011"/>
              <a:gd name="connsiteX9" fmla="*/ 5236797 w 12114253"/>
              <a:gd name="connsiteY9" fmla="*/ 5927859 h 6231011"/>
              <a:gd name="connsiteX10" fmla="*/ 5707509 w 12114253"/>
              <a:gd name="connsiteY10" fmla="*/ 6231011 h 6231011"/>
              <a:gd name="connsiteX11" fmla="*/ 6196455 w 12114253"/>
              <a:gd name="connsiteY11" fmla="*/ 5908410 h 6231011"/>
              <a:gd name="connsiteX12" fmla="*/ 9098386 w 12114253"/>
              <a:gd name="connsiteY12" fmla="*/ 5911624 h 6231011"/>
              <a:gd name="connsiteX13" fmla="*/ 10007288 w 12114253"/>
              <a:gd name="connsiteY13" fmla="*/ 5914499 h 6231011"/>
              <a:gd name="connsiteX14" fmla="*/ 10927227 w 12114253"/>
              <a:gd name="connsiteY14" fmla="*/ 5922366 h 6231011"/>
              <a:gd name="connsiteX15" fmla="*/ 12085310 w 12114253"/>
              <a:gd name="connsiteY15" fmla="*/ 5921320 h 6231011"/>
              <a:gd name="connsiteX16" fmla="*/ 12063456 w 12114253"/>
              <a:gd name="connsiteY16" fmla="*/ 2621674 h 6231011"/>
              <a:gd name="connsiteX17" fmla="*/ 12054104 w 12114253"/>
              <a:gd name="connsiteY17" fmla="*/ 176313 h 6231011"/>
              <a:gd name="connsiteX18" fmla="*/ 11289537 w 12114253"/>
              <a:gd name="connsiteY18" fmla="*/ 107615 h 6231011"/>
              <a:gd name="connsiteX19" fmla="*/ 10259313 w 12114253"/>
              <a:gd name="connsiteY19" fmla="*/ 101059 h 6231011"/>
              <a:gd name="connsiteX20" fmla="*/ 7599878 w 12114253"/>
              <a:gd name="connsiteY20" fmla="*/ 75910 h 6231011"/>
              <a:gd name="connsiteX21" fmla="*/ 1892744 w 12114253"/>
              <a:gd name="connsiteY21" fmla="*/ 0 h 6231011"/>
              <a:gd name="connsiteX0" fmla="*/ 1892744 w 12114253"/>
              <a:gd name="connsiteY0" fmla="*/ 0 h 6231011"/>
              <a:gd name="connsiteX1" fmla="*/ 304663 w 12114253"/>
              <a:gd name="connsiteY1" fmla="*/ 10761 h 6231011"/>
              <a:gd name="connsiteX2" fmla="*/ 0 w 12114253"/>
              <a:gd name="connsiteY2" fmla="*/ 47942 h 6231011"/>
              <a:gd name="connsiteX3" fmla="*/ 0 w 12114253"/>
              <a:gd name="connsiteY3" fmla="*/ 909146 h 6231011"/>
              <a:gd name="connsiteX4" fmla="*/ 4597 w 12114253"/>
              <a:gd name="connsiteY4" fmla="*/ 909146 h 6231011"/>
              <a:gd name="connsiteX5" fmla="*/ 88972 w 12114253"/>
              <a:gd name="connsiteY5" fmla="*/ 3523848 h 6231011"/>
              <a:gd name="connsiteX6" fmla="*/ 148480 w 12114253"/>
              <a:gd name="connsiteY6" fmla="*/ 5930841 h 6231011"/>
              <a:gd name="connsiteX7" fmla="*/ 2638911 w 12114253"/>
              <a:gd name="connsiteY7" fmla="*/ 5933377 h 6231011"/>
              <a:gd name="connsiteX8" fmla="*/ 4308929 w 12114253"/>
              <a:gd name="connsiteY8" fmla="*/ 5926717 h 6231011"/>
              <a:gd name="connsiteX9" fmla="*/ 5308288 w 12114253"/>
              <a:gd name="connsiteY9" fmla="*/ 5937810 h 6231011"/>
              <a:gd name="connsiteX10" fmla="*/ 5707509 w 12114253"/>
              <a:gd name="connsiteY10" fmla="*/ 6231011 h 6231011"/>
              <a:gd name="connsiteX11" fmla="*/ 6196455 w 12114253"/>
              <a:gd name="connsiteY11" fmla="*/ 5908410 h 6231011"/>
              <a:gd name="connsiteX12" fmla="*/ 9098386 w 12114253"/>
              <a:gd name="connsiteY12" fmla="*/ 5911624 h 6231011"/>
              <a:gd name="connsiteX13" fmla="*/ 10007288 w 12114253"/>
              <a:gd name="connsiteY13" fmla="*/ 5914499 h 6231011"/>
              <a:gd name="connsiteX14" fmla="*/ 10927227 w 12114253"/>
              <a:gd name="connsiteY14" fmla="*/ 5922366 h 6231011"/>
              <a:gd name="connsiteX15" fmla="*/ 12085310 w 12114253"/>
              <a:gd name="connsiteY15" fmla="*/ 5921320 h 6231011"/>
              <a:gd name="connsiteX16" fmla="*/ 12063456 w 12114253"/>
              <a:gd name="connsiteY16" fmla="*/ 2621674 h 6231011"/>
              <a:gd name="connsiteX17" fmla="*/ 12054104 w 12114253"/>
              <a:gd name="connsiteY17" fmla="*/ 176313 h 6231011"/>
              <a:gd name="connsiteX18" fmla="*/ 11289537 w 12114253"/>
              <a:gd name="connsiteY18" fmla="*/ 107615 h 6231011"/>
              <a:gd name="connsiteX19" fmla="*/ 10259313 w 12114253"/>
              <a:gd name="connsiteY19" fmla="*/ 101059 h 6231011"/>
              <a:gd name="connsiteX20" fmla="*/ 7599878 w 12114253"/>
              <a:gd name="connsiteY20" fmla="*/ 75910 h 6231011"/>
              <a:gd name="connsiteX21" fmla="*/ 1892744 w 12114253"/>
              <a:gd name="connsiteY21" fmla="*/ 0 h 6231011"/>
              <a:gd name="connsiteX0" fmla="*/ 1892744 w 12114253"/>
              <a:gd name="connsiteY0" fmla="*/ 0 h 6231011"/>
              <a:gd name="connsiteX1" fmla="*/ 304663 w 12114253"/>
              <a:gd name="connsiteY1" fmla="*/ 10761 h 6231011"/>
              <a:gd name="connsiteX2" fmla="*/ 0 w 12114253"/>
              <a:gd name="connsiteY2" fmla="*/ 47942 h 6231011"/>
              <a:gd name="connsiteX3" fmla="*/ 0 w 12114253"/>
              <a:gd name="connsiteY3" fmla="*/ 909146 h 6231011"/>
              <a:gd name="connsiteX4" fmla="*/ 4597 w 12114253"/>
              <a:gd name="connsiteY4" fmla="*/ 909146 h 6231011"/>
              <a:gd name="connsiteX5" fmla="*/ 88972 w 12114253"/>
              <a:gd name="connsiteY5" fmla="*/ 3523848 h 6231011"/>
              <a:gd name="connsiteX6" fmla="*/ 148480 w 12114253"/>
              <a:gd name="connsiteY6" fmla="*/ 5930841 h 6231011"/>
              <a:gd name="connsiteX7" fmla="*/ 2638911 w 12114253"/>
              <a:gd name="connsiteY7" fmla="*/ 5933377 h 6231011"/>
              <a:gd name="connsiteX8" fmla="*/ 4308929 w 12114253"/>
              <a:gd name="connsiteY8" fmla="*/ 5926717 h 6231011"/>
              <a:gd name="connsiteX9" fmla="*/ 5308288 w 12114253"/>
              <a:gd name="connsiteY9" fmla="*/ 5937810 h 6231011"/>
              <a:gd name="connsiteX10" fmla="*/ 5707509 w 12114253"/>
              <a:gd name="connsiteY10" fmla="*/ 6231011 h 6231011"/>
              <a:gd name="connsiteX11" fmla="*/ 6196455 w 12114253"/>
              <a:gd name="connsiteY11" fmla="*/ 5908410 h 6231011"/>
              <a:gd name="connsiteX12" fmla="*/ 9098386 w 12114253"/>
              <a:gd name="connsiteY12" fmla="*/ 5911624 h 6231011"/>
              <a:gd name="connsiteX13" fmla="*/ 10007288 w 12114253"/>
              <a:gd name="connsiteY13" fmla="*/ 5914499 h 6231011"/>
              <a:gd name="connsiteX14" fmla="*/ 10927227 w 12114253"/>
              <a:gd name="connsiteY14" fmla="*/ 5922366 h 6231011"/>
              <a:gd name="connsiteX15" fmla="*/ 12085310 w 12114253"/>
              <a:gd name="connsiteY15" fmla="*/ 5921320 h 6231011"/>
              <a:gd name="connsiteX16" fmla="*/ 12063456 w 12114253"/>
              <a:gd name="connsiteY16" fmla="*/ 2621674 h 6231011"/>
              <a:gd name="connsiteX17" fmla="*/ 12054104 w 12114253"/>
              <a:gd name="connsiteY17" fmla="*/ 176313 h 6231011"/>
              <a:gd name="connsiteX18" fmla="*/ 11289537 w 12114253"/>
              <a:gd name="connsiteY18" fmla="*/ 107615 h 6231011"/>
              <a:gd name="connsiteX19" fmla="*/ 10259313 w 12114253"/>
              <a:gd name="connsiteY19" fmla="*/ 101059 h 6231011"/>
              <a:gd name="connsiteX20" fmla="*/ 7599878 w 12114253"/>
              <a:gd name="connsiteY20" fmla="*/ 75910 h 6231011"/>
              <a:gd name="connsiteX21" fmla="*/ 1892744 w 12114253"/>
              <a:gd name="connsiteY21" fmla="*/ 0 h 6231011"/>
              <a:gd name="connsiteX0" fmla="*/ 1892744 w 12114253"/>
              <a:gd name="connsiteY0" fmla="*/ 0 h 6231011"/>
              <a:gd name="connsiteX1" fmla="*/ 304663 w 12114253"/>
              <a:gd name="connsiteY1" fmla="*/ 10761 h 6231011"/>
              <a:gd name="connsiteX2" fmla="*/ 0 w 12114253"/>
              <a:gd name="connsiteY2" fmla="*/ 47942 h 6231011"/>
              <a:gd name="connsiteX3" fmla="*/ 0 w 12114253"/>
              <a:gd name="connsiteY3" fmla="*/ 909146 h 6231011"/>
              <a:gd name="connsiteX4" fmla="*/ 4597 w 12114253"/>
              <a:gd name="connsiteY4" fmla="*/ 909146 h 6231011"/>
              <a:gd name="connsiteX5" fmla="*/ 88972 w 12114253"/>
              <a:gd name="connsiteY5" fmla="*/ 3523848 h 6231011"/>
              <a:gd name="connsiteX6" fmla="*/ 148480 w 12114253"/>
              <a:gd name="connsiteY6" fmla="*/ 5930841 h 6231011"/>
              <a:gd name="connsiteX7" fmla="*/ 2638911 w 12114253"/>
              <a:gd name="connsiteY7" fmla="*/ 5933377 h 6231011"/>
              <a:gd name="connsiteX8" fmla="*/ 4308929 w 12114253"/>
              <a:gd name="connsiteY8" fmla="*/ 5926717 h 6231011"/>
              <a:gd name="connsiteX9" fmla="*/ 5308288 w 12114253"/>
              <a:gd name="connsiteY9" fmla="*/ 5937810 h 6231011"/>
              <a:gd name="connsiteX10" fmla="*/ 5707509 w 12114253"/>
              <a:gd name="connsiteY10" fmla="*/ 6231011 h 6231011"/>
              <a:gd name="connsiteX11" fmla="*/ 6196455 w 12114253"/>
              <a:gd name="connsiteY11" fmla="*/ 5908410 h 6231011"/>
              <a:gd name="connsiteX12" fmla="*/ 9098386 w 12114253"/>
              <a:gd name="connsiteY12" fmla="*/ 5911624 h 6231011"/>
              <a:gd name="connsiteX13" fmla="*/ 10007288 w 12114253"/>
              <a:gd name="connsiteY13" fmla="*/ 5914499 h 6231011"/>
              <a:gd name="connsiteX14" fmla="*/ 10927227 w 12114253"/>
              <a:gd name="connsiteY14" fmla="*/ 5922366 h 6231011"/>
              <a:gd name="connsiteX15" fmla="*/ 12085310 w 12114253"/>
              <a:gd name="connsiteY15" fmla="*/ 5921320 h 6231011"/>
              <a:gd name="connsiteX16" fmla="*/ 12063456 w 12114253"/>
              <a:gd name="connsiteY16" fmla="*/ 2621674 h 6231011"/>
              <a:gd name="connsiteX17" fmla="*/ 12054104 w 12114253"/>
              <a:gd name="connsiteY17" fmla="*/ 176313 h 6231011"/>
              <a:gd name="connsiteX18" fmla="*/ 11289537 w 12114253"/>
              <a:gd name="connsiteY18" fmla="*/ 107615 h 6231011"/>
              <a:gd name="connsiteX19" fmla="*/ 10259313 w 12114253"/>
              <a:gd name="connsiteY19" fmla="*/ 101059 h 6231011"/>
              <a:gd name="connsiteX20" fmla="*/ 7599878 w 12114253"/>
              <a:gd name="connsiteY20" fmla="*/ 75910 h 6231011"/>
              <a:gd name="connsiteX21" fmla="*/ 1892744 w 12114253"/>
              <a:gd name="connsiteY21" fmla="*/ 0 h 6231011"/>
              <a:gd name="connsiteX0" fmla="*/ 1892744 w 12114253"/>
              <a:gd name="connsiteY0" fmla="*/ 0 h 6231011"/>
              <a:gd name="connsiteX1" fmla="*/ 304663 w 12114253"/>
              <a:gd name="connsiteY1" fmla="*/ 10761 h 6231011"/>
              <a:gd name="connsiteX2" fmla="*/ 0 w 12114253"/>
              <a:gd name="connsiteY2" fmla="*/ 47942 h 6231011"/>
              <a:gd name="connsiteX3" fmla="*/ 0 w 12114253"/>
              <a:gd name="connsiteY3" fmla="*/ 909146 h 6231011"/>
              <a:gd name="connsiteX4" fmla="*/ 4597 w 12114253"/>
              <a:gd name="connsiteY4" fmla="*/ 909146 h 6231011"/>
              <a:gd name="connsiteX5" fmla="*/ 88972 w 12114253"/>
              <a:gd name="connsiteY5" fmla="*/ 3523848 h 6231011"/>
              <a:gd name="connsiteX6" fmla="*/ 148480 w 12114253"/>
              <a:gd name="connsiteY6" fmla="*/ 5930841 h 6231011"/>
              <a:gd name="connsiteX7" fmla="*/ 2638911 w 12114253"/>
              <a:gd name="connsiteY7" fmla="*/ 5933377 h 6231011"/>
              <a:gd name="connsiteX8" fmla="*/ 4308929 w 12114253"/>
              <a:gd name="connsiteY8" fmla="*/ 5926717 h 6231011"/>
              <a:gd name="connsiteX9" fmla="*/ 5308288 w 12114253"/>
              <a:gd name="connsiteY9" fmla="*/ 5937810 h 6231011"/>
              <a:gd name="connsiteX10" fmla="*/ 5707509 w 12114253"/>
              <a:gd name="connsiteY10" fmla="*/ 6231011 h 6231011"/>
              <a:gd name="connsiteX11" fmla="*/ 6092239 w 12114253"/>
              <a:gd name="connsiteY11" fmla="*/ 5912762 h 6231011"/>
              <a:gd name="connsiteX12" fmla="*/ 9098386 w 12114253"/>
              <a:gd name="connsiteY12" fmla="*/ 5911624 h 6231011"/>
              <a:gd name="connsiteX13" fmla="*/ 10007288 w 12114253"/>
              <a:gd name="connsiteY13" fmla="*/ 5914499 h 6231011"/>
              <a:gd name="connsiteX14" fmla="*/ 10927227 w 12114253"/>
              <a:gd name="connsiteY14" fmla="*/ 5922366 h 6231011"/>
              <a:gd name="connsiteX15" fmla="*/ 12085310 w 12114253"/>
              <a:gd name="connsiteY15" fmla="*/ 5921320 h 6231011"/>
              <a:gd name="connsiteX16" fmla="*/ 12063456 w 12114253"/>
              <a:gd name="connsiteY16" fmla="*/ 2621674 h 6231011"/>
              <a:gd name="connsiteX17" fmla="*/ 12054104 w 12114253"/>
              <a:gd name="connsiteY17" fmla="*/ 176313 h 6231011"/>
              <a:gd name="connsiteX18" fmla="*/ 11289537 w 12114253"/>
              <a:gd name="connsiteY18" fmla="*/ 107615 h 6231011"/>
              <a:gd name="connsiteX19" fmla="*/ 10259313 w 12114253"/>
              <a:gd name="connsiteY19" fmla="*/ 101059 h 6231011"/>
              <a:gd name="connsiteX20" fmla="*/ 7599878 w 12114253"/>
              <a:gd name="connsiteY20" fmla="*/ 75910 h 6231011"/>
              <a:gd name="connsiteX21" fmla="*/ 1892744 w 12114253"/>
              <a:gd name="connsiteY21" fmla="*/ 0 h 6231011"/>
              <a:gd name="connsiteX0" fmla="*/ 1892744 w 12114253"/>
              <a:gd name="connsiteY0" fmla="*/ 0 h 6231011"/>
              <a:gd name="connsiteX1" fmla="*/ 304663 w 12114253"/>
              <a:gd name="connsiteY1" fmla="*/ 10761 h 6231011"/>
              <a:gd name="connsiteX2" fmla="*/ 0 w 12114253"/>
              <a:gd name="connsiteY2" fmla="*/ 47942 h 6231011"/>
              <a:gd name="connsiteX3" fmla="*/ 0 w 12114253"/>
              <a:gd name="connsiteY3" fmla="*/ 909146 h 6231011"/>
              <a:gd name="connsiteX4" fmla="*/ 4597 w 12114253"/>
              <a:gd name="connsiteY4" fmla="*/ 909146 h 6231011"/>
              <a:gd name="connsiteX5" fmla="*/ 88972 w 12114253"/>
              <a:gd name="connsiteY5" fmla="*/ 3523848 h 6231011"/>
              <a:gd name="connsiteX6" fmla="*/ 148480 w 12114253"/>
              <a:gd name="connsiteY6" fmla="*/ 5930841 h 6231011"/>
              <a:gd name="connsiteX7" fmla="*/ 2638911 w 12114253"/>
              <a:gd name="connsiteY7" fmla="*/ 5933377 h 6231011"/>
              <a:gd name="connsiteX8" fmla="*/ 4308929 w 12114253"/>
              <a:gd name="connsiteY8" fmla="*/ 5926717 h 6231011"/>
              <a:gd name="connsiteX9" fmla="*/ 5308288 w 12114253"/>
              <a:gd name="connsiteY9" fmla="*/ 5937810 h 6231011"/>
              <a:gd name="connsiteX10" fmla="*/ 5707509 w 12114253"/>
              <a:gd name="connsiteY10" fmla="*/ 6231011 h 6231011"/>
              <a:gd name="connsiteX11" fmla="*/ 6071394 w 12114253"/>
              <a:gd name="connsiteY11" fmla="*/ 5917114 h 6231011"/>
              <a:gd name="connsiteX12" fmla="*/ 9098386 w 12114253"/>
              <a:gd name="connsiteY12" fmla="*/ 5911624 h 6231011"/>
              <a:gd name="connsiteX13" fmla="*/ 10007288 w 12114253"/>
              <a:gd name="connsiteY13" fmla="*/ 5914499 h 6231011"/>
              <a:gd name="connsiteX14" fmla="*/ 10927227 w 12114253"/>
              <a:gd name="connsiteY14" fmla="*/ 5922366 h 6231011"/>
              <a:gd name="connsiteX15" fmla="*/ 12085310 w 12114253"/>
              <a:gd name="connsiteY15" fmla="*/ 5921320 h 6231011"/>
              <a:gd name="connsiteX16" fmla="*/ 12063456 w 12114253"/>
              <a:gd name="connsiteY16" fmla="*/ 2621674 h 6231011"/>
              <a:gd name="connsiteX17" fmla="*/ 12054104 w 12114253"/>
              <a:gd name="connsiteY17" fmla="*/ 176313 h 6231011"/>
              <a:gd name="connsiteX18" fmla="*/ 11289537 w 12114253"/>
              <a:gd name="connsiteY18" fmla="*/ 107615 h 6231011"/>
              <a:gd name="connsiteX19" fmla="*/ 10259313 w 12114253"/>
              <a:gd name="connsiteY19" fmla="*/ 101059 h 6231011"/>
              <a:gd name="connsiteX20" fmla="*/ 7599878 w 12114253"/>
              <a:gd name="connsiteY20" fmla="*/ 75910 h 6231011"/>
              <a:gd name="connsiteX21" fmla="*/ 1892744 w 12114253"/>
              <a:gd name="connsiteY21" fmla="*/ 0 h 6231011"/>
              <a:gd name="connsiteX0" fmla="*/ 1892744 w 12114253"/>
              <a:gd name="connsiteY0" fmla="*/ 0 h 6231011"/>
              <a:gd name="connsiteX1" fmla="*/ 304663 w 12114253"/>
              <a:gd name="connsiteY1" fmla="*/ 10761 h 6231011"/>
              <a:gd name="connsiteX2" fmla="*/ 0 w 12114253"/>
              <a:gd name="connsiteY2" fmla="*/ 47942 h 6231011"/>
              <a:gd name="connsiteX3" fmla="*/ 0 w 12114253"/>
              <a:gd name="connsiteY3" fmla="*/ 909146 h 6231011"/>
              <a:gd name="connsiteX4" fmla="*/ 4597 w 12114253"/>
              <a:gd name="connsiteY4" fmla="*/ 909146 h 6231011"/>
              <a:gd name="connsiteX5" fmla="*/ 88972 w 12114253"/>
              <a:gd name="connsiteY5" fmla="*/ 3523848 h 6231011"/>
              <a:gd name="connsiteX6" fmla="*/ 148480 w 12114253"/>
              <a:gd name="connsiteY6" fmla="*/ 5930841 h 6231011"/>
              <a:gd name="connsiteX7" fmla="*/ 2638911 w 12114253"/>
              <a:gd name="connsiteY7" fmla="*/ 5933377 h 6231011"/>
              <a:gd name="connsiteX8" fmla="*/ 4308929 w 12114253"/>
              <a:gd name="connsiteY8" fmla="*/ 5926717 h 6231011"/>
              <a:gd name="connsiteX9" fmla="*/ 5308288 w 12114253"/>
              <a:gd name="connsiteY9" fmla="*/ 5937810 h 6231011"/>
              <a:gd name="connsiteX10" fmla="*/ 5707509 w 12114253"/>
              <a:gd name="connsiteY10" fmla="*/ 6231011 h 6231011"/>
              <a:gd name="connsiteX11" fmla="*/ 6071394 w 12114253"/>
              <a:gd name="connsiteY11" fmla="*/ 5917114 h 6231011"/>
              <a:gd name="connsiteX12" fmla="*/ 9098386 w 12114253"/>
              <a:gd name="connsiteY12" fmla="*/ 5911624 h 6231011"/>
              <a:gd name="connsiteX13" fmla="*/ 10007288 w 12114253"/>
              <a:gd name="connsiteY13" fmla="*/ 5914499 h 6231011"/>
              <a:gd name="connsiteX14" fmla="*/ 10927227 w 12114253"/>
              <a:gd name="connsiteY14" fmla="*/ 5922366 h 6231011"/>
              <a:gd name="connsiteX15" fmla="*/ 12085310 w 12114253"/>
              <a:gd name="connsiteY15" fmla="*/ 5921320 h 6231011"/>
              <a:gd name="connsiteX16" fmla="*/ 12063456 w 12114253"/>
              <a:gd name="connsiteY16" fmla="*/ 2621674 h 6231011"/>
              <a:gd name="connsiteX17" fmla="*/ 12054104 w 12114253"/>
              <a:gd name="connsiteY17" fmla="*/ 176313 h 6231011"/>
              <a:gd name="connsiteX18" fmla="*/ 11289537 w 12114253"/>
              <a:gd name="connsiteY18" fmla="*/ 107615 h 6231011"/>
              <a:gd name="connsiteX19" fmla="*/ 10259313 w 12114253"/>
              <a:gd name="connsiteY19" fmla="*/ 101059 h 6231011"/>
              <a:gd name="connsiteX20" fmla="*/ 7599878 w 12114253"/>
              <a:gd name="connsiteY20" fmla="*/ 75910 h 6231011"/>
              <a:gd name="connsiteX21" fmla="*/ 1892744 w 12114253"/>
              <a:gd name="connsiteY21" fmla="*/ 0 h 6231011"/>
              <a:gd name="connsiteX0" fmla="*/ 1892744 w 12114253"/>
              <a:gd name="connsiteY0" fmla="*/ 0 h 6231011"/>
              <a:gd name="connsiteX1" fmla="*/ 304663 w 12114253"/>
              <a:gd name="connsiteY1" fmla="*/ 10761 h 6231011"/>
              <a:gd name="connsiteX2" fmla="*/ 0 w 12114253"/>
              <a:gd name="connsiteY2" fmla="*/ 47942 h 6231011"/>
              <a:gd name="connsiteX3" fmla="*/ 0 w 12114253"/>
              <a:gd name="connsiteY3" fmla="*/ 909146 h 6231011"/>
              <a:gd name="connsiteX4" fmla="*/ 4597 w 12114253"/>
              <a:gd name="connsiteY4" fmla="*/ 909146 h 6231011"/>
              <a:gd name="connsiteX5" fmla="*/ 88972 w 12114253"/>
              <a:gd name="connsiteY5" fmla="*/ 3523848 h 6231011"/>
              <a:gd name="connsiteX6" fmla="*/ 148480 w 12114253"/>
              <a:gd name="connsiteY6" fmla="*/ 5930841 h 6231011"/>
              <a:gd name="connsiteX7" fmla="*/ 2638911 w 12114253"/>
              <a:gd name="connsiteY7" fmla="*/ 5933377 h 6231011"/>
              <a:gd name="connsiteX8" fmla="*/ 4308929 w 12114253"/>
              <a:gd name="connsiteY8" fmla="*/ 5926717 h 6231011"/>
              <a:gd name="connsiteX9" fmla="*/ 5308288 w 12114253"/>
              <a:gd name="connsiteY9" fmla="*/ 5937810 h 6231011"/>
              <a:gd name="connsiteX10" fmla="*/ 5707509 w 12114253"/>
              <a:gd name="connsiteY10" fmla="*/ 6231011 h 6231011"/>
              <a:gd name="connsiteX11" fmla="*/ 6071394 w 12114253"/>
              <a:gd name="connsiteY11" fmla="*/ 5917114 h 6231011"/>
              <a:gd name="connsiteX12" fmla="*/ 9098386 w 12114253"/>
              <a:gd name="connsiteY12" fmla="*/ 5911624 h 6231011"/>
              <a:gd name="connsiteX13" fmla="*/ 10007288 w 12114253"/>
              <a:gd name="connsiteY13" fmla="*/ 5914499 h 6231011"/>
              <a:gd name="connsiteX14" fmla="*/ 10927227 w 12114253"/>
              <a:gd name="connsiteY14" fmla="*/ 5922366 h 6231011"/>
              <a:gd name="connsiteX15" fmla="*/ 12085310 w 12114253"/>
              <a:gd name="connsiteY15" fmla="*/ 5921320 h 6231011"/>
              <a:gd name="connsiteX16" fmla="*/ 12063456 w 12114253"/>
              <a:gd name="connsiteY16" fmla="*/ 2621674 h 6231011"/>
              <a:gd name="connsiteX17" fmla="*/ 12054104 w 12114253"/>
              <a:gd name="connsiteY17" fmla="*/ 176313 h 6231011"/>
              <a:gd name="connsiteX18" fmla="*/ 11289537 w 12114253"/>
              <a:gd name="connsiteY18" fmla="*/ 107615 h 6231011"/>
              <a:gd name="connsiteX19" fmla="*/ 10259313 w 12114253"/>
              <a:gd name="connsiteY19" fmla="*/ 101059 h 6231011"/>
              <a:gd name="connsiteX20" fmla="*/ 7599878 w 12114253"/>
              <a:gd name="connsiteY20" fmla="*/ 75910 h 6231011"/>
              <a:gd name="connsiteX21" fmla="*/ 1892744 w 12114253"/>
              <a:gd name="connsiteY21" fmla="*/ 0 h 6231011"/>
              <a:gd name="connsiteX0" fmla="*/ 1892744 w 12114253"/>
              <a:gd name="connsiteY0" fmla="*/ 0 h 6231011"/>
              <a:gd name="connsiteX1" fmla="*/ 304663 w 12114253"/>
              <a:gd name="connsiteY1" fmla="*/ 10761 h 6231011"/>
              <a:gd name="connsiteX2" fmla="*/ 0 w 12114253"/>
              <a:gd name="connsiteY2" fmla="*/ 47942 h 6231011"/>
              <a:gd name="connsiteX3" fmla="*/ 0 w 12114253"/>
              <a:gd name="connsiteY3" fmla="*/ 909146 h 6231011"/>
              <a:gd name="connsiteX4" fmla="*/ 4597 w 12114253"/>
              <a:gd name="connsiteY4" fmla="*/ 909146 h 6231011"/>
              <a:gd name="connsiteX5" fmla="*/ 88972 w 12114253"/>
              <a:gd name="connsiteY5" fmla="*/ 3523848 h 6231011"/>
              <a:gd name="connsiteX6" fmla="*/ 148480 w 12114253"/>
              <a:gd name="connsiteY6" fmla="*/ 5930841 h 6231011"/>
              <a:gd name="connsiteX7" fmla="*/ 2638911 w 12114253"/>
              <a:gd name="connsiteY7" fmla="*/ 5933377 h 6231011"/>
              <a:gd name="connsiteX8" fmla="*/ 4308929 w 12114253"/>
              <a:gd name="connsiteY8" fmla="*/ 5926717 h 6231011"/>
              <a:gd name="connsiteX9" fmla="*/ 5308288 w 12114253"/>
              <a:gd name="connsiteY9" fmla="*/ 5937810 h 6231011"/>
              <a:gd name="connsiteX10" fmla="*/ 5707509 w 12114253"/>
              <a:gd name="connsiteY10" fmla="*/ 6231011 h 6231011"/>
              <a:gd name="connsiteX11" fmla="*/ 6071394 w 12114253"/>
              <a:gd name="connsiteY11" fmla="*/ 5917114 h 6231011"/>
              <a:gd name="connsiteX12" fmla="*/ 9098386 w 12114253"/>
              <a:gd name="connsiteY12" fmla="*/ 5911624 h 6231011"/>
              <a:gd name="connsiteX13" fmla="*/ 10007288 w 12114253"/>
              <a:gd name="connsiteY13" fmla="*/ 5914499 h 6231011"/>
              <a:gd name="connsiteX14" fmla="*/ 10927227 w 12114253"/>
              <a:gd name="connsiteY14" fmla="*/ 5922366 h 6231011"/>
              <a:gd name="connsiteX15" fmla="*/ 12085310 w 12114253"/>
              <a:gd name="connsiteY15" fmla="*/ 5921320 h 6231011"/>
              <a:gd name="connsiteX16" fmla="*/ 12063456 w 12114253"/>
              <a:gd name="connsiteY16" fmla="*/ 2621674 h 6231011"/>
              <a:gd name="connsiteX17" fmla="*/ 12054104 w 12114253"/>
              <a:gd name="connsiteY17" fmla="*/ 176313 h 6231011"/>
              <a:gd name="connsiteX18" fmla="*/ 11289537 w 12114253"/>
              <a:gd name="connsiteY18" fmla="*/ 107615 h 6231011"/>
              <a:gd name="connsiteX19" fmla="*/ 10259313 w 12114253"/>
              <a:gd name="connsiteY19" fmla="*/ 101059 h 6231011"/>
              <a:gd name="connsiteX20" fmla="*/ 7599878 w 12114253"/>
              <a:gd name="connsiteY20" fmla="*/ 75910 h 6231011"/>
              <a:gd name="connsiteX21" fmla="*/ 1892744 w 12114253"/>
              <a:gd name="connsiteY21" fmla="*/ 0 h 6231011"/>
              <a:gd name="connsiteX0" fmla="*/ 1892744 w 12114253"/>
              <a:gd name="connsiteY0" fmla="*/ 0 h 6231011"/>
              <a:gd name="connsiteX1" fmla="*/ 304663 w 12114253"/>
              <a:gd name="connsiteY1" fmla="*/ 10761 h 6231011"/>
              <a:gd name="connsiteX2" fmla="*/ 0 w 12114253"/>
              <a:gd name="connsiteY2" fmla="*/ 47942 h 6231011"/>
              <a:gd name="connsiteX3" fmla="*/ 0 w 12114253"/>
              <a:gd name="connsiteY3" fmla="*/ 909146 h 6231011"/>
              <a:gd name="connsiteX4" fmla="*/ 4597 w 12114253"/>
              <a:gd name="connsiteY4" fmla="*/ 909146 h 6231011"/>
              <a:gd name="connsiteX5" fmla="*/ 88972 w 12114253"/>
              <a:gd name="connsiteY5" fmla="*/ 3523848 h 6231011"/>
              <a:gd name="connsiteX6" fmla="*/ 148480 w 12114253"/>
              <a:gd name="connsiteY6" fmla="*/ 5930841 h 6231011"/>
              <a:gd name="connsiteX7" fmla="*/ 3319168 w 12114253"/>
              <a:gd name="connsiteY7" fmla="*/ 5933377 h 6231011"/>
              <a:gd name="connsiteX8" fmla="*/ 4308929 w 12114253"/>
              <a:gd name="connsiteY8" fmla="*/ 5926717 h 6231011"/>
              <a:gd name="connsiteX9" fmla="*/ 5308288 w 12114253"/>
              <a:gd name="connsiteY9" fmla="*/ 5937810 h 6231011"/>
              <a:gd name="connsiteX10" fmla="*/ 5707509 w 12114253"/>
              <a:gd name="connsiteY10" fmla="*/ 6231011 h 6231011"/>
              <a:gd name="connsiteX11" fmla="*/ 6071394 w 12114253"/>
              <a:gd name="connsiteY11" fmla="*/ 5917114 h 6231011"/>
              <a:gd name="connsiteX12" fmla="*/ 9098386 w 12114253"/>
              <a:gd name="connsiteY12" fmla="*/ 5911624 h 6231011"/>
              <a:gd name="connsiteX13" fmla="*/ 10007288 w 12114253"/>
              <a:gd name="connsiteY13" fmla="*/ 5914499 h 6231011"/>
              <a:gd name="connsiteX14" fmla="*/ 10927227 w 12114253"/>
              <a:gd name="connsiteY14" fmla="*/ 5922366 h 6231011"/>
              <a:gd name="connsiteX15" fmla="*/ 12085310 w 12114253"/>
              <a:gd name="connsiteY15" fmla="*/ 5921320 h 6231011"/>
              <a:gd name="connsiteX16" fmla="*/ 12063456 w 12114253"/>
              <a:gd name="connsiteY16" fmla="*/ 2621674 h 6231011"/>
              <a:gd name="connsiteX17" fmla="*/ 12054104 w 12114253"/>
              <a:gd name="connsiteY17" fmla="*/ 176313 h 6231011"/>
              <a:gd name="connsiteX18" fmla="*/ 11289537 w 12114253"/>
              <a:gd name="connsiteY18" fmla="*/ 107615 h 6231011"/>
              <a:gd name="connsiteX19" fmla="*/ 10259313 w 12114253"/>
              <a:gd name="connsiteY19" fmla="*/ 101059 h 6231011"/>
              <a:gd name="connsiteX20" fmla="*/ 7599878 w 12114253"/>
              <a:gd name="connsiteY20" fmla="*/ 75910 h 6231011"/>
              <a:gd name="connsiteX21" fmla="*/ 1892744 w 12114253"/>
              <a:gd name="connsiteY21" fmla="*/ 0 h 6231011"/>
              <a:gd name="connsiteX0" fmla="*/ 1892744 w 12107348"/>
              <a:gd name="connsiteY0" fmla="*/ 0 h 6231011"/>
              <a:gd name="connsiteX1" fmla="*/ 304663 w 12107348"/>
              <a:gd name="connsiteY1" fmla="*/ 10761 h 6231011"/>
              <a:gd name="connsiteX2" fmla="*/ 0 w 12107348"/>
              <a:gd name="connsiteY2" fmla="*/ 47942 h 6231011"/>
              <a:gd name="connsiteX3" fmla="*/ 0 w 12107348"/>
              <a:gd name="connsiteY3" fmla="*/ 909146 h 6231011"/>
              <a:gd name="connsiteX4" fmla="*/ 4597 w 12107348"/>
              <a:gd name="connsiteY4" fmla="*/ 909146 h 6231011"/>
              <a:gd name="connsiteX5" fmla="*/ 88972 w 12107348"/>
              <a:gd name="connsiteY5" fmla="*/ 3523848 h 6231011"/>
              <a:gd name="connsiteX6" fmla="*/ 148480 w 12107348"/>
              <a:gd name="connsiteY6" fmla="*/ 5930841 h 6231011"/>
              <a:gd name="connsiteX7" fmla="*/ 3319168 w 12107348"/>
              <a:gd name="connsiteY7" fmla="*/ 5933377 h 6231011"/>
              <a:gd name="connsiteX8" fmla="*/ 4308929 w 12107348"/>
              <a:gd name="connsiteY8" fmla="*/ 5926717 h 6231011"/>
              <a:gd name="connsiteX9" fmla="*/ 5308288 w 12107348"/>
              <a:gd name="connsiteY9" fmla="*/ 5937810 h 6231011"/>
              <a:gd name="connsiteX10" fmla="*/ 5707509 w 12107348"/>
              <a:gd name="connsiteY10" fmla="*/ 6231011 h 6231011"/>
              <a:gd name="connsiteX11" fmla="*/ 6071394 w 12107348"/>
              <a:gd name="connsiteY11" fmla="*/ 5917114 h 6231011"/>
              <a:gd name="connsiteX12" fmla="*/ 9098386 w 12107348"/>
              <a:gd name="connsiteY12" fmla="*/ 5911624 h 6231011"/>
              <a:gd name="connsiteX13" fmla="*/ 10007288 w 12107348"/>
              <a:gd name="connsiteY13" fmla="*/ 5914499 h 6231011"/>
              <a:gd name="connsiteX14" fmla="*/ 10927227 w 12107348"/>
              <a:gd name="connsiteY14" fmla="*/ 5922366 h 6231011"/>
              <a:gd name="connsiteX15" fmla="*/ 12085310 w 12107348"/>
              <a:gd name="connsiteY15" fmla="*/ 5921320 h 6231011"/>
              <a:gd name="connsiteX16" fmla="*/ 12063456 w 12107348"/>
              <a:gd name="connsiteY16" fmla="*/ 2621674 h 6231011"/>
              <a:gd name="connsiteX17" fmla="*/ 12054104 w 12107348"/>
              <a:gd name="connsiteY17" fmla="*/ 176313 h 6231011"/>
              <a:gd name="connsiteX18" fmla="*/ 11289537 w 12107348"/>
              <a:gd name="connsiteY18" fmla="*/ 107615 h 6231011"/>
              <a:gd name="connsiteX19" fmla="*/ 10259313 w 12107348"/>
              <a:gd name="connsiteY19" fmla="*/ 101059 h 6231011"/>
              <a:gd name="connsiteX20" fmla="*/ 7599878 w 12107348"/>
              <a:gd name="connsiteY20" fmla="*/ 75910 h 6231011"/>
              <a:gd name="connsiteX21" fmla="*/ 1892744 w 12107348"/>
              <a:gd name="connsiteY21" fmla="*/ 0 h 6231011"/>
              <a:gd name="connsiteX0" fmla="*/ 1892744 w 12107348"/>
              <a:gd name="connsiteY0" fmla="*/ 0 h 6231011"/>
              <a:gd name="connsiteX1" fmla="*/ 304663 w 12107348"/>
              <a:gd name="connsiteY1" fmla="*/ 10761 h 6231011"/>
              <a:gd name="connsiteX2" fmla="*/ 0 w 12107348"/>
              <a:gd name="connsiteY2" fmla="*/ 47942 h 6231011"/>
              <a:gd name="connsiteX3" fmla="*/ 0 w 12107348"/>
              <a:gd name="connsiteY3" fmla="*/ 909146 h 6231011"/>
              <a:gd name="connsiteX4" fmla="*/ 4597 w 12107348"/>
              <a:gd name="connsiteY4" fmla="*/ 909146 h 6231011"/>
              <a:gd name="connsiteX5" fmla="*/ 88972 w 12107348"/>
              <a:gd name="connsiteY5" fmla="*/ 3523848 h 6231011"/>
              <a:gd name="connsiteX6" fmla="*/ 148480 w 12107348"/>
              <a:gd name="connsiteY6" fmla="*/ 5930841 h 6231011"/>
              <a:gd name="connsiteX7" fmla="*/ 3319168 w 12107348"/>
              <a:gd name="connsiteY7" fmla="*/ 5933377 h 6231011"/>
              <a:gd name="connsiteX8" fmla="*/ 4308929 w 12107348"/>
              <a:gd name="connsiteY8" fmla="*/ 5926717 h 6231011"/>
              <a:gd name="connsiteX9" fmla="*/ 5308288 w 12107348"/>
              <a:gd name="connsiteY9" fmla="*/ 5937810 h 6231011"/>
              <a:gd name="connsiteX10" fmla="*/ 5707509 w 12107348"/>
              <a:gd name="connsiteY10" fmla="*/ 6231011 h 6231011"/>
              <a:gd name="connsiteX11" fmla="*/ 6071394 w 12107348"/>
              <a:gd name="connsiteY11" fmla="*/ 5917114 h 6231011"/>
              <a:gd name="connsiteX12" fmla="*/ 9098386 w 12107348"/>
              <a:gd name="connsiteY12" fmla="*/ 5911624 h 6231011"/>
              <a:gd name="connsiteX13" fmla="*/ 10007288 w 12107348"/>
              <a:gd name="connsiteY13" fmla="*/ 5914499 h 6231011"/>
              <a:gd name="connsiteX14" fmla="*/ 10927227 w 12107348"/>
              <a:gd name="connsiteY14" fmla="*/ 5922366 h 6231011"/>
              <a:gd name="connsiteX15" fmla="*/ 12085310 w 12107348"/>
              <a:gd name="connsiteY15" fmla="*/ 5921320 h 6231011"/>
              <a:gd name="connsiteX16" fmla="*/ 12063456 w 12107348"/>
              <a:gd name="connsiteY16" fmla="*/ 2621674 h 6231011"/>
              <a:gd name="connsiteX17" fmla="*/ 12054104 w 12107348"/>
              <a:gd name="connsiteY17" fmla="*/ 176313 h 6231011"/>
              <a:gd name="connsiteX18" fmla="*/ 11289537 w 12107348"/>
              <a:gd name="connsiteY18" fmla="*/ 107615 h 6231011"/>
              <a:gd name="connsiteX19" fmla="*/ 10259313 w 12107348"/>
              <a:gd name="connsiteY19" fmla="*/ 101059 h 6231011"/>
              <a:gd name="connsiteX20" fmla="*/ 7599878 w 12107348"/>
              <a:gd name="connsiteY20" fmla="*/ 75910 h 6231011"/>
              <a:gd name="connsiteX21" fmla="*/ 1892744 w 12107348"/>
              <a:gd name="connsiteY21" fmla="*/ 0 h 6231011"/>
              <a:gd name="connsiteX0" fmla="*/ 1892744 w 12113512"/>
              <a:gd name="connsiteY0" fmla="*/ 25991 h 6257002"/>
              <a:gd name="connsiteX1" fmla="*/ 304663 w 12113512"/>
              <a:gd name="connsiteY1" fmla="*/ 36752 h 6257002"/>
              <a:gd name="connsiteX2" fmla="*/ 0 w 12113512"/>
              <a:gd name="connsiteY2" fmla="*/ 73933 h 6257002"/>
              <a:gd name="connsiteX3" fmla="*/ 0 w 12113512"/>
              <a:gd name="connsiteY3" fmla="*/ 935137 h 6257002"/>
              <a:gd name="connsiteX4" fmla="*/ 4597 w 12113512"/>
              <a:gd name="connsiteY4" fmla="*/ 935137 h 6257002"/>
              <a:gd name="connsiteX5" fmla="*/ 88972 w 12113512"/>
              <a:gd name="connsiteY5" fmla="*/ 3549839 h 6257002"/>
              <a:gd name="connsiteX6" fmla="*/ 148480 w 12113512"/>
              <a:gd name="connsiteY6" fmla="*/ 5956832 h 6257002"/>
              <a:gd name="connsiteX7" fmla="*/ 3319168 w 12113512"/>
              <a:gd name="connsiteY7" fmla="*/ 5959368 h 6257002"/>
              <a:gd name="connsiteX8" fmla="*/ 4308929 w 12113512"/>
              <a:gd name="connsiteY8" fmla="*/ 5952708 h 6257002"/>
              <a:gd name="connsiteX9" fmla="*/ 5308288 w 12113512"/>
              <a:gd name="connsiteY9" fmla="*/ 5963801 h 6257002"/>
              <a:gd name="connsiteX10" fmla="*/ 5707509 w 12113512"/>
              <a:gd name="connsiteY10" fmla="*/ 6257002 h 6257002"/>
              <a:gd name="connsiteX11" fmla="*/ 6071394 w 12113512"/>
              <a:gd name="connsiteY11" fmla="*/ 5943105 h 6257002"/>
              <a:gd name="connsiteX12" fmla="*/ 9098386 w 12113512"/>
              <a:gd name="connsiteY12" fmla="*/ 5937615 h 6257002"/>
              <a:gd name="connsiteX13" fmla="*/ 10007288 w 12113512"/>
              <a:gd name="connsiteY13" fmla="*/ 5940490 h 6257002"/>
              <a:gd name="connsiteX14" fmla="*/ 10927227 w 12113512"/>
              <a:gd name="connsiteY14" fmla="*/ 5948357 h 6257002"/>
              <a:gd name="connsiteX15" fmla="*/ 12085310 w 12113512"/>
              <a:gd name="connsiteY15" fmla="*/ 5947311 h 6257002"/>
              <a:gd name="connsiteX16" fmla="*/ 12063456 w 12113512"/>
              <a:gd name="connsiteY16" fmla="*/ 2647665 h 6257002"/>
              <a:gd name="connsiteX17" fmla="*/ 12054104 w 12113512"/>
              <a:gd name="connsiteY17" fmla="*/ 202304 h 6257002"/>
              <a:gd name="connsiteX18" fmla="*/ 11486459 w 12113512"/>
              <a:gd name="connsiteY18" fmla="*/ 141081 h 6257002"/>
              <a:gd name="connsiteX19" fmla="*/ 10259313 w 12113512"/>
              <a:gd name="connsiteY19" fmla="*/ 127050 h 6257002"/>
              <a:gd name="connsiteX20" fmla="*/ 7599878 w 12113512"/>
              <a:gd name="connsiteY20" fmla="*/ 101901 h 6257002"/>
              <a:gd name="connsiteX21" fmla="*/ 1892744 w 12113512"/>
              <a:gd name="connsiteY21" fmla="*/ 25991 h 6257002"/>
              <a:gd name="connsiteX0" fmla="*/ 1892744 w 12117505"/>
              <a:gd name="connsiteY0" fmla="*/ 0 h 6231011"/>
              <a:gd name="connsiteX1" fmla="*/ 304663 w 12117505"/>
              <a:gd name="connsiteY1" fmla="*/ 10761 h 6231011"/>
              <a:gd name="connsiteX2" fmla="*/ 0 w 12117505"/>
              <a:gd name="connsiteY2" fmla="*/ 47942 h 6231011"/>
              <a:gd name="connsiteX3" fmla="*/ 0 w 12117505"/>
              <a:gd name="connsiteY3" fmla="*/ 909146 h 6231011"/>
              <a:gd name="connsiteX4" fmla="*/ 4597 w 12117505"/>
              <a:gd name="connsiteY4" fmla="*/ 909146 h 6231011"/>
              <a:gd name="connsiteX5" fmla="*/ 88972 w 12117505"/>
              <a:gd name="connsiteY5" fmla="*/ 3523848 h 6231011"/>
              <a:gd name="connsiteX6" fmla="*/ 148480 w 12117505"/>
              <a:gd name="connsiteY6" fmla="*/ 5930841 h 6231011"/>
              <a:gd name="connsiteX7" fmla="*/ 3319168 w 12117505"/>
              <a:gd name="connsiteY7" fmla="*/ 5933377 h 6231011"/>
              <a:gd name="connsiteX8" fmla="*/ 4308929 w 12117505"/>
              <a:gd name="connsiteY8" fmla="*/ 5926717 h 6231011"/>
              <a:gd name="connsiteX9" fmla="*/ 5308288 w 12117505"/>
              <a:gd name="connsiteY9" fmla="*/ 5937810 h 6231011"/>
              <a:gd name="connsiteX10" fmla="*/ 5707509 w 12117505"/>
              <a:gd name="connsiteY10" fmla="*/ 6231011 h 6231011"/>
              <a:gd name="connsiteX11" fmla="*/ 6071394 w 12117505"/>
              <a:gd name="connsiteY11" fmla="*/ 5917114 h 6231011"/>
              <a:gd name="connsiteX12" fmla="*/ 9098386 w 12117505"/>
              <a:gd name="connsiteY12" fmla="*/ 5911624 h 6231011"/>
              <a:gd name="connsiteX13" fmla="*/ 10007288 w 12117505"/>
              <a:gd name="connsiteY13" fmla="*/ 5914499 h 6231011"/>
              <a:gd name="connsiteX14" fmla="*/ 10927227 w 12117505"/>
              <a:gd name="connsiteY14" fmla="*/ 5922366 h 6231011"/>
              <a:gd name="connsiteX15" fmla="*/ 12085310 w 12117505"/>
              <a:gd name="connsiteY15" fmla="*/ 5921320 h 6231011"/>
              <a:gd name="connsiteX16" fmla="*/ 12063456 w 12117505"/>
              <a:gd name="connsiteY16" fmla="*/ 2621674 h 6231011"/>
              <a:gd name="connsiteX17" fmla="*/ 12054104 w 12117505"/>
              <a:gd name="connsiteY17" fmla="*/ 176313 h 6231011"/>
              <a:gd name="connsiteX18" fmla="*/ 11486459 w 12117505"/>
              <a:gd name="connsiteY18" fmla="*/ 115090 h 6231011"/>
              <a:gd name="connsiteX19" fmla="*/ 10259313 w 12117505"/>
              <a:gd name="connsiteY19" fmla="*/ 101059 h 6231011"/>
              <a:gd name="connsiteX20" fmla="*/ 7599878 w 12117505"/>
              <a:gd name="connsiteY20" fmla="*/ 75910 h 6231011"/>
              <a:gd name="connsiteX21" fmla="*/ 1892744 w 12117505"/>
              <a:gd name="connsiteY21" fmla="*/ 0 h 6231011"/>
              <a:gd name="connsiteX0" fmla="*/ 1892744 w 12117505"/>
              <a:gd name="connsiteY0" fmla="*/ 0 h 6231011"/>
              <a:gd name="connsiteX1" fmla="*/ 304663 w 12117505"/>
              <a:gd name="connsiteY1" fmla="*/ 10761 h 6231011"/>
              <a:gd name="connsiteX2" fmla="*/ 0 w 12117505"/>
              <a:gd name="connsiteY2" fmla="*/ 47942 h 6231011"/>
              <a:gd name="connsiteX3" fmla="*/ 0 w 12117505"/>
              <a:gd name="connsiteY3" fmla="*/ 909146 h 6231011"/>
              <a:gd name="connsiteX4" fmla="*/ 4597 w 12117505"/>
              <a:gd name="connsiteY4" fmla="*/ 909146 h 6231011"/>
              <a:gd name="connsiteX5" fmla="*/ 88972 w 12117505"/>
              <a:gd name="connsiteY5" fmla="*/ 3523848 h 6231011"/>
              <a:gd name="connsiteX6" fmla="*/ 148480 w 12117505"/>
              <a:gd name="connsiteY6" fmla="*/ 5930841 h 6231011"/>
              <a:gd name="connsiteX7" fmla="*/ 3319168 w 12117505"/>
              <a:gd name="connsiteY7" fmla="*/ 5933377 h 6231011"/>
              <a:gd name="connsiteX8" fmla="*/ 4308929 w 12117505"/>
              <a:gd name="connsiteY8" fmla="*/ 5926717 h 6231011"/>
              <a:gd name="connsiteX9" fmla="*/ 5308288 w 12117505"/>
              <a:gd name="connsiteY9" fmla="*/ 5937810 h 6231011"/>
              <a:gd name="connsiteX10" fmla="*/ 5707509 w 12117505"/>
              <a:gd name="connsiteY10" fmla="*/ 6231011 h 6231011"/>
              <a:gd name="connsiteX11" fmla="*/ 6071394 w 12117505"/>
              <a:gd name="connsiteY11" fmla="*/ 5917114 h 6231011"/>
              <a:gd name="connsiteX12" fmla="*/ 9098386 w 12117505"/>
              <a:gd name="connsiteY12" fmla="*/ 5911624 h 6231011"/>
              <a:gd name="connsiteX13" fmla="*/ 10007288 w 12117505"/>
              <a:gd name="connsiteY13" fmla="*/ 5914499 h 6231011"/>
              <a:gd name="connsiteX14" fmla="*/ 10927227 w 12117505"/>
              <a:gd name="connsiteY14" fmla="*/ 5922366 h 6231011"/>
              <a:gd name="connsiteX15" fmla="*/ 12085310 w 12117505"/>
              <a:gd name="connsiteY15" fmla="*/ 5921320 h 6231011"/>
              <a:gd name="connsiteX16" fmla="*/ 12063456 w 12117505"/>
              <a:gd name="connsiteY16" fmla="*/ 2621674 h 6231011"/>
              <a:gd name="connsiteX17" fmla="*/ 12054104 w 12117505"/>
              <a:gd name="connsiteY17" fmla="*/ 176313 h 6231011"/>
              <a:gd name="connsiteX18" fmla="*/ 11486459 w 12117505"/>
              <a:gd name="connsiteY18" fmla="*/ 115090 h 6231011"/>
              <a:gd name="connsiteX19" fmla="*/ 10223511 w 12117505"/>
              <a:gd name="connsiteY19" fmla="*/ 101059 h 6231011"/>
              <a:gd name="connsiteX20" fmla="*/ 7599878 w 12117505"/>
              <a:gd name="connsiteY20" fmla="*/ 75910 h 6231011"/>
              <a:gd name="connsiteX21" fmla="*/ 1892744 w 12117505"/>
              <a:gd name="connsiteY21" fmla="*/ 0 h 6231011"/>
              <a:gd name="connsiteX0" fmla="*/ 2161267 w 12117505"/>
              <a:gd name="connsiteY0" fmla="*/ 19141 h 6220250"/>
              <a:gd name="connsiteX1" fmla="*/ 304663 w 12117505"/>
              <a:gd name="connsiteY1" fmla="*/ 0 h 6220250"/>
              <a:gd name="connsiteX2" fmla="*/ 0 w 12117505"/>
              <a:gd name="connsiteY2" fmla="*/ 37181 h 6220250"/>
              <a:gd name="connsiteX3" fmla="*/ 0 w 12117505"/>
              <a:gd name="connsiteY3" fmla="*/ 898385 h 6220250"/>
              <a:gd name="connsiteX4" fmla="*/ 4597 w 12117505"/>
              <a:gd name="connsiteY4" fmla="*/ 898385 h 6220250"/>
              <a:gd name="connsiteX5" fmla="*/ 88972 w 12117505"/>
              <a:gd name="connsiteY5" fmla="*/ 3513087 h 6220250"/>
              <a:gd name="connsiteX6" fmla="*/ 148480 w 12117505"/>
              <a:gd name="connsiteY6" fmla="*/ 5920080 h 6220250"/>
              <a:gd name="connsiteX7" fmla="*/ 3319168 w 12117505"/>
              <a:gd name="connsiteY7" fmla="*/ 5922616 h 6220250"/>
              <a:gd name="connsiteX8" fmla="*/ 4308929 w 12117505"/>
              <a:gd name="connsiteY8" fmla="*/ 5915956 h 6220250"/>
              <a:gd name="connsiteX9" fmla="*/ 5308288 w 12117505"/>
              <a:gd name="connsiteY9" fmla="*/ 5927049 h 6220250"/>
              <a:gd name="connsiteX10" fmla="*/ 5707509 w 12117505"/>
              <a:gd name="connsiteY10" fmla="*/ 6220250 h 6220250"/>
              <a:gd name="connsiteX11" fmla="*/ 6071394 w 12117505"/>
              <a:gd name="connsiteY11" fmla="*/ 5906353 h 6220250"/>
              <a:gd name="connsiteX12" fmla="*/ 9098386 w 12117505"/>
              <a:gd name="connsiteY12" fmla="*/ 5900863 h 6220250"/>
              <a:gd name="connsiteX13" fmla="*/ 10007288 w 12117505"/>
              <a:gd name="connsiteY13" fmla="*/ 5903738 h 6220250"/>
              <a:gd name="connsiteX14" fmla="*/ 10927227 w 12117505"/>
              <a:gd name="connsiteY14" fmla="*/ 5911605 h 6220250"/>
              <a:gd name="connsiteX15" fmla="*/ 12085310 w 12117505"/>
              <a:gd name="connsiteY15" fmla="*/ 5910559 h 6220250"/>
              <a:gd name="connsiteX16" fmla="*/ 12063456 w 12117505"/>
              <a:gd name="connsiteY16" fmla="*/ 2610913 h 6220250"/>
              <a:gd name="connsiteX17" fmla="*/ 12054104 w 12117505"/>
              <a:gd name="connsiteY17" fmla="*/ 165552 h 6220250"/>
              <a:gd name="connsiteX18" fmla="*/ 11486459 w 12117505"/>
              <a:gd name="connsiteY18" fmla="*/ 104329 h 6220250"/>
              <a:gd name="connsiteX19" fmla="*/ 10223511 w 12117505"/>
              <a:gd name="connsiteY19" fmla="*/ 90298 h 6220250"/>
              <a:gd name="connsiteX20" fmla="*/ 7599878 w 12117505"/>
              <a:gd name="connsiteY20" fmla="*/ 65149 h 6220250"/>
              <a:gd name="connsiteX21" fmla="*/ 2161267 w 12117505"/>
              <a:gd name="connsiteY21" fmla="*/ 19141 h 6220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117505" h="6220250">
                <a:moveTo>
                  <a:pt x="2161267" y="19141"/>
                </a:moveTo>
                <a:lnTo>
                  <a:pt x="304663" y="0"/>
                </a:lnTo>
                <a:cubicBezTo>
                  <a:pt x="185441" y="6633"/>
                  <a:pt x="30881" y="-9771"/>
                  <a:pt x="0" y="37181"/>
                </a:cubicBezTo>
                <a:lnTo>
                  <a:pt x="0" y="898385"/>
                </a:lnTo>
                <a:lnTo>
                  <a:pt x="4597" y="898385"/>
                </a:lnTo>
                <a:cubicBezTo>
                  <a:pt x="19426" y="1334169"/>
                  <a:pt x="64992" y="2676138"/>
                  <a:pt x="88972" y="3513087"/>
                </a:cubicBezTo>
                <a:cubicBezTo>
                  <a:pt x="105117" y="5620876"/>
                  <a:pt x="7283" y="5947660"/>
                  <a:pt x="148480" y="5920080"/>
                </a:cubicBezTo>
                <a:cubicBezTo>
                  <a:pt x="1104834" y="5907051"/>
                  <a:pt x="1937287" y="5946100"/>
                  <a:pt x="3319168" y="5922616"/>
                </a:cubicBezTo>
                <a:lnTo>
                  <a:pt x="4308929" y="5915956"/>
                </a:lnTo>
                <a:lnTo>
                  <a:pt x="5308288" y="5927049"/>
                </a:lnTo>
                <a:cubicBezTo>
                  <a:pt x="5547231" y="6067310"/>
                  <a:pt x="5496220" y="6087878"/>
                  <a:pt x="5707509" y="6220250"/>
                </a:cubicBezTo>
                <a:cubicBezTo>
                  <a:pt x="5841193" y="6118374"/>
                  <a:pt x="5945888" y="6035937"/>
                  <a:pt x="6071394" y="5906353"/>
                </a:cubicBezTo>
                <a:cubicBezTo>
                  <a:pt x="6158383" y="5903613"/>
                  <a:pt x="8737174" y="5907778"/>
                  <a:pt x="9098386" y="5900863"/>
                </a:cubicBezTo>
                <a:lnTo>
                  <a:pt x="10007288" y="5903738"/>
                </a:lnTo>
                <a:lnTo>
                  <a:pt x="10927227" y="5911605"/>
                </a:lnTo>
                <a:cubicBezTo>
                  <a:pt x="11284890" y="5901941"/>
                  <a:pt x="12058379" y="5954312"/>
                  <a:pt x="12085310" y="5910559"/>
                </a:cubicBezTo>
                <a:cubicBezTo>
                  <a:pt x="12123753" y="5705039"/>
                  <a:pt x="12050112" y="4396214"/>
                  <a:pt x="12063456" y="2610913"/>
                </a:cubicBezTo>
                <a:cubicBezTo>
                  <a:pt x="12111817" y="1529645"/>
                  <a:pt x="12159998" y="580957"/>
                  <a:pt x="12054104" y="165552"/>
                </a:cubicBezTo>
                <a:cubicBezTo>
                  <a:pt x="12029550" y="69231"/>
                  <a:pt x="11791558" y="116871"/>
                  <a:pt x="11486459" y="104329"/>
                </a:cubicBezTo>
                <a:cubicBezTo>
                  <a:pt x="11181360" y="91787"/>
                  <a:pt x="10644494" y="94975"/>
                  <a:pt x="10223511" y="90298"/>
                </a:cubicBezTo>
                <a:lnTo>
                  <a:pt x="7599878" y="65149"/>
                </a:lnTo>
                <a:lnTo>
                  <a:pt x="2161267" y="19141"/>
                </a:lnTo>
                <a:close/>
              </a:path>
            </a:pathLst>
          </a:custGeom>
          <a:noFill/>
          <a:ln w="19050" cap="flat">
            <a:solidFill>
              <a:schemeClr val="tx1"/>
            </a:solidFill>
            <a:prstDash val="solid"/>
            <a:miter/>
          </a:ln>
        </p:spPr>
        <p:txBody>
          <a:bodyPr wrap="square" rtlCol="0" anchor="ctr">
            <a:noAutofit/>
          </a:bodyPr>
          <a:lstStyle/>
          <a:p>
            <a:endParaRPr lang="en-US"/>
          </a:p>
        </p:txBody>
      </p:sp>
      <p:graphicFrame>
        <p:nvGraphicFramePr>
          <p:cNvPr id="5" name="Content Placeholder 2">
            <a:extLst>
              <a:ext uri="{FF2B5EF4-FFF2-40B4-BE49-F238E27FC236}">
                <a16:creationId xmlns:a16="http://schemas.microsoft.com/office/drawing/2014/main" id="{6DC075CF-ABBB-45FE-8A76-A090548A91A5}"/>
              </a:ext>
            </a:extLst>
          </p:cNvPr>
          <p:cNvGraphicFramePr>
            <a:graphicFrameLocks noGrp="1"/>
          </p:cNvGraphicFramePr>
          <p:nvPr>
            <p:ph idx="1"/>
            <p:extLst>
              <p:ext uri="{D42A27DB-BD31-4B8C-83A1-F6EECF244321}">
                <p14:modId xmlns:p14="http://schemas.microsoft.com/office/powerpoint/2010/main" val="2953094110"/>
              </p:ext>
            </p:extLst>
          </p:nvPr>
        </p:nvGraphicFramePr>
        <p:xfrm>
          <a:off x="5462177" y="866273"/>
          <a:ext cx="5943760" cy="51928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20480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5E6EE-97E2-7D49-B9E4-551F0DD988FA}"/>
              </a:ext>
            </a:extLst>
          </p:cNvPr>
          <p:cNvSpPr>
            <a:spLocks noGrp="1"/>
          </p:cNvSpPr>
          <p:nvPr>
            <p:ph type="title"/>
          </p:nvPr>
        </p:nvSpPr>
        <p:spPr>
          <a:solidFill>
            <a:schemeClr val="accent1">
              <a:lumMod val="40000"/>
              <a:lumOff val="60000"/>
            </a:schemeClr>
          </a:solidFill>
        </p:spPr>
        <p:txBody>
          <a:bodyPr>
            <a:noAutofit/>
          </a:bodyPr>
          <a:lstStyle/>
          <a:p>
            <a:pPr algn="r"/>
            <a:br>
              <a:rPr lang="en-GB" sz="2800" dirty="0"/>
            </a:br>
            <a:r>
              <a:rPr lang="ar-IQ" sz="2800" dirty="0"/>
              <a:t>ماالمقصود بالدراسة العلمية؟</a:t>
            </a:r>
            <a:br>
              <a:rPr lang="en-GB" sz="2800" dirty="0"/>
            </a:br>
            <a:r>
              <a:rPr lang="ar-IQ" sz="2800" dirty="0"/>
              <a:t>ان علم النفس يستخدم مناهج منظمة لملاحظة ووصف وتفسير والتنبؤ وضبط السلوك. </a:t>
            </a:r>
            <a:br>
              <a:rPr lang="en-GB" sz="2800" dirty="0"/>
            </a:br>
            <a:endParaRPr lang="en-US" sz="2800" dirty="0"/>
          </a:p>
        </p:txBody>
      </p:sp>
      <p:sp>
        <p:nvSpPr>
          <p:cNvPr id="3" name="Content Placeholder 2">
            <a:extLst>
              <a:ext uri="{FF2B5EF4-FFF2-40B4-BE49-F238E27FC236}">
                <a16:creationId xmlns:a16="http://schemas.microsoft.com/office/drawing/2014/main" id="{7DE1259B-DBD2-CF46-A163-B0E6DBBF04A6}"/>
              </a:ext>
            </a:extLst>
          </p:cNvPr>
          <p:cNvSpPr>
            <a:spLocks noGrp="1"/>
          </p:cNvSpPr>
          <p:nvPr>
            <p:ph idx="1"/>
          </p:nvPr>
        </p:nvSpPr>
        <p:spPr>
          <a:xfrm>
            <a:off x="483269" y="1972340"/>
            <a:ext cx="11225462" cy="4885660"/>
          </a:xfrm>
          <a:solidFill>
            <a:schemeClr val="tx2">
              <a:lumMod val="10000"/>
              <a:lumOff val="90000"/>
            </a:schemeClr>
          </a:solidFill>
        </p:spPr>
        <p:txBody>
          <a:bodyPr>
            <a:noAutofit/>
          </a:bodyPr>
          <a:lstStyle/>
          <a:p>
            <a:pPr algn="just" rtl="1"/>
            <a:r>
              <a:rPr lang="ar-IQ" sz="2800" dirty="0"/>
              <a:t> ماالمقصود بالسلوك؟ </a:t>
            </a:r>
            <a:endParaRPr lang="en-GB" sz="2800" dirty="0"/>
          </a:p>
          <a:p>
            <a:pPr algn="just" rtl="1"/>
            <a:r>
              <a:rPr lang="ar-IQ" sz="2800" dirty="0"/>
              <a:t>السلوك: هو كل ما يصدر عن الفرد من قول او فعل ممكن ملاحظته بشكل مباشر. من الامثلة على ذلك: طفل يصرخ، طالب يدرس، فنان يرسم،....الخ.</a:t>
            </a:r>
            <a:endParaRPr lang="en-GB" sz="2800" dirty="0"/>
          </a:p>
          <a:p>
            <a:pPr algn="just" rtl="1"/>
            <a:r>
              <a:rPr lang="ar-IQ" sz="2800" dirty="0">
                <a:highlight>
                  <a:srgbClr val="FFFF00"/>
                </a:highlight>
              </a:rPr>
              <a:t>ماالمقصود بالعمليات العقلية؟ </a:t>
            </a:r>
            <a:endParaRPr lang="en-GB" sz="2800" dirty="0">
              <a:highlight>
                <a:srgbClr val="FFFF00"/>
              </a:highlight>
            </a:endParaRPr>
          </a:p>
          <a:p>
            <a:pPr algn="just" rtl="1"/>
            <a:r>
              <a:rPr lang="ar-IQ" sz="2800" dirty="0">
                <a:highlight>
                  <a:srgbClr val="FFFF00"/>
                </a:highlight>
              </a:rPr>
              <a:t>تشير الى الخبرات الداخلية الذاتية التي لايمكن ملاحظتها مباشرة وتشمل الاحساسات، الادراكات، الذكريات، والافكار، المعتقدات، الاحلام، المشاعر والدوافع. ومن امثلة عليها: ذكريات الطالب عن اول يوم له في الجامعة، مشاعر الطفل عند استبعاده عن امه...الخ. </a:t>
            </a:r>
            <a:endParaRPr lang="en-GB" sz="2800" dirty="0">
              <a:highlight>
                <a:srgbClr val="FFFF00"/>
              </a:highlight>
            </a:endParaRPr>
          </a:p>
          <a:p>
            <a:pPr algn="just" rtl="1"/>
            <a:r>
              <a:rPr lang="ar-IQ" sz="2800" dirty="0">
                <a:highlight>
                  <a:srgbClr val="FFFF00"/>
                </a:highlight>
              </a:rPr>
              <a:t>ان العمليات العقلية يمكن تقسيمها الى قسمين: عمليات معرفية وتشمل الاحساس والانتباه والادراك والتفكير والتذكر. وعمليات انفعالية وتشمل القلق والخوف والغضب و المشاعر المختلفة..</a:t>
            </a:r>
            <a:endParaRPr lang="en-GB" sz="2800" dirty="0">
              <a:highlight>
                <a:srgbClr val="FFFF00"/>
              </a:highlight>
            </a:endParaRPr>
          </a:p>
          <a:p>
            <a:pPr algn="just" rtl="1"/>
            <a:r>
              <a:rPr lang="en-US" sz="2800" dirty="0">
                <a:highlight>
                  <a:srgbClr val="FFFF00"/>
                </a:highlight>
              </a:rPr>
              <a:t> </a:t>
            </a:r>
            <a:endParaRPr lang="en-GB" sz="2800" dirty="0">
              <a:highlight>
                <a:srgbClr val="FFFF00"/>
              </a:highlight>
            </a:endParaRPr>
          </a:p>
          <a:p>
            <a:pPr algn="just" rtl="1"/>
            <a:r>
              <a:rPr lang="ar-SA" sz="2800" dirty="0"/>
              <a:t> </a:t>
            </a:r>
            <a:endParaRPr lang="en-GB" sz="2800" dirty="0"/>
          </a:p>
          <a:p>
            <a:pPr algn="just"/>
            <a:endParaRPr lang="en-US" sz="2800" dirty="0"/>
          </a:p>
        </p:txBody>
      </p:sp>
    </p:spTree>
    <p:extLst>
      <p:ext uri="{BB962C8B-B14F-4D97-AF65-F5344CB8AC3E}">
        <p14:creationId xmlns:p14="http://schemas.microsoft.com/office/powerpoint/2010/main" val="232288158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5">
            <a:extLst>
              <a:ext uri="{FF2B5EF4-FFF2-40B4-BE49-F238E27FC236}">
                <a16:creationId xmlns:a16="http://schemas.microsoft.com/office/drawing/2014/main" id="{E364517D-7746-D242-8EB0-8A768DE9888F}"/>
              </a:ext>
            </a:extLst>
          </p:cNvPr>
          <p:cNvSpPr txBox="1">
            <a:spLocks/>
          </p:cNvSpPr>
          <p:nvPr/>
        </p:nvSpPr>
        <p:spPr bwMode="auto">
          <a:xfrm>
            <a:off x="7611979" y="2187925"/>
            <a:ext cx="1913021" cy="904188"/>
          </a:xfrm>
          <a:prstGeom prst="rect">
            <a:avLst/>
          </a:prstGeom>
          <a:solidFill>
            <a:schemeClr val="accent4">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en-US" sz="2800" b="0" i="0" u="none" strike="noStrike" cap="none" normalizeH="0" baseline="0" dirty="0">
                <a:ln>
                  <a:noFill/>
                </a:ln>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دراسة السلوك</a:t>
            </a:r>
            <a:endParaRPr kumimoji="0" lang="ar-SA" alt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 name="Text Box 39">
            <a:extLst>
              <a:ext uri="{FF2B5EF4-FFF2-40B4-BE49-F238E27FC236}">
                <a16:creationId xmlns:a16="http://schemas.microsoft.com/office/drawing/2014/main" id="{ACB55739-9D06-3648-BA4F-33951445F5AA}"/>
              </a:ext>
            </a:extLst>
          </p:cNvPr>
          <p:cNvSpPr txBox="1">
            <a:spLocks/>
          </p:cNvSpPr>
          <p:nvPr/>
        </p:nvSpPr>
        <p:spPr bwMode="auto">
          <a:xfrm>
            <a:off x="4659229" y="3947735"/>
            <a:ext cx="1501942" cy="1003945"/>
          </a:xfrm>
          <a:prstGeom prst="rect">
            <a:avLst/>
          </a:prstGeom>
          <a:solidFill>
            <a:schemeClr val="accent1">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en-US" sz="2800" b="0" i="0" u="none" strike="noStrike" cap="none" normalizeH="0" baseline="0" dirty="0">
                <a:ln>
                  <a:noFill/>
                </a:ln>
                <a:solidFill>
                  <a:srgbClr val="0070C0"/>
                </a:solidFill>
                <a:effectLst/>
                <a:latin typeface="Times New Roman" panose="02020603050405020304" pitchFamily="18" charset="0"/>
                <a:ea typeface="Times New Roman" panose="02020603050405020304" pitchFamily="18" charset="0"/>
                <a:cs typeface="Arial" panose="020B0604020202020204" pitchFamily="34" charset="0"/>
              </a:rPr>
              <a:t>عمليات معرفية</a:t>
            </a:r>
            <a:endParaRPr kumimoji="0" lang="ar-SA" alt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4" name="Text Box 42">
            <a:extLst>
              <a:ext uri="{FF2B5EF4-FFF2-40B4-BE49-F238E27FC236}">
                <a16:creationId xmlns:a16="http://schemas.microsoft.com/office/drawing/2014/main" id="{63A6258F-1735-F64E-924C-40D8B2AB35EE}"/>
              </a:ext>
            </a:extLst>
          </p:cNvPr>
          <p:cNvSpPr txBox="1">
            <a:spLocks/>
          </p:cNvSpPr>
          <p:nvPr/>
        </p:nvSpPr>
        <p:spPr bwMode="auto">
          <a:xfrm>
            <a:off x="3729789" y="2187925"/>
            <a:ext cx="1913021" cy="819967"/>
          </a:xfrm>
          <a:prstGeom prst="rect">
            <a:avLst/>
          </a:prstGeom>
          <a:solidFill>
            <a:schemeClr val="accent3">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en-US" sz="2800" b="0" i="0" u="none" strike="noStrike" cap="none" normalizeH="0" baseline="0" dirty="0">
                <a:ln>
                  <a:noFill/>
                </a:ln>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دراسة العمليات العقلية</a:t>
            </a:r>
            <a:endParaRPr kumimoji="0" lang="ar-SA" alt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5" name="Text Box 40">
            <a:extLst>
              <a:ext uri="{FF2B5EF4-FFF2-40B4-BE49-F238E27FC236}">
                <a16:creationId xmlns:a16="http://schemas.microsoft.com/office/drawing/2014/main" id="{8AB3D3BA-94AF-8E47-BF75-71E06AD24014}"/>
              </a:ext>
            </a:extLst>
          </p:cNvPr>
          <p:cNvSpPr txBox="1">
            <a:spLocks/>
          </p:cNvSpPr>
          <p:nvPr/>
        </p:nvSpPr>
        <p:spPr bwMode="auto">
          <a:xfrm>
            <a:off x="2227847" y="3856714"/>
            <a:ext cx="1501942" cy="919046"/>
          </a:xfrm>
          <a:prstGeom prst="rect">
            <a:avLst/>
          </a:prstGeom>
          <a:solidFill>
            <a:schemeClr val="accent1">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en-US" sz="3200" b="0" i="0" u="none" strike="noStrike" cap="none" normalizeH="0" baseline="0" dirty="0">
                <a:ln>
                  <a:noFill/>
                </a:ln>
                <a:solidFill>
                  <a:srgbClr val="0070C0"/>
                </a:solidFill>
                <a:effectLst/>
                <a:latin typeface="Times New Roman" panose="02020603050405020304" pitchFamily="18" charset="0"/>
                <a:ea typeface="Times New Roman" panose="02020603050405020304" pitchFamily="18" charset="0"/>
                <a:cs typeface="Arial" panose="020B0604020202020204" pitchFamily="34" charset="0"/>
              </a:rPr>
              <a:t>عمليات انفعالية</a:t>
            </a:r>
            <a:endParaRPr kumimoji="0" lang="ar-SA" altLang="en-US" sz="3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6" name="Text Box 34">
            <a:extLst>
              <a:ext uri="{FF2B5EF4-FFF2-40B4-BE49-F238E27FC236}">
                <a16:creationId xmlns:a16="http://schemas.microsoft.com/office/drawing/2014/main" id="{959FEB97-C8FE-BE4E-93C6-2FC4CC7AE773}"/>
              </a:ext>
            </a:extLst>
          </p:cNvPr>
          <p:cNvSpPr txBox="1">
            <a:spLocks/>
          </p:cNvSpPr>
          <p:nvPr/>
        </p:nvSpPr>
        <p:spPr bwMode="auto">
          <a:xfrm>
            <a:off x="5642810" y="681761"/>
            <a:ext cx="2145634" cy="747101"/>
          </a:xfrm>
          <a:prstGeom prst="rect">
            <a:avLst/>
          </a:prstGeom>
          <a:solidFill>
            <a:schemeClr val="accent1">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en-US" sz="3200" b="0" i="0" u="none" strike="noStrike" cap="none" normalizeH="0" baseline="0" dirty="0">
                <a:ln>
                  <a:noFill/>
                </a:ln>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علم النفس</a:t>
            </a:r>
            <a:endParaRPr kumimoji="0" lang="ar-SA" altLang="en-US" sz="3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7" name="Line 36">
            <a:extLst>
              <a:ext uri="{FF2B5EF4-FFF2-40B4-BE49-F238E27FC236}">
                <a16:creationId xmlns:a16="http://schemas.microsoft.com/office/drawing/2014/main" id="{4B03F1AF-3060-6546-B96F-46BF0B664E57}"/>
              </a:ext>
            </a:extLst>
          </p:cNvPr>
          <p:cNvCxnSpPr>
            <a:cxnSpLocks/>
          </p:cNvCxnSpPr>
          <p:nvPr/>
        </p:nvCxnSpPr>
        <p:spPr bwMode="auto">
          <a:xfrm>
            <a:off x="7218947" y="1556057"/>
            <a:ext cx="1143000" cy="54345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8" name="Line 37">
            <a:extLst>
              <a:ext uri="{FF2B5EF4-FFF2-40B4-BE49-F238E27FC236}">
                <a16:creationId xmlns:a16="http://schemas.microsoft.com/office/drawing/2014/main" id="{E5435AAA-41A6-C849-95F4-1E90D2D5B997}"/>
              </a:ext>
            </a:extLst>
          </p:cNvPr>
          <p:cNvCxnSpPr>
            <a:cxnSpLocks/>
          </p:cNvCxnSpPr>
          <p:nvPr/>
        </p:nvCxnSpPr>
        <p:spPr bwMode="auto">
          <a:xfrm flipH="1">
            <a:off x="5160545" y="1607666"/>
            <a:ext cx="1095876" cy="49184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9" name="Line 38">
            <a:extLst>
              <a:ext uri="{FF2B5EF4-FFF2-40B4-BE49-F238E27FC236}">
                <a16:creationId xmlns:a16="http://schemas.microsoft.com/office/drawing/2014/main" id="{A44375C5-8594-5D45-A326-90FFA6F64AAD}"/>
              </a:ext>
            </a:extLst>
          </p:cNvPr>
          <p:cNvCxnSpPr>
            <a:cxnSpLocks/>
          </p:cNvCxnSpPr>
          <p:nvPr/>
        </p:nvCxnSpPr>
        <p:spPr bwMode="auto">
          <a:xfrm>
            <a:off x="4774532" y="3096306"/>
            <a:ext cx="772026" cy="62145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0" name="Line 41">
            <a:extLst>
              <a:ext uri="{FF2B5EF4-FFF2-40B4-BE49-F238E27FC236}">
                <a16:creationId xmlns:a16="http://schemas.microsoft.com/office/drawing/2014/main" id="{D44755A3-42FB-994E-9672-A62229C50FED}"/>
              </a:ext>
            </a:extLst>
          </p:cNvPr>
          <p:cNvCxnSpPr>
            <a:cxnSpLocks/>
          </p:cNvCxnSpPr>
          <p:nvPr/>
        </p:nvCxnSpPr>
        <p:spPr bwMode="auto">
          <a:xfrm flipH="1">
            <a:off x="3128211" y="3189415"/>
            <a:ext cx="940468" cy="52834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1" name="Rectangle 10">
            <a:extLst>
              <a:ext uri="{FF2B5EF4-FFF2-40B4-BE49-F238E27FC236}">
                <a16:creationId xmlns:a16="http://schemas.microsoft.com/office/drawing/2014/main" id="{B24161AD-ED95-8B4B-B502-38E49DD4798C}"/>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16">
            <a:extLst>
              <a:ext uri="{FF2B5EF4-FFF2-40B4-BE49-F238E27FC236}">
                <a16:creationId xmlns:a16="http://schemas.microsoft.com/office/drawing/2014/main" id="{0E80BBEC-5564-7E49-993D-CE22D4B09A8B}"/>
              </a:ext>
            </a:extLst>
          </p:cNvPr>
          <p:cNvSpPr>
            <a:spLocks noChangeArrowheads="1"/>
          </p:cNvSpPr>
          <p:nvPr/>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2529859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gtEl>
                                        <p:attrNameLst>
                                          <p:attrName>style.visibility</p:attrName>
                                        </p:attrNameLst>
                                      </p:cBhvr>
                                      <p:to>
                                        <p:strVal val="visible"/>
                                      </p:to>
                                    </p:set>
                                    <p:anim calcmode="lin" valueType="num">
                                      <p:cBhvr additive="base">
                                        <p:cTn id="43" dur="500" fill="hold"/>
                                        <p:tgtEl>
                                          <p:spTgt spid="3"/>
                                        </p:tgtEl>
                                        <p:attrNameLst>
                                          <p:attrName>ppt_x</p:attrName>
                                        </p:attrNameLst>
                                      </p:cBhvr>
                                      <p:tavLst>
                                        <p:tav tm="0">
                                          <p:val>
                                            <p:strVal val="#ppt_x"/>
                                          </p:val>
                                        </p:tav>
                                        <p:tav tm="100000">
                                          <p:val>
                                            <p:strVal val="#ppt_x"/>
                                          </p:val>
                                        </p:tav>
                                      </p:tavLst>
                                    </p:anim>
                                    <p:anim calcmode="lin" valueType="num">
                                      <p:cBhvr additive="base">
                                        <p:cTn id="4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gtEl>
                                        <p:attrNameLst>
                                          <p:attrName>style.visibility</p:attrName>
                                        </p:attrNameLst>
                                      </p:cBhvr>
                                      <p:to>
                                        <p:strVal val="visible"/>
                                      </p:to>
                                    </p:set>
                                    <p:anim calcmode="lin" valueType="num">
                                      <p:cBhvr additive="base">
                                        <p:cTn id="55" dur="500" fill="hold"/>
                                        <p:tgtEl>
                                          <p:spTgt spid="5"/>
                                        </p:tgtEl>
                                        <p:attrNameLst>
                                          <p:attrName>ppt_x</p:attrName>
                                        </p:attrNameLst>
                                      </p:cBhvr>
                                      <p:tavLst>
                                        <p:tav tm="0">
                                          <p:val>
                                            <p:strVal val="#ppt_x"/>
                                          </p:val>
                                        </p:tav>
                                        <p:tav tm="100000">
                                          <p:val>
                                            <p:strVal val="#ppt_x"/>
                                          </p:val>
                                        </p:tav>
                                      </p:tavLst>
                                    </p:anim>
                                    <p:anim calcmode="lin" valueType="num">
                                      <p:cBhvr additive="base">
                                        <p:cTn id="5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 name="Freeform: Shape 16">
            <a:extLst>
              <a:ext uri="{FF2B5EF4-FFF2-40B4-BE49-F238E27FC236}">
                <a16:creationId xmlns:a16="http://schemas.microsoft.com/office/drawing/2014/main" id="{96A35EAA-ED80-4FF1-942C-82B1D483AF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33683" flipH="1">
            <a:off x="977627" y="481134"/>
            <a:ext cx="9378187" cy="5238589"/>
          </a:xfrm>
          <a:custGeom>
            <a:avLst/>
            <a:gdLst/>
            <a:ahLst/>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solidFill>
            <a:schemeClr val="bg1"/>
          </a:solidFill>
          <a:ln w="19050" cap="flat">
            <a:noFill/>
            <a:prstDash val="solid"/>
            <a:miter/>
          </a:ln>
        </p:spPr>
        <p:txBody>
          <a:bodyPr rtlCol="0" anchor="ctr"/>
          <a:lstStyle/>
          <a:p>
            <a:endParaRPr lang="en-US"/>
          </a:p>
        </p:txBody>
      </p:sp>
      <p:sp>
        <p:nvSpPr>
          <p:cNvPr id="24" name="Freeform: Shape 18">
            <a:extLst>
              <a:ext uri="{FF2B5EF4-FFF2-40B4-BE49-F238E27FC236}">
                <a16:creationId xmlns:a16="http://schemas.microsoft.com/office/drawing/2014/main" id="{D415F49B-3CBC-46CF-AFB5-988852D047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33683" flipH="1">
            <a:off x="1010574" y="456230"/>
            <a:ext cx="9378187" cy="5238589"/>
          </a:xfrm>
          <a:custGeom>
            <a:avLst/>
            <a:gdLst/>
            <a:ahLst/>
            <a:cxnLst/>
            <a:rect l="l" t="t" r="r" b="b"/>
            <a:pathLst>
              <a:path w="1237972" h="852489">
                <a:moveTo>
                  <a:pt x="633056" y="852489"/>
                </a:moveTo>
                <a:cubicBezTo>
                  <a:pt x="716495" y="841059"/>
                  <a:pt x="733789" y="812455"/>
                  <a:pt x="825461" y="773218"/>
                </a:cubicBezTo>
                <a:cubicBezTo>
                  <a:pt x="917133" y="733981"/>
                  <a:pt x="1120276" y="716959"/>
                  <a:pt x="1183087" y="617069"/>
                </a:cubicBezTo>
                <a:cubicBezTo>
                  <a:pt x="1245898" y="517180"/>
                  <a:pt x="1258148" y="283568"/>
                  <a:pt x="1202325" y="173881"/>
                </a:cubicBezTo>
                <a:cubicBezTo>
                  <a:pt x="1146502" y="64194"/>
                  <a:pt x="1083676" y="36572"/>
                  <a:pt x="981005" y="19225"/>
                </a:cubicBezTo>
                <a:cubicBezTo>
                  <a:pt x="823274" y="-7425"/>
                  <a:pt x="446352" y="-23746"/>
                  <a:pt x="245994" y="92349"/>
                </a:cubicBezTo>
                <a:cubicBezTo>
                  <a:pt x="45636" y="208444"/>
                  <a:pt x="-47145" y="246094"/>
                  <a:pt x="23501" y="568036"/>
                </a:cubicBezTo>
                <a:cubicBezTo>
                  <a:pt x="51046" y="756743"/>
                  <a:pt x="510357" y="722029"/>
                  <a:pt x="552172" y="730697"/>
                </a:cubicBezTo>
                <a:cubicBezTo>
                  <a:pt x="733623" y="767368"/>
                  <a:pt x="633056" y="852489"/>
                  <a:pt x="633056" y="852489"/>
                </a:cubicBezTo>
                <a:close/>
              </a:path>
            </a:pathLst>
          </a:custGeom>
          <a:noFill/>
          <a:ln w="19050" cap="flat">
            <a:solidFill>
              <a:schemeClr val="tx1"/>
            </a:solidFill>
            <a:prstDash val="solid"/>
            <a:miter/>
          </a:ln>
        </p:spPr>
        <p:txBody>
          <a:bodyPr rtlCol="0" anchor="ctr"/>
          <a:lstStyle/>
          <a:p>
            <a:endParaRPr lang="en-US"/>
          </a:p>
        </p:txBody>
      </p:sp>
      <p:sp useBgFill="1">
        <p:nvSpPr>
          <p:cNvPr id="21" name="Rectangle 20">
            <a:extLst>
              <a:ext uri="{FF2B5EF4-FFF2-40B4-BE49-F238E27FC236}">
                <a16:creationId xmlns:a16="http://schemas.microsoft.com/office/drawing/2014/main" id="{F2B4CD28-604D-4D9D-89A8-12FAC7245F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C9AD5DBC-DEC2-48AB-A2B9-164512BEAB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397424">
            <a:off x="496546" y="475905"/>
            <a:ext cx="5522001" cy="2792916"/>
          </a:xfrm>
          <a:custGeom>
            <a:avLst/>
            <a:gdLst>
              <a:gd name="connsiteX0" fmla="*/ 891379 w 4662985"/>
              <a:gd name="connsiteY0" fmla="*/ 1591181 h 1931508"/>
              <a:gd name="connsiteX1" fmla="*/ 126235 w 4662985"/>
              <a:gd name="connsiteY1" fmla="*/ 1242280 h 1931508"/>
              <a:gd name="connsiteX2" fmla="*/ 8887 w 4662985"/>
              <a:gd name="connsiteY2" fmla="*/ 549241 h 1931508"/>
              <a:gd name="connsiteX3" fmla="*/ 481994 w 4662985"/>
              <a:gd name="connsiteY3" fmla="*/ 38891 h 1931508"/>
              <a:gd name="connsiteX4" fmla="*/ 4176837 w 4662985"/>
              <a:gd name="connsiteY4" fmla="*/ 108043 h 1931508"/>
              <a:gd name="connsiteX5" fmla="*/ 4661945 w 4662985"/>
              <a:gd name="connsiteY5" fmla="*/ 598104 h 1931508"/>
              <a:gd name="connsiteX6" fmla="*/ 4354479 w 4662985"/>
              <a:gd name="connsiteY6" fmla="*/ 1472118 h 1931508"/>
              <a:gd name="connsiteX7" fmla="*/ 1274188 w 4662985"/>
              <a:gd name="connsiteY7" fmla="*/ 1591276 h 1931508"/>
              <a:gd name="connsiteX8" fmla="*/ 896713 w 4662985"/>
              <a:gd name="connsiteY8" fmla="*/ 1931509 h 1931508"/>
              <a:gd name="connsiteX9" fmla="*/ 891379 w 4662985"/>
              <a:gd name="connsiteY9" fmla="*/ 1591181 h 1931508"/>
              <a:gd name="connsiteX0" fmla="*/ 891157 w 4662763"/>
              <a:gd name="connsiteY0" fmla="*/ 1591181 h 1931509"/>
              <a:gd name="connsiteX1" fmla="*/ 215888 w 4662763"/>
              <a:gd name="connsiteY1" fmla="*/ 1252973 h 1931509"/>
              <a:gd name="connsiteX2" fmla="*/ 8665 w 4662763"/>
              <a:gd name="connsiteY2" fmla="*/ 549241 h 1931509"/>
              <a:gd name="connsiteX3" fmla="*/ 481772 w 4662763"/>
              <a:gd name="connsiteY3" fmla="*/ 38891 h 1931509"/>
              <a:gd name="connsiteX4" fmla="*/ 4176615 w 4662763"/>
              <a:gd name="connsiteY4" fmla="*/ 108043 h 1931509"/>
              <a:gd name="connsiteX5" fmla="*/ 4661723 w 4662763"/>
              <a:gd name="connsiteY5" fmla="*/ 598104 h 1931509"/>
              <a:gd name="connsiteX6" fmla="*/ 4354257 w 4662763"/>
              <a:gd name="connsiteY6" fmla="*/ 1472118 h 1931509"/>
              <a:gd name="connsiteX7" fmla="*/ 1273966 w 4662763"/>
              <a:gd name="connsiteY7" fmla="*/ 1591276 h 1931509"/>
              <a:gd name="connsiteX8" fmla="*/ 896491 w 4662763"/>
              <a:gd name="connsiteY8" fmla="*/ 1931509 h 1931509"/>
              <a:gd name="connsiteX9" fmla="*/ 891157 w 4662763"/>
              <a:gd name="connsiteY9" fmla="*/ 1591181 h 1931509"/>
              <a:gd name="connsiteX0" fmla="*/ 893955 w 4665561"/>
              <a:gd name="connsiteY0" fmla="*/ 1591181 h 1931509"/>
              <a:gd name="connsiteX1" fmla="*/ 218686 w 4665561"/>
              <a:gd name="connsiteY1" fmla="*/ 1252973 h 1931509"/>
              <a:gd name="connsiteX2" fmla="*/ 11463 w 4665561"/>
              <a:gd name="connsiteY2" fmla="*/ 549241 h 1931509"/>
              <a:gd name="connsiteX3" fmla="*/ 484570 w 4665561"/>
              <a:gd name="connsiteY3" fmla="*/ 38891 h 1931509"/>
              <a:gd name="connsiteX4" fmla="*/ 4179413 w 4665561"/>
              <a:gd name="connsiteY4" fmla="*/ 108043 h 1931509"/>
              <a:gd name="connsiteX5" fmla="*/ 4664521 w 4665561"/>
              <a:gd name="connsiteY5" fmla="*/ 598104 h 1931509"/>
              <a:gd name="connsiteX6" fmla="*/ 4357055 w 4665561"/>
              <a:gd name="connsiteY6" fmla="*/ 1472118 h 1931509"/>
              <a:gd name="connsiteX7" fmla="*/ 1276764 w 4665561"/>
              <a:gd name="connsiteY7" fmla="*/ 1591276 h 1931509"/>
              <a:gd name="connsiteX8" fmla="*/ 899289 w 4665561"/>
              <a:gd name="connsiteY8" fmla="*/ 1931509 h 1931509"/>
              <a:gd name="connsiteX9" fmla="*/ 893955 w 4665561"/>
              <a:gd name="connsiteY9" fmla="*/ 1591181 h 1931509"/>
              <a:gd name="connsiteX0" fmla="*/ 882812 w 4654418"/>
              <a:gd name="connsiteY0" fmla="*/ 1591181 h 1931509"/>
              <a:gd name="connsiteX1" fmla="*/ 409762 w 4654418"/>
              <a:gd name="connsiteY1" fmla="*/ 1317128 h 1931509"/>
              <a:gd name="connsiteX2" fmla="*/ 320 w 4654418"/>
              <a:gd name="connsiteY2" fmla="*/ 549241 h 1931509"/>
              <a:gd name="connsiteX3" fmla="*/ 473427 w 4654418"/>
              <a:gd name="connsiteY3" fmla="*/ 38891 h 1931509"/>
              <a:gd name="connsiteX4" fmla="*/ 4168270 w 4654418"/>
              <a:gd name="connsiteY4" fmla="*/ 108043 h 1931509"/>
              <a:gd name="connsiteX5" fmla="*/ 4653378 w 4654418"/>
              <a:gd name="connsiteY5" fmla="*/ 598104 h 1931509"/>
              <a:gd name="connsiteX6" fmla="*/ 4345912 w 4654418"/>
              <a:gd name="connsiteY6" fmla="*/ 1472118 h 1931509"/>
              <a:gd name="connsiteX7" fmla="*/ 1265621 w 4654418"/>
              <a:gd name="connsiteY7" fmla="*/ 1591276 h 1931509"/>
              <a:gd name="connsiteX8" fmla="*/ 888146 w 4654418"/>
              <a:gd name="connsiteY8" fmla="*/ 1931509 h 1931509"/>
              <a:gd name="connsiteX9" fmla="*/ 882812 w 4654418"/>
              <a:gd name="connsiteY9" fmla="*/ 1591181 h 1931509"/>
              <a:gd name="connsiteX0" fmla="*/ 721472 w 4493078"/>
              <a:gd name="connsiteY0" fmla="*/ 1576074 h 1916402"/>
              <a:gd name="connsiteX1" fmla="*/ 248422 w 4493078"/>
              <a:gd name="connsiteY1" fmla="*/ 1302021 h 1916402"/>
              <a:gd name="connsiteX2" fmla="*/ 198481 w 4493078"/>
              <a:gd name="connsiteY2" fmla="*/ 544828 h 1916402"/>
              <a:gd name="connsiteX3" fmla="*/ 312087 w 4493078"/>
              <a:gd name="connsiteY3" fmla="*/ 23784 h 1916402"/>
              <a:gd name="connsiteX4" fmla="*/ 4006930 w 4493078"/>
              <a:gd name="connsiteY4" fmla="*/ 92936 h 1916402"/>
              <a:gd name="connsiteX5" fmla="*/ 4492038 w 4493078"/>
              <a:gd name="connsiteY5" fmla="*/ 582997 h 1916402"/>
              <a:gd name="connsiteX6" fmla="*/ 4184572 w 4493078"/>
              <a:gd name="connsiteY6" fmla="*/ 1457011 h 1916402"/>
              <a:gd name="connsiteX7" fmla="*/ 1104281 w 4493078"/>
              <a:gd name="connsiteY7" fmla="*/ 1576169 h 1916402"/>
              <a:gd name="connsiteX8" fmla="*/ 726806 w 4493078"/>
              <a:gd name="connsiteY8" fmla="*/ 1916402 h 1916402"/>
              <a:gd name="connsiteX9" fmla="*/ 721472 w 4493078"/>
              <a:gd name="connsiteY9" fmla="*/ 1576074 h 1916402"/>
              <a:gd name="connsiteX0" fmla="*/ 571898 w 4363378"/>
              <a:gd name="connsiteY0" fmla="*/ 1544826 h 1885154"/>
              <a:gd name="connsiteX1" fmla="*/ 98848 w 4363378"/>
              <a:gd name="connsiteY1" fmla="*/ 1270773 h 1885154"/>
              <a:gd name="connsiteX2" fmla="*/ 48907 w 4363378"/>
              <a:gd name="connsiteY2" fmla="*/ 513580 h 1885154"/>
              <a:gd name="connsiteX3" fmla="*/ 668060 w 4363378"/>
              <a:gd name="connsiteY3" fmla="*/ 56691 h 1885154"/>
              <a:gd name="connsiteX4" fmla="*/ 3857356 w 4363378"/>
              <a:gd name="connsiteY4" fmla="*/ 61688 h 1885154"/>
              <a:gd name="connsiteX5" fmla="*/ 4342464 w 4363378"/>
              <a:gd name="connsiteY5" fmla="*/ 551749 h 1885154"/>
              <a:gd name="connsiteX6" fmla="*/ 4034998 w 4363378"/>
              <a:gd name="connsiteY6" fmla="*/ 1425763 h 1885154"/>
              <a:gd name="connsiteX7" fmla="*/ 954707 w 4363378"/>
              <a:gd name="connsiteY7" fmla="*/ 1544921 h 1885154"/>
              <a:gd name="connsiteX8" fmla="*/ 577232 w 4363378"/>
              <a:gd name="connsiteY8" fmla="*/ 1885154 h 1885154"/>
              <a:gd name="connsiteX9" fmla="*/ 571898 w 4363378"/>
              <a:gd name="connsiteY9" fmla="*/ 1544826 h 1885154"/>
              <a:gd name="connsiteX0" fmla="*/ 571898 w 4363379"/>
              <a:gd name="connsiteY0" fmla="*/ 1544826 h 1885154"/>
              <a:gd name="connsiteX1" fmla="*/ 98848 w 4363379"/>
              <a:gd name="connsiteY1" fmla="*/ 1270773 h 1885154"/>
              <a:gd name="connsiteX2" fmla="*/ 48907 w 4363379"/>
              <a:gd name="connsiteY2" fmla="*/ 513580 h 1885154"/>
              <a:gd name="connsiteX3" fmla="*/ 668060 w 4363379"/>
              <a:gd name="connsiteY3" fmla="*/ 56691 h 1885154"/>
              <a:gd name="connsiteX4" fmla="*/ 3857356 w 4363379"/>
              <a:gd name="connsiteY4" fmla="*/ 61688 h 1885154"/>
              <a:gd name="connsiteX5" fmla="*/ 4342464 w 4363379"/>
              <a:gd name="connsiteY5" fmla="*/ 551749 h 1885154"/>
              <a:gd name="connsiteX6" fmla="*/ 4034998 w 4363379"/>
              <a:gd name="connsiteY6" fmla="*/ 1425763 h 1885154"/>
              <a:gd name="connsiteX7" fmla="*/ 954707 w 4363379"/>
              <a:gd name="connsiteY7" fmla="*/ 1544921 h 1885154"/>
              <a:gd name="connsiteX8" fmla="*/ 577232 w 4363379"/>
              <a:gd name="connsiteY8" fmla="*/ 1885154 h 1885154"/>
              <a:gd name="connsiteX9" fmla="*/ 571898 w 4363379"/>
              <a:gd name="connsiteY9" fmla="*/ 1544826 h 1885154"/>
              <a:gd name="connsiteX0" fmla="*/ 577456 w 4368937"/>
              <a:gd name="connsiteY0" fmla="*/ 1544826 h 1885154"/>
              <a:gd name="connsiteX1" fmla="*/ 104406 w 4368937"/>
              <a:gd name="connsiteY1" fmla="*/ 1270773 h 1885154"/>
              <a:gd name="connsiteX2" fmla="*/ 54465 w 4368937"/>
              <a:gd name="connsiteY2" fmla="*/ 513580 h 1885154"/>
              <a:gd name="connsiteX3" fmla="*/ 673618 w 4368937"/>
              <a:gd name="connsiteY3" fmla="*/ 56691 h 1885154"/>
              <a:gd name="connsiteX4" fmla="*/ 3862914 w 4368937"/>
              <a:gd name="connsiteY4" fmla="*/ 61688 h 1885154"/>
              <a:gd name="connsiteX5" fmla="*/ 4348022 w 4368937"/>
              <a:gd name="connsiteY5" fmla="*/ 551749 h 1885154"/>
              <a:gd name="connsiteX6" fmla="*/ 4040556 w 4368937"/>
              <a:gd name="connsiteY6" fmla="*/ 1425763 h 1885154"/>
              <a:gd name="connsiteX7" fmla="*/ 960265 w 4368937"/>
              <a:gd name="connsiteY7" fmla="*/ 1544921 h 1885154"/>
              <a:gd name="connsiteX8" fmla="*/ 582790 w 4368937"/>
              <a:gd name="connsiteY8" fmla="*/ 1885154 h 1885154"/>
              <a:gd name="connsiteX9" fmla="*/ 577456 w 4368937"/>
              <a:gd name="connsiteY9" fmla="*/ 1544826 h 1885154"/>
              <a:gd name="connsiteX0" fmla="*/ 558214 w 4349695"/>
              <a:gd name="connsiteY0" fmla="*/ 1544826 h 1885154"/>
              <a:gd name="connsiteX1" fmla="*/ 141335 w 4349695"/>
              <a:gd name="connsiteY1" fmla="*/ 1249388 h 1885154"/>
              <a:gd name="connsiteX2" fmla="*/ 35223 w 4349695"/>
              <a:gd name="connsiteY2" fmla="*/ 513580 h 1885154"/>
              <a:gd name="connsiteX3" fmla="*/ 654376 w 4349695"/>
              <a:gd name="connsiteY3" fmla="*/ 56691 h 1885154"/>
              <a:gd name="connsiteX4" fmla="*/ 3843672 w 4349695"/>
              <a:gd name="connsiteY4" fmla="*/ 61688 h 1885154"/>
              <a:gd name="connsiteX5" fmla="*/ 4328780 w 4349695"/>
              <a:gd name="connsiteY5" fmla="*/ 551749 h 1885154"/>
              <a:gd name="connsiteX6" fmla="*/ 4021314 w 4349695"/>
              <a:gd name="connsiteY6" fmla="*/ 1425763 h 1885154"/>
              <a:gd name="connsiteX7" fmla="*/ 941023 w 4349695"/>
              <a:gd name="connsiteY7" fmla="*/ 1544921 h 1885154"/>
              <a:gd name="connsiteX8" fmla="*/ 563548 w 4349695"/>
              <a:gd name="connsiteY8" fmla="*/ 1885154 h 1885154"/>
              <a:gd name="connsiteX9" fmla="*/ 558214 w 4349695"/>
              <a:gd name="connsiteY9" fmla="*/ 1544826 h 1885154"/>
              <a:gd name="connsiteX0" fmla="*/ 533956 w 4325437"/>
              <a:gd name="connsiteY0" fmla="*/ 1544826 h 1885154"/>
              <a:gd name="connsiteX1" fmla="*/ 117077 w 4325437"/>
              <a:gd name="connsiteY1" fmla="*/ 1249388 h 1885154"/>
              <a:gd name="connsiteX2" fmla="*/ 10965 w 4325437"/>
              <a:gd name="connsiteY2" fmla="*/ 513580 h 1885154"/>
              <a:gd name="connsiteX3" fmla="*/ 630118 w 4325437"/>
              <a:gd name="connsiteY3" fmla="*/ 56691 h 1885154"/>
              <a:gd name="connsiteX4" fmla="*/ 3819414 w 4325437"/>
              <a:gd name="connsiteY4" fmla="*/ 61688 h 1885154"/>
              <a:gd name="connsiteX5" fmla="*/ 4304522 w 4325437"/>
              <a:gd name="connsiteY5" fmla="*/ 551749 h 1885154"/>
              <a:gd name="connsiteX6" fmla="*/ 3997056 w 4325437"/>
              <a:gd name="connsiteY6" fmla="*/ 1425763 h 1885154"/>
              <a:gd name="connsiteX7" fmla="*/ 916765 w 4325437"/>
              <a:gd name="connsiteY7" fmla="*/ 1544921 h 1885154"/>
              <a:gd name="connsiteX8" fmla="*/ 539290 w 4325437"/>
              <a:gd name="connsiteY8" fmla="*/ 1885154 h 1885154"/>
              <a:gd name="connsiteX9" fmla="*/ 533956 w 4325437"/>
              <a:gd name="connsiteY9" fmla="*/ 1544826 h 1885154"/>
              <a:gd name="connsiteX0" fmla="*/ 541936 w 4333417"/>
              <a:gd name="connsiteY0" fmla="*/ 1542160 h 1882488"/>
              <a:gd name="connsiteX1" fmla="*/ 125057 w 4333417"/>
              <a:gd name="connsiteY1" fmla="*/ 1246722 h 1882488"/>
              <a:gd name="connsiteX2" fmla="*/ 7711 w 4333417"/>
              <a:gd name="connsiteY2" fmla="*/ 468144 h 1882488"/>
              <a:gd name="connsiteX3" fmla="*/ 638098 w 4333417"/>
              <a:gd name="connsiteY3" fmla="*/ 54025 h 1882488"/>
              <a:gd name="connsiteX4" fmla="*/ 3827394 w 4333417"/>
              <a:gd name="connsiteY4" fmla="*/ 59022 h 1882488"/>
              <a:gd name="connsiteX5" fmla="*/ 4312502 w 4333417"/>
              <a:gd name="connsiteY5" fmla="*/ 549083 h 1882488"/>
              <a:gd name="connsiteX6" fmla="*/ 4005036 w 4333417"/>
              <a:gd name="connsiteY6" fmla="*/ 1423097 h 1882488"/>
              <a:gd name="connsiteX7" fmla="*/ 924745 w 4333417"/>
              <a:gd name="connsiteY7" fmla="*/ 1542255 h 1882488"/>
              <a:gd name="connsiteX8" fmla="*/ 547270 w 4333417"/>
              <a:gd name="connsiteY8" fmla="*/ 1882488 h 1882488"/>
              <a:gd name="connsiteX9" fmla="*/ 541936 w 4333417"/>
              <a:gd name="connsiteY9" fmla="*/ 1542160 h 1882488"/>
              <a:gd name="connsiteX0" fmla="*/ 541936 w 4388134"/>
              <a:gd name="connsiteY0" fmla="*/ 1552672 h 1893000"/>
              <a:gd name="connsiteX1" fmla="*/ 125057 w 4388134"/>
              <a:gd name="connsiteY1" fmla="*/ 1257234 h 1893000"/>
              <a:gd name="connsiteX2" fmla="*/ 7711 w 4388134"/>
              <a:gd name="connsiteY2" fmla="*/ 478656 h 1893000"/>
              <a:gd name="connsiteX3" fmla="*/ 638098 w 4388134"/>
              <a:gd name="connsiteY3" fmla="*/ 64537 h 1893000"/>
              <a:gd name="connsiteX4" fmla="*/ 3827394 w 4388134"/>
              <a:gd name="connsiteY4" fmla="*/ 69534 h 1893000"/>
              <a:gd name="connsiteX5" fmla="*/ 4357440 w 4388134"/>
              <a:gd name="connsiteY5" fmla="*/ 719981 h 1893000"/>
              <a:gd name="connsiteX6" fmla="*/ 4005036 w 4388134"/>
              <a:gd name="connsiteY6" fmla="*/ 1433609 h 1893000"/>
              <a:gd name="connsiteX7" fmla="*/ 924745 w 4388134"/>
              <a:gd name="connsiteY7" fmla="*/ 1552767 h 1893000"/>
              <a:gd name="connsiteX8" fmla="*/ 547270 w 4388134"/>
              <a:gd name="connsiteY8" fmla="*/ 1893000 h 1893000"/>
              <a:gd name="connsiteX9" fmla="*/ 541936 w 4388134"/>
              <a:gd name="connsiteY9" fmla="*/ 1552672 h 1893000"/>
              <a:gd name="connsiteX0" fmla="*/ 541936 w 4371319"/>
              <a:gd name="connsiteY0" fmla="*/ 1552672 h 1893000"/>
              <a:gd name="connsiteX1" fmla="*/ 125057 w 4371319"/>
              <a:gd name="connsiteY1" fmla="*/ 1257234 h 1893000"/>
              <a:gd name="connsiteX2" fmla="*/ 7711 w 4371319"/>
              <a:gd name="connsiteY2" fmla="*/ 478656 h 1893000"/>
              <a:gd name="connsiteX3" fmla="*/ 638098 w 4371319"/>
              <a:gd name="connsiteY3" fmla="*/ 64537 h 1893000"/>
              <a:gd name="connsiteX4" fmla="*/ 3827394 w 4371319"/>
              <a:gd name="connsiteY4" fmla="*/ 69534 h 1893000"/>
              <a:gd name="connsiteX5" fmla="*/ 4357440 w 4371319"/>
              <a:gd name="connsiteY5" fmla="*/ 719981 h 1893000"/>
              <a:gd name="connsiteX6" fmla="*/ 4005036 w 4371319"/>
              <a:gd name="connsiteY6" fmla="*/ 1433609 h 1893000"/>
              <a:gd name="connsiteX7" fmla="*/ 924745 w 4371319"/>
              <a:gd name="connsiteY7" fmla="*/ 1552767 h 1893000"/>
              <a:gd name="connsiteX8" fmla="*/ 547270 w 4371319"/>
              <a:gd name="connsiteY8" fmla="*/ 1893000 h 1893000"/>
              <a:gd name="connsiteX9" fmla="*/ 541936 w 4371319"/>
              <a:gd name="connsiteY9" fmla="*/ 1552672 h 1893000"/>
              <a:gd name="connsiteX0" fmla="*/ 541936 w 4371319"/>
              <a:gd name="connsiteY0" fmla="*/ 1552672 h 1860922"/>
              <a:gd name="connsiteX1" fmla="*/ 125057 w 4371319"/>
              <a:gd name="connsiteY1" fmla="*/ 1257234 h 1860922"/>
              <a:gd name="connsiteX2" fmla="*/ 7711 w 4371319"/>
              <a:gd name="connsiteY2" fmla="*/ 478656 h 1860922"/>
              <a:gd name="connsiteX3" fmla="*/ 638098 w 4371319"/>
              <a:gd name="connsiteY3" fmla="*/ 64537 h 1860922"/>
              <a:gd name="connsiteX4" fmla="*/ 3827394 w 4371319"/>
              <a:gd name="connsiteY4" fmla="*/ 69534 h 1860922"/>
              <a:gd name="connsiteX5" fmla="*/ 4357440 w 4371319"/>
              <a:gd name="connsiteY5" fmla="*/ 719981 h 1860922"/>
              <a:gd name="connsiteX6" fmla="*/ 4005036 w 4371319"/>
              <a:gd name="connsiteY6" fmla="*/ 1433609 h 1860922"/>
              <a:gd name="connsiteX7" fmla="*/ 924745 w 4371319"/>
              <a:gd name="connsiteY7" fmla="*/ 1552767 h 1860922"/>
              <a:gd name="connsiteX8" fmla="*/ 513567 w 4371319"/>
              <a:gd name="connsiteY8" fmla="*/ 1860922 h 1860922"/>
              <a:gd name="connsiteX9" fmla="*/ 541936 w 4371319"/>
              <a:gd name="connsiteY9" fmla="*/ 1552672 h 1860922"/>
              <a:gd name="connsiteX0" fmla="*/ 541936 w 4371319"/>
              <a:gd name="connsiteY0" fmla="*/ 1552672 h 1860922"/>
              <a:gd name="connsiteX1" fmla="*/ 125057 w 4371319"/>
              <a:gd name="connsiteY1" fmla="*/ 1257234 h 1860922"/>
              <a:gd name="connsiteX2" fmla="*/ 7711 w 4371319"/>
              <a:gd name="connsiteY2" fmla="*/ 478656 h 1860922"/>
              <a:gd name="connsiteX3" fmla="*/ 638098 w 4371319"/>
              <a:gd name="connsiteY3" fmla="*/ 64537 h 1860922"/>
              <a:gd name="connsiteX4" fmla="*/ 3827394 w 4371319"/>
              <a:gd name="connsiteY4" fmla="*/ 69534 h 1860922"/>
              <a:gd name="connsiteX5" fmla="*/ 4357440 w 4371319"/>
              <a:gd name="connsiteY5" fmla="*/ 719981 h 1860922"/>
              <a:gd name="connsiteX6" fmla="*/ 4003373 w 4371319"/>
              <a:gd name="connsiteY6" fmla="*/ 1412283 h 1860922"/>
              <a:gd name="connsiteX7" fmla="*/ 924745 w 4371319"/>
              <a:gd name="connsiteY7" fmla="*/ 1552767 h 1860922"/>
              <a:gd name="connsiteX8" fmla="*/ 513567 w 4371319"/>
              <a:gd name="connsiteY8" fmla="*/ 1860922 h 1860922"/>
              <a:gd name="connsiteX9" fmla="*/ 541936 w 4371319"/>
              <a:gd name="connsiteY9" fmla="*/ 1552672 h 1860922"/>
              <a:gd name="connsiteX0" fmla="*/ 541936 w 4372709"/>
              <a:gd name="connsiteY0" fmla="*/ 1574600 h 1882850"/>
              <a:gd name="connsiteX1" fmla="*/ 125057 w 4372709"/>
              <a:gd name="connsiteY1" fmla="*/ 1279162 h 1882850"/>
              <a:gd name="connsiteX2" fmla="*/ 7711 w 4372709"/>
              <a:gd name="connsiteY2" fmla="*/ 500584 h 1882850"/>
              <a:gd name="connsiteX3" fmla="*/ 638098 w 4372709"/>
              <a:gd name="connsiteY3" fmla="*/ 86465 h 1882850"/>
              <a:gd name="connsiteX4" fmla="*/ 3836101 w 4372709"/>
              <a:gd name="connsiteY4" fmla="*/ 58680 h 1882850"/>
              <a:gd name="connsiteX5" fmla="*/ 4357440 w 4372709"/>
              <a:gd name="connsiteY5" fmla="*/ 741909 h 1882850"/>
              <a:gd name="connsiteX6" fmla="*/ 4003373 w 4372709"/>
              <a:gd name="connsiteY6" fmla="*/ 1434211 h 1882850"/>
              <a:gd name="connsiteX7" fmla="*/ 924745 w 4372709"/>
              <a:gd name="connsiteY7" fmla="*/ 1574695 h 1882850"/>
              <a:gd name="connsiteX8" fmla="*/ 513567 w 4372709"/>
              <a:gd name="connsiteY8" fmla="*/ 1882850 h 1882850"/>
              <a:gd name="connsiteX9" fmla="*/ 541936 w 4372709"/>
              <a:gd name="connsiteY9" fmla="*/ 1574600 h 1882850"/>
              <a:gd name="connsiteX0" fmla="*/ 596079 w 4426852"/>
              <a:gd name="connsiteY0" fmla="*/ 1574294 h 1882544"/>
              <a:gd name="connsiteX1" fmla="*/ 179200 w 4426852"/>
              <a:gd name="connsiteY1" fmla="*/ 1278856 h 1882544"/>
              <a:gd name="connsiteX2" fmla="*/ 5005 w 4426852"/>
              <a:gd name="connsiteY2" fmla="*/ 493573 h 1882544"/>
              <a:gd name="connsiteX3" fmla="*/ 692241 w 4426852"/>
              <a:gd name="connsiteY3" fmla="*/ 86159 h 1882544"/>
              <a:gd name="connsiteX4" fmla="*/ 3890244 w 4426852"/>
              <a:gd name="connsiteY4" fmla="*/ 58374 h 1882544"/>
              <a:gd name="connsiteX5" fmla="*/ 4411583 w 4426852"/>
              <a:gd name="connsiteY5" fmla="*/ 741603 h 1882544"/>
              <a:gd name="connsiteX6" fmla="*/ 4057516 w 4426852"/>
              <a:gd name="connsiteY6" fmla="*/ 1433905 h 1882544"/>
              <a:gd name="connsiteX7" fmla="*/ 978888 w 4426852"/>
              <a:gd name="connsiteY7" fmla="*/ 1574389 h 1882544"/>
              <a:gd name="connsiteX8" fmla="*/ 567710 w 4426852"/>
              <a:gd name="connsiteY8" fmla="*/ 1882544 h 1882544"/>
              <a:gd name="connsiteX9" fmla="*/ 596079 w 4426852"/>
              <a:gd name="connsiteY9" fmla="*/ 1574294 h 1882544"/>
              <a:gd name="connsiteX0" fmla="*/ 614119 w 4445340"/>
              <a:gd name="connsiteY0" fmla="*/ 1619631 h 1927881"/>
              <a:gd name="connsiteX1" fmla="*/ 197240 w 4445340"/>
              <a:gd name="connsiteY1" fmla="*/ 1324193 h 1927881"/>
              <a:gd name="connsiteX2" fmla="*/ 23045 w 4445340"/>
              <a:gd name="connsiteY2" fmla="*/ 538910 h 1927881"/>
              <a:gd name="connsiteX3" fmla="*/ 692421 w 4445340"/>
              <a:gd name="connsiteY3" fmla="*/ 46983 h 1927881"/>
              <a:gd name="connsiteX4" fmla="*/ 3908284 w 4445340"/>
              <a:gd name="connsiteY4" fmla="*/ 103711 h 1927881"/>
              <a:gd name="connsiteX5" fmla="*/ 4429623 w 4445340"/>
              <a:gd name="connsiteY5" fmla="*/ 786940 h 1927881"/>
              <a:gd name="connsiteX6" fmla="*/ 4075556 w 4445340"/>
              <a:gd name="connsiteY6" fmla="*/ 1479242 h 1927881"/>
              <a:gd name="connsiteX7" fmla="*/ 996928 w 4445340"/>
              <a:gd name="connsiteY7" fmla="*/ 1619726 h 1927881"/>
              <a:gd name="connsiteX8" fmla="*/ 585750 w 4445340"/>
              <a:gd name="connsiteY8" fmla="*/ 1927881 h 1927881"/>
              <a:gd name="connsiteX9" fmla="*/ 614119 w 4445340"/>
              <a:gd name="connsiteY9" fmla="*/ 1619631 h 1927881"/>
              <a:gd name="connsiteX0" fmla="*/ 595113 w 4426334"/>
              <a:gd name="connsiteY0" fmla="*/ 1619631 h 1927881"/>
              <a:gd name="connsiteX1" fmla="*/ 178234 w 4426334"/>
              <a:gd name="connsiteY1" fmla="*/ 1324193 h 1927881"/>
              <a:gd name="connsiteX2" fmla="*/ 4039 w 4426334"/>
              <a:gd name="connsiteY2" fmla="*/ 538910 h 1927881"/>
              <a:gd name="connsiteX3" fmla="*/ 673415 w 4426334"/>
              <a:gd name="connsiteY3" fmla="*/ 46983 h 1927881"/>
              <a:gd name="connsiteX4" fmla="*/ 3889278 w 4426334"/>
              <a:gd name="connsiteY4" fmla="*/ 103711 h 1927881"/>
              <a:gd name="connsiteX5" fmla="*/ 4410617 w 4426334"/>
              <a:gd name="connsiteY5" fmla="*/ 786940 h 1927881"/>
              <a:gd name="connsiteX6" fmla="*/ 4056550 w 4426334"/>
              <a:gd name="connsiteY6" fmla="*/ 1479242 h 1927881"/>
              <a:gd name="connsiteX7" fmla="*/ 977922 w 4426334"/>
              <a:gd name="connsiteY7" fmla="*/ 1619726 h 1927881"/>
              <a:gd name="connsiteX8" fmla="*/ 566744 w 4426334"/>
              <a:gd name="connsiteY8" fmla="*/ 1927881 h 1927881"/>
              <a:gd name="connsiteX9" fmla="*/ 595113 w 4426334"/>
              <a:gd name="connsiteY9" fmla="*/ 1619631 h 1927881"/>
              <a:gd name="connsiteX0" fmla="*/ 579832 w 4411053"/>
              <a:gd name="connsiteY0" fmla="*/ 1613526 h 1921776"/>
              <a:gd name="connsiteX1" fmla="*/ 162953 w 4411053"/>
              <a:gd name="connsiteY1" fmla="*/ 1318088 h 1921776"/>
              <a:gd name="connsiteX2" fmla="*/ 4508 w 4411053"/>
              <a:gd name="connsiteY2" fmla="*/ 445916 h 1921776"/>
              <a:gd name="connsiteX3" fmla="*/ 658134 w 4411053"/>
              <a:gd name="connsiteY3" fmla="*/ 40878 h 1921776"/>
              <a:gd name="connsiteX4" fmla="*/ 3873997 w 4411053"/>
              <a:gd name="connsiteY4" fmla="*/ 97606 h 1921776"/>
              <a:gd name="connsiteX5" fmla="*/ 4395336 w 4411053"/>
              <a:gd name="connsiteY5" fmla="*/ 780835 h 1921776"/>
              <a:gd name="connsiteX6" fmla="*/ 4041269 w 4411053"/>
              <a:gd name="connsiteY6" fmla="*/ 1473137 h 1921776"/>
              <a:gd name="connsiteX7" fmla="*/ 962641 w 4411053"/>
              <a:gd name="connsiteY7" fmla="*/ 1613621 h 1921776"/>
              <a:gd name="connsiteX8" fmla="*/ 551463 w 4411053"/>
              <a:gd name="connsiteY8" fmla="*/ 1921776 h 1921776"/>
              <a:gd name="connsiteX9" fmla="*/ 579832 w 4411053"/>
              <a:gd name="connsiteY9" fmla="*/ 1613526 h 1921776"/>
              <a:gd name="connsiteX0" fmla="*/ 579832 w 4411053"/>
              <a:gd name="connsiteY0" fmla="*/ 1613526 h 1921776"/>
              <a:gd name="connsiteX1" fmla="*/ 162953 w 4411053"/>
              <a:gd name="connsiteY1" fmla="*/ 1318088 h 1921776"/>
              <a:gd name="connsiteX2" fmla="*/ 4508 w 4411053"/>
              <a:gd name="connsiteY2" fmla="*/ 445916 h 1921776"/>
              <a:gd name="connsiteX3" fmla="*/ 658134 w 4411053"/>
              <a:gd name="connsiteY3" fmla="*/ 40878 h 1921776"/>
              <a:gd name="connsiteX4" fmla="*/ 3873997 w 4411053"/>
              <a:gd name="connsiteY4" fmla="*/ 97606 h 1921776"/>
              <a:gd name="connsiteX5" fmla="*/ 4395336 w 4411053"/>
              <a:gd name="connsiteY5" fmla="*/ 780835 h 1921776"/>
              <a:gd name="connsiteX6" fmla="*/ 4041269 w 4411053"/>
              <a:gd name="connsiteY6" fmla="*/ 1473137 h 1921776"/>
              <a:gd name="connsiteX7" fmla="*/ 962641 w 4411053"/>
              <a:gd name="connsiteY7" fmla="*/ 1613621 h 1921776"/>
              <a:gd name="connsiteX8" fmla="*/ 551463 w 4411053"/>
              <a:gd name="connsiteY8" fmla="*/ 1921776 h 1921776"/>
              <a:gd name="connsiteX9" fmla="*/ 579832 w 4411053"/>
              <a:gd name="connsiteY9" fmla="*/ 1613526 h 1921776"/>
              <a:gd name="connsiteX0" fmla="*/ 579832 w 4411053"/>
              <a:gd name="connsiteY0" fmla="*/ 1613526 h 1921776"/>
              <a:gd name="connsiteX1" fmla="*/ 162953 w 4411053"/>
              <a:gd name="connsiteY1" fmla="*/ 1318088 h 1921776"/>
              <a:gd name="connsiteX2" fmla="*/ 4508 w 4411053"/>
              <a:gd name="connsiteY2" fmla="*/ 445916 h 1921776"/>
              <a:gd name="connsiteX3" fmla="*/ 658134 w 4411053"/>
              <a:gd name="connsiteY3" fmla="*/ 40878 h 1921776"/>
              <a:gd name="connsiteX4" fmla="*/ 3873997 w 4411053"/>
              <a:gd name="connsiteY4" fmla="*/ 97606 h 1921776"/>
              <a:gd name="connsiteX5" fmla="*/ 4395336 w 4411053"/>
              <a:gd name="connsiteY5" fmla="*/ 780835 h 1921776"/>
              <a:gd name="connsiteX6" fmla="*/ 4041269 w 4411053"/>
              <a:gd name="connsiteY6" fmla="*/ 1473137 h 1921776"/>
              <a:gd name="connsiteX7" fmla="*/ 962641 w 4411053"/>
              <a:gd name="connsiteY7" fmla="*/ 1613621 h 1921776"/>
              <a:gd name="connsiteX8" fmla="*/ 551463 w 4411053"/>
              <a:gd name="connsiteY8" fmla="*/ 1921776 h 1921776"/>
              <a:gd name="connsiteX9" fmla="*/ 579832 w 4411053"/>
              <a:gd name="connsiteY9" fmla="*/ 1613526 h 1921776"/>
              <a:gd name="connsiteX0" fmla="*/ 579832 w 4410649"/>
              <a:gd name="connsiteY0" fmla="*/ 1629405 h 1937655"/>
              <a:gd name="connsiteX1" fmla="*/ 162953 w 4410649"/>
              <a:gd name="connsiteY1" fmla="*/ 1333967 h 1937655"/>
              <a:gd name="connsiteX2" fmla="*/ 4508 w 4410649"/>
              <a:gd name="connsiteY2" fmla="*/ 461795 h 1937655"/>
              <a:gd name="connsiteX3" fmla="*/ 658134 w 4410649"/>
              <a:gd name="connsiteY3" fmla="*/ 56757 h 1937655"/>
              <a:gd name="connsiteX4" fmla="*/ 3871596 w 4410649"/>
              <a:gd name="connsiteY4" fmla="*/ 83126 h 1937655"/>
              <a:gd name="connsiteX5" fmla="*/ 4395336 w 4410649"/>
              <a:gd name="connsiteY5" fmla="*/ 796714 h 1937655"/>
              <a:gd name="connsiteX6" fmla="*/ 4041269 w 4410649"/>
              <a:gd name="connsiteY6" fmla="*/ 1489016 h 1937655"/>
              <a:gd name="connsiteX7" fmla="*/ 962641 w 4410649"/>
              <a:gd name="connsiteY7" fmla="*/ 1629500 h 1937655"/>
              <a:gd name="connsiteX8" fmla="*/ 551463 w 4410649"/>
              <a:gd name="connsiteY8" fmla="*/ 1937655 h 1937655"/>
              <a:gd name="connsiteX9" fmla="*/ 579832 w 4410649"/>
              <a:gd name="connsiteY9" fmla="*/ 1629405 h 1937655"/>
              <a:gd name="connsiteX0" fmla="*/ 579832 w 4410649"/>
              <a:gd name="connsiteY0" fmla="*/ 1629405 h 1937655"/>
              <a:gd name="connsiteX1" fmla="*/ 162953 w 4410649"/>
              <a:gd name="connsiteY1" fmla="*/ 1333967 h 1937655"/>
              <a:gd name="connsiteX2" fmla="*/ 4508 w 4410649"/>
              <a:gd name="connsiteY2" fmla="*/ 461795 h 1937655"/>
              <a:gd name="connsiteX3" fmla="*/ 658134 w 4410649"/>
              <a:gd name="connsiteY3" fmla="*/ 56757 h 1937655"/>
              <a:gd name="connsiteX4" fmla="*/ 3871596 w 4410649"/>
              <a:gd name="connsiteY4" fmla="*/ 83126 h 1937655"/>
              <a:gd name="connsiteX5" fmla="*/ 4395336 w 4410649"/>
              <a:gd name="connsiteY5" fmla="*/ 796714 h 1937655"/>
              <a:gd name="connsiteX6" fmla="*/ 4041269 w 4410649"/>
              <a:gd name="connsiteY6" fmla="*/ 1489016 h 1937655"/>
              <a:gd name="connsiteX7" fmla="*/ 962641 w 4410649"/>
              <a:gd name="connsiteY7" fmla="*/ 1629500 h 1937655"/>
              <a:gd name="connsiteX8" fmla="*/ 551463 w 4410649"/>
              <a:gd name="connsiteY8" fmla="*/ 1937655 h 1937655"/>
              <a:gd name="connsiteX9" fmla="*/ 579832 w 4410649"/>
              <a:gd name="connsiteY9" fmla="*/ 1629405 h 1937655"/>
              <a:gd name="connsiteX0" fmla="*/ 579832 w 4410649"/>
              <a:gd name="connsiteY0" fmla="*/ 1638498 h 1946748"/>
              <a:gd name="connsiteX1" fmla="*/ 162953 w 4410649"/>
              <a:gd name="connsiteY1" fmla="*/ 1343060 h 1946748"/>
              <a:gd name="connsiteX2" fmla="*/ 4508 w 4410649"/>
              <a:gd name="connsiteY2" fmla="*/ 470888 h 1946748"/>
              <a:gd name="connsiteX3" fmla="*/ 658134 w 4410649"/>
              <a:gd name="connsiteY3" fmla="*/ 65850 h 1946748"/>
              <a:gd name="connsiteX4" fmla="*/ 3871596 w 4410649"/>
              <a:gd name="connsiteY4" fmla="*/ 92219 h 1946748"/>
              <a:gd name="connsiteX5" fmla="*/ 4395336 w 4410649"/>
              <a:gd name="connsiteY5" fmla="*/ 805807 h 1946748"/>
              <a:gd name="connsiteX6" fmla="*/ 4041269 w 4410649"/>
              <a:gd name="connsiteY6" fmla="*/ 1498109 h 1946748"/>
              <a:gd name="connsiteX7" fmla="*/ 962641 w 4410649"/>
              <a:gd name="connsiteY7" fmla="*/ 1638593 h 1946748"/>
              <a:gd name="connsiteX8" fmla="*/ 551463 w 4410649"/>
              <a:gd name="connsiteY8" fmla="*/ 1946748 h 1946748"/>
              <a:gd name="connsiteX9" fmla="*/ 579832 w 4410649"/>
              <a:gd name="connsiteY9" fmla="*/ 1638498 h 1946748"/>
              <a:gd name="connsiteX0" fmla="*/ 579832 w 4410649"/>
              <a:gd name="connsiteY0" fmla="*/ 1638498 h 1972588"/>
              <a:gd name="connsiteX1" fmla="*/ 162953 w 4410649"/>
              <a:gd name="connsiteY1" fmla="*/ 1343060 h 1972588"/>
              <a:gd name="connsiteX2" fmla="*/ 4508 w 4410649"/>
              <a:gd name="connsiteY2" fmla="*/ 470888 h 1972588"/>
              <a:gd name="connsiteX3" fmla="*/ 658134 w 4410649"/>
              <a:gd name="connsiteY3" fmla="*/ 65850 h 1972588"/>
              <a:gd name="connsiteX4" fmla="*/ 3871596 w 4410649"/>
              <a:gd name="connsiteY4" fmla="*/ 92219 h 1972588"/>
              <a:gd name="connsiteX5" fmla="*/ 4395336 w 4410649"/>
              <a:gd name="connsiteY5" fmla="*/ 805807 h 1972588"/>
              <a:gd name="connsiteX6" fmla="*/ 4041269 w 4410649"/>
              <a:gd name="connsiteY6" fmla="*/ 1498109 h 1972588"/>
              <a:gd name="connsiteX7" fmla="*/ 962641 w 4410649"/>
              <a:gd name="connsiteY7" fmla="*/ 1638593 h 1972588"/>
              <a:gd name="connsiteX8" fmla="*/ 773590 w 4410649"/>
              <a:gd name="connsiteY8" fmla="*/ 1972588 h 1972588"/>
              <a:gd name="connsiteX9" fmla="*/ 579832 w 4410649"/>
              <a:gd name="connsiteY9" fmla="*/ 1638498 h 1972588"/>
              <a:gd name="connsiteX0" fmla="*/ 579832 w 4410649"/>
              <a:gd name="connsiteY0" fmla="*/ 1638498 h 1972588"/>
              <a:gd name="connsiteX1" fmla="*/ 162953 w 4410649"/>
              <a:gd name="connsiteY1" fmla="*/ 1343060 h 1972588"/>
              <a:gd name="connsiteX2" fmla="*/ 4508 w 4410649"/>
              <a:gd name="connsiteY2" fmla="*/ 470888 h 1972588"/>
              <a:gd name="connsiteX3" fmla="*/ 658134 w 4410649"/>
              <a:gd name="connsiteY3" fmla="*/ 65850 h 1972588"/>
              <a:gd name="connsiteX4" fmla="*/ 3871596 w 4410649"/>
              <a:gd name="connsiteY4" fmla="*/ 92219 h 1972588"/>
              <a:gd name="connsiteX5" fmla="*/ 4395336 w 4410649"/>
              <a:gd name="connsiteY5" fmla="*/ 805807 h 1972588"/>
              <a:gd name="connsiteX6" fmla="*/ 4041269 w 4410649"/>
              <a:gd name="connsiteY6" fmla="*/ 1498109 h 1972588"/>
              <a:gd name="connsiteX7" fmla="*/ 962641 w 4410649"/>
              <a:gd name="connsiteY7" fmla="*/ 1638593 h 1972588"/>
              <a:gd name="connsiteX8" fmla="*/ 773590 w 4410649"/>
              <a:gd name="connsiteY8" fmla="*/ 1972588 h 1972588"/>
              <a:gd name="connsiteX9" fmla="*/ 579832 w 4410649"/>
              <a:gd name="connsiteY9" fmla="*/ 1638498 h 1972588"/>
              <a:gd name="connsiteX0" fmla="*/ 579832 w 4410649"/>
              <a:gd name="connsiteY0" fmla="*/ 1638498 h 1972588"/>
              <a:gd name="connsiteX1" fmla="*/ 162953 w 4410649"/>
              <a:gd name="connsiteY1" fmla="*/ 1343060 h 1972588"/>
              <a:gd name="connsiteX2" fmla="*/ 4508 w 4410649"/>
              <a:gd name="connsiteY2" fmla="*/ 470888 h 1972588"/>
              <a:gd name="connsiteX3" fmla="*/ 658134 w 4410649"/>
              <a:gd name="connsiteY3" fmla="*/ 65850 h 1972588"/>
              <a:gd name="connsiteX4" fmla="*/ 3871596 w 4410649"/>
              <a:gd name="connsiteY4" fmla="*/ 92219 h 1972588"/>
              <a:gd name="connsiteX5" fmla="*/ 4395336 w 4410649"/>
              <a:gd name="connsiteY5" fmla="*/ 805807 h 1972588"/>
              <a:gd name="connsiteX6" fmla="*/ 4041269 w 4410649"/>
              <a:gd name="connsiteY6" fmla="*/ 1498109 h 1972588"/>
              <a:gd name="connsiteX7" fmla="*/ 962641 w 4410649"/>
              <a:gd name="connsiteY7" fmla="*/ 1638593 h 1972588"/>
              <a:gd name="connsiteX8" fmla="*/ 773590 w 4410649"/>
              <a:gd name="connsiteY8" fmla="*/ 1972588 h 1972588"/>
              <a:gd name="connsiteX9" fmla="*/ 579832 w 4410649"/>
              <a:gd name="connsiteY9" fmla="*/ 1638498 h 1972588"/>
              <a:gd name="connsiteX0" fmla="*/ 579832 w 4410649"/>
              <a:gd name="connsiteY0" fmla="*/ 1638498 h 1966993"/>
              <a:gd name="connsiteX1" fmla="*/ 162953 w 4410649"/>
              <a:gd name="connsiteY1" fmla="*/ 1343060 h 1966993"/>
              <a:gd name="connsiteX2" fmla="*/ 4508 w 4410649"/>
              <a:gd name="connsiteY2" fmla="*/ 470888 h 1966993"/>
              <a:gd name="connsiteX3" fmla="*/ 658134 w 4410649"/>
              <a:gd name="connsiteY3" fmla="*/ 65850 h 1966993"/>
              <a:gd name="connsiteX4" fmla="*/ 3871596 w 4410649"/>
              <a:gd name="connsiteY4" fmla="*/ 92219 h 1966993"/>
              <a:gd name="connsiteX5" fmla="*/ 4395336 w 4410649"/>
              <a:gd name="connsiteY5" fmla="*/ 805807 h 1966993"/>
              <a:gd name="connsiteX6" fmla="*/ 4041269 w 4410649"/>
              <a:gd name="connsiteY6" fmla="*/ 1498109 h 1966993"/>
              <a:gd name="connsiteX7" fmla="*/ 962641 w 4410649"/>
              <a:gd name="connsiteY7" fmla="*/ 1638593 h 1966993"/>
              <a:gd name="connsiteX8" fmla="*/ 853844 w 4410649"/>
              <a:gd name="connsiteY8" fmla="*/ 1966993 h 1966993"/>
              <a:gd name="connsiteX9" fmla="*/ 579832 w 4410649"/>
              <a:gd name="connsiteY9" fmla="*/ 1638498 h 1966993"/>
              <a:gd name="connsiteX0" fmla="*/ 579832 w 4410649"/>
              <a:gd name="connsiteY0" fmla="*/ 1638498 h 1966993"/>
              <a:gd name="connsiteX1" fmla="*/ 162953 w 4410649"/>
              <a:gd name="connsiteY1" fmla="*/ 1343060 h 1966993"/>
              <a:gd name="connsiteX2" fmla="*/ 4508 w 4410649"/>
              <a:gd name="connsiteY2" fmla="*/ 470888 h 1966993"/>
              <a:gd name="connsiteX3" fmla="*/ 658134 w 4410649"/>
              <a:gd name="connsiteY3" fmla="*/ 65850 h 1966993"/>
              <a:gd name="connsiteX4" fmla="*/ 3871596 w 4410649"/>
              <a:gd name="connsiteY4" fmla="*/ 92219 h 1966993"/>
              <a:gd name="connsiteX5" fmla="*/ 4395336 w 4410649"/>
              <a:gd name="connsiteY5" fmla="*/ 805807 h 1966993"/>
              <a:gd name="connsiteX6" fmla="*/ 4041269 w 4410649"/>
              <a:gd name="connsiteY6" fmla="*/ 1498109 h 1966993"/>
              <a:gd name="connsiteX7" fmla="*/ 962641 w 4410649"/>
              <a:gd name="connsiteY7" fmla="*/ 1638593 h 1966993"/>
              <a:gd name="connsiteX8" fmla="*/ 853844 w 4410649"/>
              <a:gd name="connsiteY8" fmla="*/ 1966993 h 1966993"/>
              <a:gd name="connsiteX9" fmla="*/ 579832 w 4410649"/>
              <a:gd name="connsiteY9" fmla="*/ 1638498 h 1966993"/>
              <a:gd name="connsiteX0" fmla="*/ 579832 w 4410649"/>
              <a:gd name="connsiteY0" fmla="*/ 1638498 h 1966993"/>
              <a:gd name="connsiteX1" fmla="*/ 162953 w 4410649"/>
              <a:gd name="connsiteY1" fmla="*/ 1343060 h 1966993"/>
              <a:gd name="connsiteX2" fmla="*/ 4508 w 4410649"/>
              <a:gd name="connsiteY2" fmla="*/ 470888 h 1966993"/>
              <a:gd name="connsiteX3" fmla="*/ 658134 w 4410649"/>
              <a:gd name="connsiteY3" fmla="*/ 65850 h 1966993"/>
              <a:gd name="connsiteX4" fmla="*/ 3871596 w 4410649"/>
              <a:gd name="connsiteY4" fmla="*/ 92219 h 1966993"/>
              <a:gd name="connsiteX5" fmla="*/ 4395336 w 4410649"/>
              <a:gd name="connsiteY5" fmla="*/ 805807 h 1966993"/>
              <a:gd name="connsiteX6" fmla="*/ 4041269 w 4410649"/>
              <a:gd name="connsiteY6" fmla="*/ 1498109 h 1966993"/>
              <a:gd name="connsiteX7" fmla="*/ 962641 w 4410649"/>
              <a:gd name="connsiteY7" fmla="*/ 1638593 h 1966993"/>
              <a:gd name="connsiteX8" fmla="*/ 853844 w 4410649"/>
              <a:gd name="connsiteY8" fmla="*/ 1966993 h 1966993"/>
              <a:gd name="connsiteX9" fmla="*/ 579832 w 4410649"/>
              <a:gd name="connsiteY9" fmla="*/ 1638498 h 1966993"/>
              <a:gd name="connsiteX0" fmla="*/ 579832 w 4428152"/>
              <a:gd name="connsiteY0" fmla="*/ 1638498 h 1966993"/>
              <a:gd name="connsiteX1" fmla="*/ 162953 w 4428152"/>
              <a:gd name="connsiteY1" fmla="*/ 1343060 h 1966993"/>
              <a:gd name="connsiteX2" fmla="*/ 4508 w 4428152"/>
              <a:gd name="connsiteY2" fmla="*/ 470888 h 1966993"/>
              <a:gd name="connsiteX3" fmla="*/ 658134 w 4428152"/>
              <a:gd name="connsiteY3" fmla="*/ 65850 h 1966993"/>
              <a:gd name="connsiteX4" fmla="*/ 3871596 w 4428152"/>
              <a:gd name="connsiteY4" fmla="*/ 92219 h 1966993"/>
              <a:gd name="connsiteX5" fmla="*/ 4395336 w 4428152"/>
              <a:gd name="connsiteY5" fmla="*/ 805807 h 1966993"/>
              <a:gd name="connsiteX6" fmla="*/ 4041269 w 4428152"/>
              <a:gd name="connsiteY6" fmla="*/ 1498109 h 1966993"/>
              <a:gd name="connsiteX7" fmla="*/ 911570 w 4428152"/>
              <a:gd name="connsiteY7" fmla="*/ 1642154 h 1966993"/>
              <a:gd name="connsiteX8" fmla="*/ 853844 w 4428152"/>
              <a:gd name="connsiteY8" fmla="*/ 1966993 h 1966993"/>
              <a:gd name="connsiteX9" fmla="*/ 579832 w 4428152"/>
              <a:gd name="connsiteY9" fmla="*/ 1638498 h 1966993"/>
              <a:gd name="connsiteX0" fmla="*/ 579832 w 4428152"/>
              <a:gd name="connsiteY0" fmla="*/ 1638498 h 1962415"/>
              <a:gd name="connsiteX1" fmla="*/ 162953 w 4428152"/>
              <a:gd name="connsiteY1" fmla="*/ 1343060 h 1962415"/>
              <a:gd name="connsiteX2" fmla="*/ 4508 w 4428152"/>
              <a:gd name="connsiteY2" fmla="*/ 470888 h 1962415"/>
              <a:gd name="connsiteX3" fmla="*/ 658134 w 4428152"/>
              <a:gd name="connsiteY3" fmla="*/ 65850 h 1962415"/>
              <a:gd name="connsiteX4" fmla="*/ 3871596 w 4428152"/>
              <a:gd name="connsiteY4" fmla="*/ 92219 h 1962415"/>
              <a:gd name="connsiteX5" fmla="*/ 4395336 w 4428152"/>
              <a:gd name="connsiteY5" fmla="*/ 805807 h 1962415"/>
              <a:gd name="connsiteX6" fmla="*/ 4041269 w 4428152"/>
              <a:gd name="connsiteY6" fmla="*/ 1498109 h 1962415"/>
              <a:gd name="connsiteX7" fmla="*/ 911570 w 4428152"/>
              <a:gd name="connsiteY7" fmla="*/ 1642154 h 1962415"/>
              <a:gd name="connsiteX8" fmla="*/ 919506 w 4428152"/>
              <a:gd name="connsiteY8" fmla="*/ 1962415 h 1962415"/>
              <a:gd name="connsiteX9" fmla="*/ 579832 w 4428152"/>
              <a:gd name="connsiteY9" fmla="*/ 1638498 h 1962415"/>
              <a:gd name="connsiteX0" fmla="*/ 579832 w 4428152"/>
              <a:gd name="connsiteY0" fmla="*/ 1638498 h 1962415"/>
              <a:gd name="connsiteX1" fmla="*/ 162953 w 4428152"/>
              <a:gd name="connsiteY1" fmla="*/ 1343060 h 1962415"/>
              <a:gd name="connsiteX2" fmla="*/ 4508 w 4428152"/>
              <a:gd name="connsiteY2" fmla="*/ 470888 h 1962415"/>
              <a:gd name="connsiteX3" fmla="*/ 658134 w 4428152"/>
              <a:gd name="connsiteY3" fmla="*/ 65850 h 1962415"/>
              <a:gd name="connsiteX4" fmla="*/ 3871596 w 4428152"/>
              <a:gd name="connsiteY4" fmla="*/ 92219 h 1962415"/>
              <a:gd name="connsiteX5" fmla="*/ 4395336 w 4428152"/>
              <a:gd name="connsiteY5" fmla="*/ 805807 h 1962415"/>
              <a:gd name="connsiteX6" fmla="*/ 4041269 w 4428152"/>
              <a:gd name="connsiteY6" fmla="*/ 1498109 h 1962415"/>
              <a:gd name="connsiteX7" fmla="*/ 911570 w 4428152"/>
              <a:gd name="connsiteY7" fmla="*/ 1642154 h 1962415"/>
              <a:gd name="connsiteX8" fmla="*/ 919506 w 4428152"/>
              <a:gd name="connsiteY8" fmla="*/ 1962415 h 1962415"/>
              <a:gd name="connsiteX9" fmla="*/ 579832 w 4428152"/>
              <a:gd name="connsiteY9" fmla="*/ 1638498 h 1962415"/>
              <a:gd name="connsiteX0" fmla="*/ 579832 w 4428152"/>
              <a:gd name="connsiteY0" fmla="*/ 1638498 h 1962415"/>
              <a:gd name="connsiteX1" fmla="*/ 162953 w 4428152"/>
              <a:gd name="connsiteY1" fmla="*/ 1343060 h 1962415"/>
              <a:gd name="connsiteX2" fmla="*/ 4508 w 4428152"/>
              <a:gd name="connsiteY2" fmla="*/ 470888 h 1962415"/>
              <a:gd name="connsiteX3" fmla="*/ 658134 w 4428152"/>
              <a:gd name="connsiteY3" fmla="*/ 65850 h 1962415"/>
              <a:gd name="connsiteX4" fmla="*/ 3871596 w 4428152"/>
              <a:gd name="connsiteY4" fmla="*/ 92219 h 1962415"/>
              <a:gd name="connsiteX5" fmla="*/ 4395336 w 4428152"/>
              <a:gd name="connsiteY5" fmla="*/ 805807 h 1962415"/>
              <a:gd name="connsiteX6" fmla="*/ 4041269 w 4428152"/>
              <a:gd name="connsiteY6" fmla="*/ 1498109 h 1962415"/>
              <a:gd name="connsiteX7" fmla="*/ 911570 w 4428152"/>
              <a:gd name="connsiteY7" fmla="*/ 1642154 h 1962415"/>
              <a:gd name="connsiteX8" fmla="*/ 919506 w 4428152"/>
              <a:gd name="connsiteY8" fmla="*/ 1962415 h 1962415"/>
              <a:gd name="connsiteX9" fmla="*/ 579832 w 4428152"/>
              <a:gd name="connsiteY9" fmla="*/ 1638498 h 1962415"/>
              <a:gd name="connsiteX0" fmla="*/ 579832 w 4410649"/>
              <a:gd name="connsiteY0" fmla="*/ 1638498 h 1962415"/>
              <a:gd name="connsiteX1" fmla="*/ 162953 w 4410649"/>
              <a:gd name="connsiteY1" fmla="*/ 1343060 h 1962415"/>
              <a:gd name="connsiteX2" fmla="*/ 4508 w 4410649"/>
              <a:gd name="connsiteY2" fmla="*/ 470888 h 1962415"/>
              <a:gd name="connsiteX3" fmla="*/ 658134 w 4410649"/>
              <a:gd name="connsiteY3" fmla="*/ 65850 h 1962415"/>
              <a:gd name="connsiteX4" fmla="*/ 3871596 w 4410649"/>
              <a:gd name="connsiteY4" fmla="*/ 92219 h 1962415"/>
              <a:gd name="connsiteX5" fmla="*/ 4395336 w 4410649"/>
              <a:gd name="connsiteY5" fmla="*/ 805807 h 1962415"/>
              <a:gd name="connsiteX6" fmla="*/ 4041269 w 4410649"/>
              <a:gd name="connsiteY6" fmla="*/ 1498109 h 1962415"/>
              <a:gd name="connsiteX7" fmla="*/ 911570 w 4410649"/>
              <a:gd name="connsiteY7" fmla="*/ 1642154 h 1962415"/>
              <a:gd name="connsiteX8" fmla="*/ 919506 w 4410649"/>
              <a:gd name="connsiteY8" fmla="*/ 1962415 h 1962415"/>
              <a:gd name="connsiteX9" fmla="*/ 579832 w 4410649"/>
              <a:gd name="connsiteY9" fmla="*/ 1638498 h 1962415"/>
              <a:gd name="connsiteX0" fmla="*/ 579832 w 4410649"/>
              <a:gd name="connsiteY0" fmla="*/ 1638498 h 1962415"/>
              <a:gd name="connsiteX1" fmla="*/ 162953 w 4410649"/>
              <a:gd name="connsiteY1" fmla="*/ 1343060 h 1962415"/>
              <a:gd name="connsiteX2" fmla="*/ 4508 w 4410649"/>
              <a:gd name="connsiteY2" fmla="*/ 470888 h 1962415"/>
              <a:gd name="connsiteX3" fmla="*/ 658134 w 4410649"/>
              <a:gd name="connsiteY3" fmla="*/ 65850 h 1962415"/>
              <a:gd name="connsiteX4" fmla="*/ 3871596 w 4410649"/>
              <a:gd name="connsiteY4" fmla="*/ 92219 h 1962415"/>
              <a:gd name="connsiteX5" fmla="*/ 4395336 w 4410649"/>
              <a:gd name="connsiteY5" fmla="*/ 805807 h 1962415"/>
              <a:gd name="connsiteX6" fmla="*/ 4041269 w 4410649"/>
              <a:gd name="connsiteY6" fmla="*/ 1498109 h 1962415"/>
              <a:gd name="connsiteX7" fmla="*/ 911570 w 4410649"/>
              <a:gd name="connsiteY7" fmla="*/ 1642154 h 1962415"/>
              <a:gd name="connsiteX8" fmla="*/ 919506 w 4410649"/>
              <a:gd name="connsiteY8" fmla="*/ 1962415 h 1962415"/>
              <a:gd name="connsiteX9" fmla="*/ 579832 w 4410649"/>
              <a:gd name="connsiteY9" fmla="*/ 1638498 h 1962415"/>
              <a:gd name="connsiteX0" fmla="*/ 579832 w 4403897"/>
              <a:gd name="connsiteY0" fmla="*/ 1638498 h 1962415"/>
              <a:gd name="connsiteX1" fmla="*/ 162953 w 4403897"/>
              <a:gd name="connsiteY1" fmla="*/ 1343060 h 1962415"/>
              <a:gd name="connsiteX2" fmla="*/ 4508 w 4403897"/>
              <a:gd name="connsiteY2" fmla="*/ 470888 h 1962415"/>
              <a:gd name="connsiteX3" fmla="*/ 658134 w 4403897"/>
              <a:gd name="connsiteY3" fmla="*/ 65850 h 1962415"/>
              <a:gd name="connsiteX4" fmla="*/ 3871596 w 4403897"/>
              <a:gd name="connsiteY4" fmla="*/ 92219 h 1962415"/>
              <a:gd name="connsiteX5" fmla="*/ 4395336 w 4403897"/>
              <a:gd name="connsiteY5" fmla="*/ 805807 h 1962415"/>
              <a:gd name="connsiteX6" fmla="*/ 4041269 w 4403897"/>
              <a:gd name="connsiteY6" fmla="*/ 1498109 h 1962415"/>
              <a:gd name="connsiteX7" fmla="*/ 911570 w 4403897"/>
              <a:gd name="connsiteY7" fmla="*/ 1642154 h 1962415"/>
              <a:gd name="connsiteX8" fmla="*/ 919506 w 4403897"/>
              <a:gd name="connsiteY8" fmla="*/ 1962415 h 1962415"/>
              <a:gd name="connsiteX9" fmla="*/ 579832 w 4403897"/>
              <a:gd name="connsiteY9" fmla="*/ 1638498 h 1962415"/>
              <a:gd name="connsiteX0" fmla="*/ 579832 w 4403170"/>
              <a:gd name="connsiteY0" fmla="*/ 1670336 h 1994253"/>
              <a:gd name="connsiteX1" fmla="*/ 162953 w 4403170"/>
              <a:gd name="connsiteY1" fmla="*/ 1374898 h 1994253"/>
              <a:gd name="connsiteX2" fmla="*/ 4508 w 4403170"/>
              <a:gd name="connsiteY2" fmla="*/ 502726 h 1994253"/>
              <a:gd name="connsiteX3" fmla="*/ 658134 w 4403170"/>
              <a:gd name="connsiteY3" fmla="*/ 97688 h 1994253"/>
              <a:gd name="connsiteX4" fmla="*/ 3866720 w 4403170"/>
              <a:gd name="connsiteY4" fmla="*/ 62409 h 1994253"/>
              <a:gd name="connsiteX5" fmla="*/ 4395336 w 4403170"/>
              <a:gd name="connsiteY5" fmla="*/ 837645 h 1994253"/>
              <a:gd name="connsiteX6" fmla="*/ 4041269 w 4403170"/>
              <a:gd name="connsiteY6" fmla="*/ 1529947 h 1994253"/>
              <a:gd name="connsiteX7" fmla="*/ 911570 w 4403170"/>
              <a:gd name="connsiteY7" fmla="*/ 1673992 h 1994253"/>
              <a:gd name="connsiteX8" fmla="*/ 919506 w 4403170"/>
              <a:gd name="connsiteY8" fmla="*/ 1994253 h 1994253"/>
              <a:gd name="connsiteX9" fmla="*/ 579832 w 4403170"/>
              <a:gd name="connsiteY9" fmla="*/ 1670336 h 1994253"/>
              <a:gd name="connsiteX0" fmla="*/ 579832 w 4403170"/>
              <a:gd name="connsiteY0" fmla="*/ 1670336 h 1994253"/>
              <a:gd name="connsiteX1" fmla="*/ 162953 w 4403170"/>
              <a:gd name="connsiteY1" fmla="*/ 1374898 h 1994253"/>
              <a:gd name="connsiteX2" fmla="*/ 4508 w 4403170"/>
              <a:gd name="connsiteY2" fmla="*/ 502726 h 1994253"/>
              <a:gd name="connsiteX3" fmla="*/ 658134 w 4403170"/>
              <a:gd name="connsiteY3" fmla="*/ 97688 h 1994253"/>
              <a:gd name="connsiteX4" fmla="*/ 3866720 w 4403170"/>
              <a:gd name="connsiteY4" fmla="*/ 62409 h 1994253"/>
              <a:gd name="connsiteX5" fmla="*/ 4395336 w 4403170"/>
              <a:gd name="connsiteY5" fmla="*/ 837645 h 1994253"/>
              <a:gd name="connsiteX6" fmla="*/ 3867252 w 4403170"/>
              <a:gd name="connsiteY6" fmla="*/ 1555855 h 1994253"/>
              <a:gd name="connsiteX7" fmla="*/ 911570 w 4403170"/>
              <a:gd name="connsiteY7" fmla="*/ 1673992 h 1994253"/>
              <a:gd name="connsiteX8" fmla="*/ 919506 w 4403170"/>
              <a:gd name="connsiteY8" fmla="*/ 1994253 h 1994253"/>
              <a:gd name="connsiteX9" fmla="*/ 579832 w 4403170"/>
              <a:gd name="connsiteY9" fmla="*/ 1670336 h 1994253"/>
              <a:gd name="connsiteX0" fmla="*/ 579832 w 4403170"/>
              <a:gd name="connsiteY0" fmla="*/ 1670336 h 1994253"/>
              <a:gd name="connsiteX1" fmla="*/ 162953 w 4403170"/>
              <a:gd name="connsiteY1" fmla="*/ 1374898 h 1994253"/>
              <a:gd name="connsiteX2" fmla="*/ 4508 w 4403170"/>
              <a:gd name="connsiteY2" fmla="*/ 502726 h 1994253"/>
              <a:gd name="connsiteX3" fmla="*/ 658134 w 4403170"/>
              <a:gd name="connsiteY3" fmla="*/ 97688 h 1994253"/>
              <a:gd name="connsiteX4" fmla="*/ 3866720 w 4403170"/>
              <a:gd name="connsiteY4" fmla="*/ 62409 h 1994253"/>
              <a:gd name="connsiteX5" fmla="*/ 4395336 w 4403170"/>
              <a:gd name="connsiteY5" fmla="*/ 837645 h 1994253"/>
              <a:gd name="connsiteX6" fmla="*/ 3864291 w 4403170"/>
              <a:gd name="connsiteY6" fmla="*/ 1611163 h 1994253"/>
              <a:gd name="connsiteX7" fmla="*/ 911570 w 4403170"/>
              <a:gd name="connsiteY7" fmla="*/ 1673992 h 1994253"/>
              <a:gd name="connsiteX8" fmla="*/ 919506 w 4403170"/>
              <a:gd name="connsiteY8" fmla="*/ 1994253 h 1994253"/>
              <a:gd name="connsiteX9" fmla="*/ 579832 w 4403170"/>
              <a:gd name="connsiteY9" fmla="*/ 1670336 h 1994253"/>
              <a:gd name="connsiteX0" fmla="*/ 579832 w 4403170"/>
              <a:gd name="connsiteY0" fmla="*/ 1670336 h 1994253"/>
              <a:gd name="connsiteX1" fmla="*/ 162953 w 4403170"/>
              <a:gd name="connsiteY1" fmla="*/ 1374898 h 1994253"/>
              <a:gd name="connsiteX2" fmla="*/ 4508 w 4403170"/>
              <a:gd name="connsiteY2" fmla="*/ 502726 h 1994253"/>
              <a:gd name="connsiteX3" fmla="*/ 658134 w 4403170"/>
              <a:gd name="connsiteY3" fmla="*/ 97688 h 1994253"/>
              <a:gd name="connsiteX4" fmla="*/ 3866720 w 4403170"/>
              <a:gd name="connsiteY4" fmla="*/ 62409 h 1994253"/>
              <a:gd name="connsiteX5" fmla="*/ 4395336 w 4403170"/>
              <a:gd name="connsiteY5" fmla="*/ 837645 h 1994253"/>
              <a:gd name="connsiteX6" fmla="*/ 3860788 w 4403170"/>
              <a:gd name="connsiteY6" fmla="*/ 1659621 h 1994253"/>
              <a:gd name="connsiteX7" fmla="*/ 911570 w 4403170"/>
              <a:gd name="connsiteY7" fmla="*/ 1673992 h 1994253"/>
              <a:gd name="connsiteX8" fmla="*/ 919506 w 4403170"/>
              <a:gd name="connsiteY8" fmla="*/ 1994253 h 1994253"/>
              <a:gd name="connsiteX9" fmla="*/ 579832 w 4403170"/>
              <a:gd name="connsiteY9" fmla="*/ 1670336 h 1994253"/>
              <a:gd name="connsiteX0" fmla="*/ 579832 w 4403170"/>
              <a:gd name="connsiteY0" fmla="*/ 1670336 h 1994253"/>
              <a:gd name="connsiteX1" fmla="*/ 162953 w 4403170"/>
              <a:gd name="connsiteY1" fmla="*/ 1374898 h 1994253"/>
              <a:gd name="connsiteX2" fmla="*/ 4508 w 4403170"/>
              <a:gd name="connsiteY2" fmla="*/ 502726 h 1994253"/>
              <a:gd name="connsiteX3" fmla="*/ 658134 w 4403170"/>
              <a:gd name="connsiteY3" fmla="*/ 97688 h 1994253"/>
              <a:gd name="connsiteX4" fmla="*/ 3866720 w 4403170"/>
              <a:gd name="connsiteY4" fmla="*/ 62409 h 1994253"/>
              <a:gd name="connsiteX5" fmla="*/ 4395336 w 4403170"/>
              <a:gd name="connsiteY5" fmla="*/ 837645 h 1994253"/>
              <a:gd name="connsiteX6" fmla="*/ 3860788 w 4403170"/>
              <a:gd name="connsiteY6" fmla="*/ 1659621 h 1994253"/>
              <a:gd name="connsiteX7" fmla="*/ 911570 w 4403170"/>
              <a:gd name="connsiteY7" fmla="*/ 1673992 h 1994253"/>
              <a:gd name="connsiteX8" fmla="*/ 919506 w 4403170"/>
              <a:gd name="connsiteY8" fmla="*/ 1994253 h 1994253"/>
              <a:gd name="connsiteX9" fmla="*/ 579832 w 4403170"/>
              <a:gd name="connsiteY9" fmla="*/ 1670336 h 1994253"/>
              <a:gd name="connsiteX0" fmla="*/ 534162 w 4402901"/>
              <a:gd name="connsiteY0" fmla="*/ 1652839 h 1994253"/>
              <a:gd name="connsiteX1" fmla="*/ 162684 w 4402901"/>
              <a:gd name="connsiteY1" fmla="*/ 1374898 h 1994253"/>
              <a:gd name="connsiteX2" fmla="*/ 4239 w 4402901"/>
              <a:gd name="connsiteY2" fmla="*/ 502726 h 1994253"/>
              <a:gd name="connsiteX3" fmla="*/ 657865 w 4402901"/>
              <a:gd name="connsiteY3" fmla="*/ 97688 h 1994253"/>
              <a:gd name="connsiteX4" fmla="*/ 3866451 w 4402901"/>
              <a:gd name="connsiteY4" fmla="*/ 62409 h 1994253"/>
              <a:gd name="connsiteX5" fmla="*/ 4395067 w 4402901"/>
              <a:gd name="connsiteY5" fmla="*/ 837645 h 1994253"/>
              <a:gd name="connsiteX6" fmla="*/ 3860519 w 4402901"/>
              <a:gd name="connsiteY6" fmla="*/ 1659621 h 1994253"/>
              <a:gd name="connsiteX7" fmla="*/ 911301 w 4402901"/>
              <a:gd name="connsiteY7" fmla="*/ 1673992 h 1994253"/>
              <a:gd name="connsiteX8" fmla="*/ 919237 w 4402901"/>
              <a:gd name="connsiteY8" fmla="*/ 1994253 h 1994253"/>
              <a:gd name="connsiteX9" fmla="*/ 534162 w 4402901"/>
              <a:gd name="connsiteY9" fmla="*/ 1652839 h 1994253"/>
              <a:gd name="connsiteX0" fmla="*/ 556735 w 4425474"/>
              <a:gd name="connsiteY0" fmla="*/ 1652839 h 1994253"/>
              <a:gd name="connsiteX1" fmla="*/ 167956 w 4425474"/>
              <a:gd name="connsiteY1" fmla="*/ 1341666 h 1994253"/>
              <a:gd name="connsiteX2" fmla="*/ 26812 w 4425474"/>
              <a:gd name="connsiteY2" fmla="*/ 502726 h 1994253"/>
              <a:gd name="connsiteX3" fmla="*/ 680438 w 4425474"/>
              <a:gd name="connsiteY3" fmla="*/ 97688 h 1994253"/>
              <a:gd name="connsiteX4" fmla="*/ 3889024 w 4425474"/>
              <a:gd name="connsiteY4" fmla="*/ 62409 h 1994253"/>
              <a:gd name="connsiteX5" fmla="*/ 4417640 w 4425474"/>
              <a:gd name="connsiteY5" fmla="*/ 837645 h 1994253"/>
              <a:gd name="connsiteX6" fmla="*/ 3883092 w 4425474"/>
              <a:gd name="connsiteY6" fmla="*/ 1659621 h 1994253"/>
              <a:gd name="connsiteX7" fmla="*/ 933874 w 4425474"/>
              <a:gd name="connsiteY7" fmla="*/ 1673992 h 1994253"/>
              <a:gd name="connsiteX8" fmla="*/ 941810 w 4425474"/>
              <a:gd name="connsiteY8" fmla="*/ 1994253 h 1994253"/>
              <a:gd name="connsiteX9" fmla="*/ 556735 w 4425474"/>
              <a:gd name="connsiteY9" fmla="*/ 1652839 h 1994253"/>
              <a:gd name="connsiteX0" fmla="*/ 556735 w 4425474"/>
              <a:gd name="connsiteY0" fmla="*/ 1652839 h 1994253"/>
              <a:gd name="connsiteX1" fmla="*/ 167956 w 4425474"/>
              <a:gd name="connsiteY1" fmla="*/ 1341666 h 1994253"/>
              <a:gd name="connsiteX2" fmla="*/ 26812 w 4425474"/>
              <a:gd name="connsiteY2" fmla="*/ 502726 h 1994253"/>
              <a:gd name="connsiteX3" fmla="*/ 680438 w 4425474"/>
              <a:gd name="connsiteY3" fmla="*/ 97688 h 1994253"/>
              <a:gd name="connsiteX4" fmla="*/ 3889024 w 4425474"/>
              <a:gd name="connsiteY4" fmla="*/ 62409 h 1994253"/>
              <a:gd name="connsiteX5" fmla="*/ 4417640 w 4425474"/>
              <a:gd name="connsiteY5" fmla="*/ 837645 h 1994253"/>
              <a:gd name="connsiteX6" fmla="*/ 3883092 w 4425474"/>
              <a:gd name="connsiteY6" fmla="*/ 1659621 h 1994253"/>
              <a:gd name="connsiteX7" fmla="*/ 933874 w 4425474"/>
              <a:gd name="connsiteY7" fmla="*/ 1673992 h 1994253"/>
              <a:gd name="connsiteX8" fmla="*/ 941810 w 4425474"/>
              <a:gd name="connsiteY8" fmla="*/ 1994253 h 1994253"/>
              <a:gd name="connsiteX9" fmla="*/ 556735 w 4425474"/>
              <a:gd name="connsiteY9" fmla="*/ 1652839 h 1994253"/>
              <a:gd name="connsiteX0" fmla="*/ 556735 w 4425474"/>
              <a:gd name="connsiteY0" fmla="*/ 1654095 h 1995509"/>
              <a:gd name="connsiteX1" fmla="*/ 167956 w 4425474"/>
              <a:gd name="connsiteY1" fmla="*/ 1342922 h 1995509"/>
              <a:gd name="connsiteX2" fmla="*/ 26812 w 4425474"/>
              <a:gd name="connsiteY2" fmla="*/ 503982 h 1995509"/>
              <a:gd name="connsiteX3" fmla="*/ 680438 w 4425474"/>
              <a:gd name="connsiteY3" fmla="*/ 98944 h 1995509"/>
              <a:gd name="connsiteX4" fmla="*/ 3889024 w 4425474"/>
              <a:gd name="connsiteY4" fmla="*/ 63665 h 1995509"/>
              <a:gd name="connsiteX5" fmla="*/ 4417640 w 4425474"/>
              <a:gd name="connsiteY5" fmla="*/ 838901 h 1995509"/>
              <a:gd name="connsiteX6" fmla="*/ 3883092 w 4425474"/>
              <a:gd name="connsiteY6" fmla="*/ 1660877 h 1995509"/>
              <a:gd name="connsiteX7" fmla="*/ 933874 w 4425474"/>
              <a:gd name="connsiteY7" fmla="*/ 1675248 h 1995509"/>
              <a:gd name="connsiteX8" fmla="*/ 941810 w 4425474"/>
              <a:gd name="connsiteY8" fmla="*/ 1995509 h 1995509"/>
              <a:gd name="connsiteX9" fmla="*/ 556735 w 4425474"/>
              <a:gd name="connsiteY9" fmla="*/ 1654095 h 1995509"/>
              <a:gd name="connsiteX0" fmla="*/ 556735 w 4425474"/>
              <a:gd name="connsiteY0" fmla="*/ 1655129 h 1996543"/>
              <a:gd name="connsiteX1" fmla="*/ 167956 w 4425474"/>
              <a:gd name="connsiteY1" fmla="*/ 1343956 h 1996543"/>
              <a:gd name="connsiteX2" fmla="*/ 26812 w 4425474"/>
              <a:gd name="connsiteY2" fmla="*/ 505016 h 1996543"/>
              <a:gd name="connsiteX3" fmla="*/ 680438 w 4425474"/>
              <a:gd name="connsiteY3" fmla="*/ 99978 h 1996543"/>
              <a:gd name="connsiteX4" fmla="*/ 3889024 w 4425474"/>
              <a:gd name="connsiteY4" fmla="*/ 64699 h 1996543"/>
              <a:gd name="connsiteX5" fmla="*/ 4417640 w 4425474"/>
              <a:gd name="connsiteY5" fmla="*/ 839935 h 1996543"/>
              <a:gd name="connsiteX6" fmla="*/ 3883092 w 4425474"/>
              <a:gd name="connsiteY6" fmla="*/ 1661911 h 1996543"/>
              <a:gd name="connsiteX7" fmla="*/ 933874 w 4425474"/>
              <a:gd name="connsiteY7" fmla="*/ 1676282 h 1996543"/>
              <a:gd name="connsiteX8" fmla="*/ 941810 w 4425474"/>
              <a:gd name="connsiteY8" fmla="*/ 1996543 h 1996543"/>
              <a:gd name="connsiteX9" fmla="*/ 556735 w 4425474"/>
              <a:gd name="connsiteY9" fmla="*/ 1655129 h 1996543"/>
              <a:gd name="connsiteX0" fmla="*/ 550979 w 4421752"/>
              <a:gd name="connsiteY0" fmla="*/ 1650230 h 1991644"/>
              <a:gd name="connsiteX1" fmla="*/ 162200 w 4421752"/>
              <a:gd name="connsiteY1" fmla="*/ 1339057 h 1991644"/>
              <a:gd name="connsiteX2" fmla="*/ 21056 w 4421752"/>
              <a:gd name="connsiteY2" fmla="*/ 500117 h 1991644"/>
              <a:gd name="connsiteX3" fmla="*/ 587675 w 4421752"/>
              <a:gd name="connsiteY3" fmla="*/ 108032 h 1991644"/>
              <a:gd name="connsiteX4" fmla="*/ 3883268 w 4421752"/>
              <a:gd name="connsiteY4" fmla="*/ 59800 h 1991644"/>
              <a:gd name="connsiteX5" fmla="*/ 4411884 w 4421752"/>
              <a:gd name="connsiteY5" fmla="*/ 835036 h 1991644"/>
              <a:gd name="connsiteX6" fmla="*/ 3877336 w 4421752"/>
              <a:gd name="connsiteY6" fmla="*/ 1657012 h 1991644"/>
              <a:gd name="connsiteX7" fmla="*/ 928118 w 4421752"/>
              <a:gd name="connsiteY7" fmla="*/ 1671383 h 1991644"/>
              <a:gd name="connsiteX8" fmla="*/ 936054 w 4421752"/>
              <a:gd name="connsiteY8" fmla="*/ 1991644 h 1991644"/>
              <a:gd name="connsiteX9" fmla="*/ 550979 w 4421752"/>
              <a:gd name="connsiteY9" fmla="*/ 1650230 h 1991644"/>
              <a:gd name="connsiteX0" fmla="*/ 550979 w 4423181"/>
              <a:gd name="connsiteY0" fmla="*/ 1701894 h 2043308"/>
              <a:gd name="connsiteX1" fmla="*/ 162200 w 4423181"/>
              <a:gd name="connsiteY1" fmla="*/ 1390721 h 2043308"/>
              <a:gd name="connsiteX2" fmla="*/ 21056 w 4423181"/>
              <a:gd name="connsiteY2" fmla="*/ 551781 h 2043308"/>
              <a:gd name="connsiteX3" fmla="*/ 587675 w 4423181"/>
              <a:gd name="connsiteY3" fmla="*/ 159696 h 2043308"/>
              <a:gd name="connsiteX4" fmla="*/ 3883268 w 4423181"/>
              <a:gd name="connsiteY4" fmla="*/ 111464 h 2043308"/>
              <a:gd name="connsiteX5" fmla="*/ 4411884 w 4423181"/>
              <a:gd name="connsiteY5" fmla="*/ 886700 h 2043308"/>
              <a:gd name="connsiteX6" fmla="*/ 3877336 w 4423181"/>
              <a:gd name="connsiteY6" fmla="*/ 1708676 h 2043308"/>
              <a:gd name="connsiteX7" fmla="*/ 928118 w 4423181"/>
              <a:gd name="connsiteY7" fmla="*/ 1723047 h 2043308"/>
              <a:gd name="connsiteX8" fmla="*/ 936054 w 4423181"/>
              <a:gd name="connsiteY8" fmla="*/ 2043308 h 2043308"/>
              <a:gd name="connsiteX9" fmla="*/ 550979 w 4423181"/>
              <a:gd name="connsiteY9" fmla="*/ 1701894 h 2043308"/>
              <a:gd name="connsiteX0" fmla="*/ 550979 w 4416703"/>
              <a:gd name="connsiteY0" fmla="*/ 1724338 h 2065752"/>
              <a:gd name="connsiteX1" fmla="*/ 162200 w 4416703"/>
              <a:gd name="connsiteY1" fmla="*/ 1413165 h 2065752"/>
              <a:gd name="connsiteX2" fmla="*/ 21056 w 4416703"/>
              <a:gd name="connsiteY2" fmla="*/ 574225 h 2065752"/>
              <a:gd name="connsiteX3" fmla="*/ 587675 w 4416703"/>
              <a:gd name="connsiteY3" fmla="*/ 182140 h 2065752"/>
              <a:gd name="connsiteX4" fmla="*/ 3836784 w 4416703"/>
              <a:gd name="connsiteY4" fmla="*/ 102710 h 2065752"/>
              <a:gd name="connsiteX5" fmla="*/ 4411884 w 4416703"/>
              <a:gd name="connsiteY5" fmla="*/ 909144 h 2065752"/>
              <a:gd name="connsiteX6" fmla="*/ 3877336 w 4416703"/>
              <a:gd name="connsiteY6" fmla="*/ 1731120 h 2065752"/>
              <a:gd name="connsiteX7" fmla="*/ 928118 w 4416703"/>
              <a:gd name="connsiteY7" fmla="*/ 1745491 h 2065752"/>
              <a:gd name="connsiteX8" fmla="*/ 936054 w 4416703"/>
              <a:gd name="connsiteY8" fmla="*/ 2065752 h 2065752"/>
              <a:gd name="connsiteX9" fmla="*/ 550979 w 4416703"/>
              <a:gd name="connsiteY9" fmla="*/ 1724338 h 2065752"/>
              <a:gd name="connsiteX0" fmla="*/ 560106 w 4423497"/>
              <a:gd name="connsiteY0" fmla="*/ 1682522 h 2023936"/>
              <a:gd name="connsiteX1" fmla="*/ 171327 w 4423497"/>
              <a:gd name="connsiteY1" fmla="*/ 1371349 h 2023936"/>
              <a:gd name="connsiteX2" fmla="*/ 30183 w 4423497"/>
              <a:gd name="connsiteY2" fmla="*/ 532409 h 2023936"/>
              <a:gd name="connsiteX3" fmla="*/ 733796 w 4423497"/>
              <a:gd name="connsiteY3" fmla="*/ 110109 h 2023936"/>
              <a:gd name="connsiteX4" fmla="*/ 3845911 w 4423497"/>
              <a:gd name="connsiteY4" fmla="*/ 60894 h 2023936"/>
              <a:gd name="connsiteX5" fmla="*/ 4421011 w 4423497"/>
              <a:gd name="connsiteY5" fmla="*/ 867328 h 2023936"/>
              <a:gd name="connsiteX6" fmla="*/ 3886463 w 4423497"/>
              <a:gd name="connsiteY6" fmla="*/ 1689304 h 2023936"/>
              <a:gd name="connsiteX7" fmla="*/ 937245 w 4423497"/>
              <a:gd name="connsiteY7" fmla="*/ 1703675 h 2023936"/>
              <a:gd name="connsiteX8" fmla="*/ 945181 w 4423497"/>
              <a:gd name="connsiteY8" fmla="*/ 2023936 h 2023936"/>
              <a:gd name="connsiteX9" fmla="*/ 560106 w 4423497"/>
              <a:gd name="connsiteY9" fmla="*/ 1682522 h 2023936"/>
              <a:gd name="connsiteX0" fmla="*/ 563605 w 4426572"/>
              <a:gd name="connsiteY0" fmla="*/ 1726456 h 2067870"/>
              <a:gd name="connsiteX1" fmla="*/ 174826 w 4426572"/>
              <a:gd name="connsiteY1" fmla="*/ 1415283 h 2067870"/>
              <a:gd name="connsiteX2" fmla="*/ 33682 w 4426572"/>
              <a:gd name="connsiteY2" fmla="*/ 576343 h 2067870"/>
              <a:gd name="connsiteX3" fmla="*/ 788618 w 4426572"/>
              <a:gd name="connsiteY3" fmla="*/ 60926 h 2067870"/>
              <a:gd name="connsiteX4" fmla="*/ 3849410 w 4426572"/>
              <a:gd name="connsiteY4" fmla="*/ 104828 h 2067870"/>
              <a:gd name="connsiteX5" fmla="*/ 4424510 w 4426572"/>
              <a:gd name="connsiteY5" fmla="*/ 911262 h 2067870"/>
              <a:gd name="connsiteX6" fmla="*/ 3889962 w 4426572"/>
              <a:gd name="connsiteY6" fmla="*/ 1733238 h 2067870"/>
              <a:gd name="connsiteX7" fmla="*/ 940744 w 4426572"/>
              <a:gd name="connsiteY7" fmla="*/ 1747609 h 2067870"/>
              <a:gd name="connsiteX8" fmla="*/ 948680 w 4426572"/>
              <a:gd name="connsiteY8" fmla="*/ 2067870 h 2067870"/>
              <a:gd name="connsiteX9" fmla="*/ 563605 w 4426572"/>
              <a:gd name="connsiteY9" fmla="*/ 1726456 h 2067870"/>
              <a:gd name="connsiteX0" fmla="*/ 563605 w 4426571"/>
              <a:gd name="connsiteY0" fmla="*/ 1726456 h 2067870"/>
              <a:gd name="connsiteX1" fmla="*/ 174826 w 4426571"/>
              <a:gd name="connsiteY1" fmla="*/ 1415283 h 2067870"/>
              <a:gd name="connsiteX2" fmla="*/ 33682 w 4426571"/>
              <a:gd name="connsiteY2" fmla="*/ 576343 h 2067870"/>
              <a:gd name="connsiteX3" fmla="*/ 788618 w 4426571"/>
              <a:gd name="connsiteY3" fmla="*/ 60926 h 2067870"/>
              <a:gd name="connsiteX4" fmla="*/ 3849410 w 4426571"/>
              <a:gd name="connsiteY4" fmla="*/ 104828 h 2067870"/>
              <a:gd name="connsiteX5" fmla="*/ 4424510 w 4426571"/>
              <a:gd name="connsiteY5" fmla="*/ 911262 h 2067870"/>
              <a:gd name="connsiteX6" fmla="*/ 3569489 w 4426571"/>
              <a:gd name="connsiteY6" fmla="*/ 1762468 h 2067870"/>
              <a:gd name="connsiteX7" fmla="*/ 940744 w 4426571"/>
              <a:gd name="connsiteY7" fmla="*/ 1747609 h 2067870"/>
              <a:gd name="connsiteX8" fmla="*/ 948680 w 4426571"/>
              <a:gd name="connsiteY8" fmla="*/ 2067870 h 2067870"/>
              <a:gd name="connsiteX9" fmla="*/ 563605 w 4426571"/>
              <a:gd name="connsiteY9" fmla="*/ 1726456 h 2067870"/>
              <a:gd name="connsiteX0" fmla="*/ 563605 w 4426571"/>
              <a:gd name="connsiteY0" fmla="*/ 1726456 h 2067870"/>
              <a:gd name="connsiteX1" fmla="*/ 174826 w 4426571"/>
              <a:gd name="connsiteY1" fmla="*/ 1415283 h 2067870"/>
              <a:gd name="connsiteX2" fmla="*/ 33682 w 4426571"/>
              <a:gd name="connsiteY2" fmla="*/ 576343 h 2067870"/>
              <a:gd name="connsiteX3" fmla="*/ 788618 w 4426571"/>
              <a:gd name="connsiteY3" fmla="*/ 60926 h 2067870"/>
              <a:gd name="connsiteX4" fmla="*/ 3849410 w 4426571"/>
              <a:gd name="connsiteY4" fmla="*/ 104828 h 2067870"/>
              <a:gd name="connsiteX5" fmla="*/ 4424510 w 4426571"/>
              <a:gd name="connsiteY5" fmla="*/ 911262 h 2067870"/>
              <a:gd name="connsiteX6" fmla="*/ 3569489 w 4426571"/>
              <a:gd name="connsiteY6" fmla="*/ 1762468 h 2067870"/>
              <a:gd name="connsiteX7" fmla="*/ 940744 w 4426571"/>
              <a:gd name="connsiteY7" fmla="*/ 1747609 h 2067870"/>
              <a:gd name="connsiteX8" fmla="*/ 948680 w 4426571"/>
              <a:gd name="connsiteY8" fmla="*/ 2067870 h 2067870"/>
              <a:gd name="connsiteX9" fmla="*/ 563605 w 4426571"/>
              <a:gd name="connsiteY9" fmla="*/ 1726456 h 2067870"/>
              <a:gd name="connsiteX0" fmla="*/ 564281 w 4427247"/>
              <a:gd name="connsiteY0" fmla="*/ 1726456 h 2067870"/>
              <a:gd name="connsiteX1" fmla="*/ 172251 w 4427247"/>
              <a:gd name="connsiteY1" fmla="*/ 1374183 h 2067870"/>
              <a:gd name="connsiteX2" fmla="*/ 34358 w 4427247"/>
              <a:gd name="connsiteY2" fmla="*/ 576343 h 2067870"/>
              <a:gd name="connsiteX3" fmla="*/ 789294 w 4427247"/>
              <a:gd name="connsiteY3" fmla="*/ 60926 h 2067870"/>
              <a:gd name="connsiteX4" fmla="*/ 3850086 w 4427247"/>
              <a:gd name="connsiteY4" fmla="*/ 104828 h 2067870"/>
              <a:gd name="connsiteX5" fmla="*/ 4425186 w 4427247"/>
              <a:gd name="connsiteY5" fmla="*/ 911262 h 2067870"/>
              <a:gd name="connsiteX6" fmla="*/ 3570165 w 4427247"/>
              <a:gd name="connsiteY6" fmla="*/ 1762468 h 2067870"/>
              <a:gd name="connsiteX7" fmla="*/ 941420 w 4427247"/>
              <a:gd name="connsiteY7" fmla="*/ 1747609 h 2067870"/>
              <a:gd name="connsiteX8" fmla="*/ 949356 w 4427247"/>
              <a:gd name="connsiteY8" fmla="*/ 2067870 h 2067870"/>
              <a:gd name="connsiteX9" fmla="*/ 564281 w 4427247"/>
              <a:gd name="connsiteY9" fmla="*/ 1726456 h 2067870"/>
              <a:gd name="connsiteX0" fmla="*/ 564281 w 4427247"/>
              <a:gd name="connsiteY0" fmla="*/ 1741318 h 2082732"/>
              <a:gd name="connsiteX1" fmla="*/ 172251 w 4427247"/>
              <a:gd name="connsiteY1" fmla="*/ 1389045 h 2082732"/>
              <a:gd name="connsiteX2" fmla="*/ 34358 w 4427247"/>
              <a:gd name="connsiteY2" fmla="*/ 591205 h 2082732"/>
              <a:gd name="connsiteX3" fmla="*/ 789294 w 4427247"/>
              <a:gd name="connsiteY3" fmla="*/ 75788 h 2082732"/>
              <a:gd name="connsiteX4" fmla="*/ 3850086 w 4427247"/>
              <a:gd name="connsiteY4" fmla="*/ 119690 h 2082732"/>
              <a:gd name="connsiteX5" fmla="*/ 4425186 w 4427247"/>
              <a:gd name="connsiteY5" fmla="*/ 926124 h 2082732"/>
              <a:gd name="connsiteX6" fmla="*/ 3570165 w 4427247"/>
              <a:gd name="connsiteY6" fmla="*/ 1777330 h 2082732"/>
              <a:gd name="connsiteX7" fmla="*/ 941420 w 4427247"/>
              <a:gd name="connsiteY7" fmla="*/ 1762471 h 2082732"/>
              <a:gd name="connsiteX8" fmla="*/ 949356 w 4427247"/>
              <a:gd name="connsiteY8" fmla="*/ 2082732 h 2082732"/>
              <a:gd name="connsiteX9" fmla="*/ 564281 w 4427247"/>
              <a:gd name="connsiteY9" fmla="*/ 1741318 h 2082732"/>
              <a:gd name="connsiteX0" fmla="*/ 564281 w 4427247"/>
              <a:gd name="connsiteY0" fmla="*/ 1741318 h 2082732"/>
              <a:gd name="connsiteX1" fmla="*/ 172251 w 4427247"/>
              <a:gd name="connsiteY1" fmla="*/ 1389045 h 2082732"/>
              <a:gd name="connsiteX2" fmla="*/ 34358 w 4427247"/>
              <a:gd name="connsiteY2" fmla="*/ 591205 h 2082732"/>
              <a:gd name="connsiteX3" fmla="*/ 789294 w 4427247"/>
              <a:gd name="connsiteY3" fmla="*/ 75788 h 2082732"/>
              <a:gd name="connsiteX4" fmla="*/ 3850086 w 4427247"/>
              <a:gd name="connsiteY4" fmla="*/ 119690 h 2082732"/>
              <a:gd name="connsiteX5" fmla="*/ 4425186 w 4427247"/>
              <a:gd name="connsiteY5" fmla="*/ 926124 h 2082732"/>
              <a:gd name="connsiteX6" fmla="*/ 3570165 w 4427247"/>
              <a:gd name="connsiteY6" fmla="*/ 1777330 h 2082732"/>
              <a:gd name="connsiteX7" fmla="*/ 1156249 w 4427247"/>
              <a:gd name="connsiteY7" fmla="*/ 1788819 h 2082732"/>
              <a:gd name="connsiteX8" fmla="*/ 949356 w 4427247"/>
              <a:gd name="connsiteY8" fmla="*/ 2082732 h 2082732"/>
              <a:gd name="connsiteX9" fmla="*/ 564281 w 4427247"/>
              <a:gd name="connsiteY9" fmla="*/ 1741318 h 2082732"/>
              <a:gd name="connsiteX0" fmla="*/ 564281 w 4427247"/>
              <a:gd name="connsiteY0" fmla="*/ 1741318 h 2116439"/>
              <a:gd name="connsiteX1" fmla="*/ 172251 w 4427247"/>
              <a:gd name="connsiteY1" fmla="*/ 1389045 h 2116439"/>
              <a:gd name="connsiteX2" fmla="*/ 34358 w 4427247"/>
              <a:gd name="connsiteY2" fmla="*/ 591205 h 2116439"/>
              <a:gd name="connsiteX3" fmla="*/ 789294 w 4427247"/>
              <a:gd name="connsiteY3" fmla="*/ 75788 h 2116439"/>
              <a:gd name="connsiteX4" fmla="*/ 3850086 w 4427247"/>
              <a:gd name="connsiteY4" fmla="*/ 119690 h 2116439"/>
              <a:gd name="connsiteX5" fmla="*/ 4425186 w 4427247"/>
              <a:gd name="connsiteY5" fmla="*/ 926124 h 2116439"/>
              <a:gd name="connsiteX6" fmla="*/ 3570165 w 4427247"/>
              <a:gd name="connsiteY6" fmla="*/ 1777330 h 2116439"/>
              <a:gd name="connsiteX7" fmla="*/ 1156249 w 4427247"/>
              <a:gd name="connsiteY7" fmla="*/ 1788819 h 2116439"/>
              <a:gd name="connsiteX8" fmla="*/ 1157432 w 4427247"/>
              <a:gd name="connsiteY8" fmla="*/ 2116439 h 2116439"/>
              <a:gd name="connsiteX9" fmla="*/ 564281 w 4427247"/>
              <a:gd name="connsiteY9" fmla="*/ 1741318 h 2116439"/>
              <a:gd name="connsiteX0" fmla="*/ 722695 w 4430824"/>
              <a:gd name="connsiteY0" fmla="*/ 1751186 h 2116439"/>
              <a:gd name="connsiteX1" fmla="*/ 175828 w 4430824"/>
              <a:gd name="connsiteY1" fmla="*/ 1389045 h 2116439"/>
              <a:gd name="connsiteX2" fmla="*/ 37935 w 4430824"/>
              <a:gd name="connsiteY2" fmla="*/ 591205 h 2116439"/>
              <a:gd name="connsiteX3" fmla="*/ 792871 w 4430824"/>
              <a:gd name="connsiteY3" fmla="*/ 75788 h 2116439"/>
              <a:gd name="connsiteX4" fmla="*/ 3853663 w 4430824"/>
              <a:gd name="connsiteY4" fmla="*/ 119690 h 2116439"/>
              <a:gd name="connsiteX5" fmla="*/ 4428763 w 4430824"/>
              <a:gd name="connsiteY5" fmla="*/ 926124 h 2116439"/>
              <a:gd name="connsiteX6" fmla="*/ 3573742 w 4430824"/>
              <a:gd name="connsiteY6" fmla="*/ 1777330 h 2116439"/>
              <a:gd name="connsiteX7" fmla="*/ 1159826 w 4430824"/>
              <a:gd name="connsiteY7" fmla="*/ 1788819 h 2116439"/>
              <a:gd name="connsiteX8" fmla="*/ 1161009 w 4430824"/>
              <a:gd name="connsiteY8" fmla="*/ 2116439 h 2116439"/>
              <a:gd name="connsiteX9" fmla="*/ 722695 w 4430824"/>
              <a:gd name="connsiteY9" fmla="*/ 1751186 h 2116439"/>
              <a:gd name="connsiteX0" fmla="*/ 722695 w 4430824"/>
              <a:gd name="connsiteY0" fmla="*/ 1751186 h 2116439"/>
              <a:gd name="connsiteX1" fmla="*/ 175828 w 4430824"/>
              <a:gd name="connsiteY1" fmla="*/ 1389045 h 2116439"/>
              <a:gd name="connsiteX2" fmla="*/ 37935 w 4430824"/>
              <a:gd name="connsiteY2" fmla="*/ 591205 h 2116439"/>
              <a:gd name="connsiteX3" fmla="*/ 792871 w 4430824"/>
              <a:gd name="connsiteY3" fmla="*/ 75788 h 2116439"/>
              <a:gd name="connsiteX4" fmla="*/ 3853663 w 4430824"/>
              <a:gd name="connsiteY4" fmla="*/ 119690 h 2116439"/>
              <a:gd name="connsiteX5" fmla="*/ 4428763 w 4430824"/>
              <a:gd name="connsiteY5" fmla="*/ 926124 h 2116439"/>
              <a:gd name="connsiteX6" fmla="*/ 3573742 w 4430824"/>
              <a:gd name="connsiteY6" fmla="*/ 1777330 h 2116439"/>
              <a:gd name="connsiteX7" fmla="*/ 1159826 w 4430824"/>
              <a:gd name="connsiteY7" fmla="*/ 1788819 h 2116439"/>
              <a:gd name="connsiteX8" fmla="*/ 1161009 w 4430824"/>
              <a:gd name="connsiteY8" fmla="*/ 2116439 h 2116439"/>
              <a:gd name="connsiteX9" fmla="*/ 722695 w 4430824"/>
              <a:gd name="connsiteY9" fmla="*/ 1751186 h 2116439"/>
              <a:gd name="connsiteX0" fmla="*/ 722695 w 4428763"/>
              <a:gd name="connsiteY0" fmla="*/ 1751186 h 2116439"/>
              <a:gd name="connsiteX1" fmla="*/ 175828 w 4428763"/>
              <a:gd name="connsiteY1" fmla="*/ 1389045 h 2116439"/>
              <a:gd name="connsiteX2" fmla="*/ 37935 w 4428763"/>
              <a:gd name="connsiteY2" fmla="*/ 591205 h 2116439"/>
              <a:gd name="connsiteX3" fmla="*/ 792871 w 4428763"/>
              <a:gd name="connsiteY3" fmla="*/ 75788 h 2116439"/>
              <a:gd name="connsiteX4" fmla="*/ 3853663 w 4428763"/>
              <a:gd name="connsiteY4" fmla="*/ 119690 h 2116439"/>
              <a:gd name="connsiteX5" fmla="*/ 4428763 w 4428763"/>
              <a:gd name="connsiteY5" fmla="*/ 926124 h 2116439"/>
              <a:gd name="connsiteX6" fmla="*/ 3573742 w 4428763"/>
              <a:gd name="connsiteY6" fmla="*/ 1777330 h 2116439"/>
              <a:gd name="connsiteX7" fmla="*/ 1159826 w 4428763"/>
              <a:gd name="connsiteY7" fmla="*/ 1788819 h 2116439"/>
              <a:gd name="connsiteX8" fmla="*/ 1161009 w 4428763"/>
              <a:gd name="connsiteY8" fmla="*/ 2116439 h 2116439"/>
              <a:gd name="connsiteX9" fmla="*/ 722695 w 4428763"/>
              <a:gd name="connsiteY9" fmla="*/ 1751186 h 2116439"/>
              <a:gd name="connsiteX0" fmla="*/ 722695 w 4428763"/>
              <a:gd name="connsiteY0" fmla="*/ 1737220 h 2102473"/>
              <a:gd name="connsiteX1" fmla="*/ 175828 w 4428763"/>
              <a:gd name="connsiteY1" fmla="*/ 1375079 h 2102473"/>
              <a:gd name="connsiteX2" fmla="*/ 37935 w 4428763"/>
              <a:gd name="connsiteY2" fmla="*/ 577239 h 2102473"/>
              <a:gd name="connsiteX3" fmla="*/ 792871 w 4428763"/>
              <a:gd name="connsiteY3" fmla="*/ 61822 h 2102473"/>
              <a:gd name="connsiteX4" fmla="*/ 3822903 w 4428763"/>
              <a:gd name="connsiteY4" fmla="*/ 104021 h 2102473"/>
              <a:gd name="connsiteX5" fmla="*/ 4428763 w 4428763"/>
              <a:gd name="connsiteY5" fmla="*/ 912158 h 2102473"/>
              <a:gd name="connsiteX6" fmla="*/ 3573742 w 4428763"/>
              <a:gd name="connsiteY6" fmla="*/ 1763364 h 2102473"/>
              <a:gd name="connsiteX7" fmla="*/ 1159826 w 4428763"/>
              <a:gd name="connsiteY7" fmla="*/ 1774853 h 2102473"/>
              <a:gd name="connsiteX8" fmla="*/ 1161009 w 4428763"/>
              <a:gd name="connsiteY8" fmla="*/ 2102473 h 2102473"/>
              <a:gd name="connsiteX9" fmla="*/ 722695 w 4428763"/>
              <a:gd name="connsiteY9" fmla="*/ 1737220 h 2102473"/>
              <a:gd name="connsiteX0" fmla="*/ 722695 w 4428763"/>
              <a:gd name="connsiteY0" fmla="*/ 1737220 h 2102473"/>
              <a:gd name="connsiteX1" fmla="*/ 175828 w 4428763"/>
              <a:gd name="connsiteY1" fmla="*/ 1375079 h 2102473"/>
              <a:gd name="connsiteX2" fmla="*/ 37935 w 4428763"/>
              <a:gd name="connsiteY2" fmla="*/ 577239 h 2102473"/>
              <a:gd name="connsiteX3" fmla="*/ 792871 w 4428763"/>
              <a:gd name="connsiteY3" fmla="*/ 61822 h 2102473"/>
              <a:gd name="connsiteX4" fmla="*/ 3822903 w 4428763"/>
              <a:gd name="connsiteY4" fmla="*/ 104021 h 2102473"/>
              <a:gd name="connsiteX5" fmla="*/ 4428763 w 4428763"/>
              <a:gd name="connsiteY5" fmla="*/ 912158 h 2102473"/>
              <a:gd name="connsiteX6" fmla="*/ 3573742 w 4428763"/>
              <a:gd name="connsiteY6" fmla="*/ 1763364 h 2102473"/>
              <a:gd name="connsiteX7" fmla="*/ 1159826 w 4428763"/>
              <a:gd name="connsiteY7" fmla="*/ 1774853 h 2102473"/>
              <a:gd name="connsiteX8" fmla="*/ 1161009 w 4428763"/>
              <a:gd name="connsiteY8" fmla="*/ 2102473 h 2102473"/>
              <a:gd name="connsiteX9" fmla="*/ 722695 w 4428763"/>
              <a:gd name="connsiteY9" fmla="*/ 1737220 h 2102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28763" h="2102473">
                <a:moveTo>
                  <a:pt x="722695" y="1737220"/>
                </a:moveTo>
                <a:cubicBezTo>
                  <a:pt x="541817" y="1663774"/>
                  <a:pt x="289955" y="1568409"/>
                  <a:pt x="175828" y="1375079"/>
                </a:cubicBezTo>
                <a:cubicBezTo>
                  <a:pt x="61701" y="1181749"/>
                  <a:pt x="-64905" y="796115"/>
                  <a:pt x="37935" y="577239"/>
                </a:cubicBezTo>
                <a:cubicBezTo>
                  <a:pt x="140775" y="358363"/>
                  <a:pt x="162043" y="140692"/>
                  <a:pt x="792871" y="61822"/>
                </a:cubicBezTo>
                <a:cubicBezTo>
                  <a:pt x="1423699" y="-17048"/>
                  <a:pt x="3216921" y="-37702"/>
                  <a:pt x="3822903" y="104021"/>
                </a:cubicBezTo>
                <a:cubicBezTo>
                  <a:pt x="4428885" y="245744"/>
                  <a:pt x="4416953" y="658639"/>
                  <a:pt x="4428763" y="912158"/>
                </a:cubicBezTo>
                <a:cubicBezTo>
                  <a:pt x="4404194" y="1365424"/>
                  <a:pt x="4118565" y="1619581"/>
                  <a:pt x="3573742" y="1763364"/>
                </a:cubicBezTo>
                <a:cubicBezTo>
                  <a:pt x="3028919" y="1907147"/>
                  <a:pt x="1313245" y="1816204"/>
                  <a:pt x="1159826" y="1774853"/>
                </a:cubicBezTo>
                <a:cubicBezTo>
                  <a:pt x="1098295" y="1880771"/>
                  <a:pt x="1112279" y="1894673"/>
                  <a:pt x="1161009" y="2102473"/>
                </a:cubicBezTo>
                <a:cubicBezTo>
                  <a:pt x="929550" y="1950845"/>
                  <a:pt x="722695" y="1737220"/>
                  <a:pt x="722695" y="1737220"/>
                </a:cubicBezTo>
                <a:close/>
              </a:path>
            </a:pathLst>
          </a:custGeom>
          <a:solidFill>
            <a:schemeClr val="bg1"/>
          </a:solidFill>
          <a:ln w="19050"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41A6B7AD-D9BC-704A-A2EA-78E8C0FFCF31}"/>
              </a:ext>
            </a:extLst>
          </p:cNvPr>
          <p:cNvSpPr>
            <a:spLocks noGrp="1"/>
          </p:cNvSpPr>
          <p:nvPr>
            <p:ph type="title"/>
          </p:nvPr>
        </p:nvSpPr>
        <p:spPr>
          <a:xfrm>
            <a:off x="769256" y="623429"/>
            <a:ext cx="5036457" cy="1282926"/>
          </a:xfrm>
        </p:spPr>
        <p:txBody>
          <a:bodyPr vert="horz" lIns="91440" tIns="45720" rIns="91440" bIns="45720" rtlCol="0" anchor="b">
            <a:normAutofit/>
          </a:bodyPr>
          <a:lstStyle/>
          <a:p>
            <a:pPr algn="ctr">
              <a:lnSpc>
                <a:spcPct val="90000"/>
              </a:lnSpc>
            </a:pPr>
            <a:r>
              <a:rPr lang="en-US" sz="4100" dirty="0" err="1"/>
              <a:t>اهداف</a:t>
            </a:r>
            <a:r>
              <a:rPr lang="en-US" sz="4100" dirty="0"/>
              <a:t> </a:t>
            </a:r>
            <a:r>
              <a:rPr lang="en-US" sz="4100" dirty="0" err="1"/>
              <a:t>علم</a:t>
            </a:r>
            <a:r>
              <a:rPr lang="en-US" sz="4100" dirty="0"/>
              <a:t> </a:t>
            </a:r>
            <a:r>
              <a:rPr lang="en-US" sz="4100" dirty="0" err="1"/>
              <a:t>النفس</a:t>
            </a:r>
            <a:r>
              <a:rPr lang="en-US" sz="4100" dirty="0"/>
              <a:t>:</a:t>
            </a:r>
            <a:br>
              <a:rPr lang="en-US" sz="4100" dirty="0"/>
            </a:br>
            <a:r>
              <a:rPr lang="en-US" sz="4100" dirty="0"/>
              <a:t>١- </a:t>
            </a:r>
            <a:r>
              <a:rPr lang="en-US" sz="4100" dirty="0" err="1"/>
              <a:t>الفهم</a:t>
            </a:r>
            <a:r>
              <a:rPr lang="en-US" sz="4100" dirty="0"/>
              <a:t>:</a:t>
            </a:r>
          </a:p>
        </p:txBody>
      </p:sp>
      <p:sp>
        <p:nvSpPr>
          <p:cNvPr id="25" name="Freeform: Shape 24">
            <a:extLst>
              <a:ext uri="{FF2B5EF4-FFF2-40B4-BE49-F238E27FC236}">
                <a16:creationId xmlns:a16="http://schemas.microsoft.com/office/drawing/2014/main" id="{9FBE8679-CB21-4876-82EA-4D4D5D4BCD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397424">
            <a:off x="496549" y="410803"/>
            <a:ext cx="5522001" cy="2792916"/>
          </a:xfrm>
          <a:custGeom>
            <a:avLst/>
            <a:gdLst>
              <a:gd name="connsiteX0" fmla="*/ 891379 w 4662985"/>
              <a:gd name="connsiteY0" fmla="*/ 1591181 h 1931508"/>
              <a:gd name="connsiteX1" fmla="*/ 126235 w 4662985"/>
              <a:gd name="connsiteY1" fmla="*/ 1242280 h 1931508"/>
              <a:gd name="connsiteX2" fmla="*/ 8887 w 4662985"/>
              <a:gd name="connsiteY2" fmla="*/ 549241 h 1931508"/>
              <a:gd name="connsiteX3" fmla="*/ 481994 w 4662985"/>
              <a:gd name="connsiteY3" fmla="*/ 38891 h 1931508"/>
              <a:gd name="connsiteX4" fmla="*/ 4176837 w 4662985"/>
              <a:gd name="connsiteY4" fmla="*/ 108043 h 1931508"/>
              <a:gd name="connsiteX5" fmla="*/ 4661945 w 4662985"/>
              <a:gd name="connsiteY5" fmla="*/ 598104 h 1931508"/>
              <a:gd name="connsiteX6" fmla="*/ 4354479 w 4662985"/>
              <a:gd name="connsiteY6" fmla="*/ 1472118 h 1931508"/>
              <a:gd name="connsiteX7" fmla="*/ 1274188 w 4662985"/>
              <a:gd name="connsiteY7" fmla="*/ 1591276 h 1931508"/>
              <a:gd name="connsiteX8" fmla="*/ 896713 w 4662985"/>
              <a:gd name="connsiteY8" fmla="*/ 1931509 h 1931508"/>
              <a:gd name="connsiteX9" fmla="*/ 891379 w 4662985"/>
              <a:gd name="connsiteY9" fmla="*/ 1591181 h 1931508"/>
              <a:gd name="connsiteX0" fmla="*/ 891157 w 4662763"/>
              <a:gd name="connsiteY0" fmla="*/ 1591181 h 1931509"/>
              <a:gd name="connsiteX1" fmla="*/ 215888 w 4662763"/>
              <a:gd name="connsiteY1" fmla="*/ 1252973 h 1931509"/>
              <a:gd name="connsiteX2" fmla="*/ 8665 w 4662763"/>
              <a:gd name="connsiteY2" fmla="*/ 549241 h 1931509"/>
              <a:gd name="connsiteX3" fmla="*/ 481772 w 4662763"/>
              <a:gd name="connsiteY3" fmla="*/ 38891 h 1931509"/>
              <a:gd name="connsiteX4" fmla="*/ 4176615 w 4662763"/>
              <a:gd name="connsiteY4" fmla="*/ 108043 h 1931509"/>
              <a:gd name="connsiteX5" fmla="*/ 4661723 w 4662763"/>
              <a:gd name="connsiteY5" fmla="*/ 598104 h 1931509"/>
              <a:gd name="connsiteX6" fmla="*/ 4354257 w 4662763"/>
              <a:gd name="connsiteY6" fmla="*/ 1472118 h 1931509"/>
              <a:gd name="connsiteX7" fmla="*/ 1273966 w 4662763"/>
              <a:gd name="connsiteY7" fmla="*/ 1591276 h 1931509"/>
              <a:gd name="connsiteX8" fmla="*/ 896491 w 4662763"/>
              <a:gd name="connsiteY8" fmla="*/ 1931509 h 1931509"/>
              <a:gd name="connsiteX9" fmla="*/ 891157 w 4662763"/>
              <a:gd name="connsiteY9" fmla="*/ 1591181 h 1931509"/>
              <a:gd name="connsiteX0" fmla="*/ 893955 w 4665561"/>
              <a:gd name="connsiteY0" fmla="*/ 1591181 h 1931509"/>
              <a:gd name="connsiteX1" fmla="*/ 218686 w 4665561"/>
              <a:gd name="connsiteY1" fmla="*/ 1252973 h 1931509"/>
              <a:gd name="connsiteX2" fmla="*/ 11463 w 4665561"/>
              <a:gd name="connsiteY2" fmla="*/ 549241 h 1931509"/>
              <a:gd name="connsiteX3" fmla="*/ 484570 w 4665561"/>
              <a:gd name="connsiteY3" fmla="*/ 38891 h 1931509"/>
              <a:gd name="connsiteX4" fmla="*/ 4179413 w 4665561"/>
              <a:gd name="connsiteY4" fmla="*/ 108043 h 1931509"/>
              <a:gd name="connsiteX5" fmla="*/ 4664521 w 4665561"/>
              <a:gd name="connsiteY5" fmla="*/ 598104 h 1931509"/>
              <a:gd name="connsiteX6" fmla="*/ 4357055 w 4665561"/>
              <a:gd name="connsiteY6" fmla="*/ 1472118 h 1931509"/>
              <a:gd name="connsiteX7" fmla="*/ 1276764 w 4665561"/>
              <a:gd name="connsiteY7" fmla="*/ 1591276 h 1931509"/>
              <a:gd name="connsiteX8" fmla="*/ 899289 w 4665561"/>
              <a:gd name="connsiteY8" fmla="*/ 1931509 h 1931509"/>
              <a:gd name="connsiteX9" fmla="*/ 893955 w 4665561"/>
              <a:gd name="connsiteY9" fmla="*/ 1591181 h 1931509"/>
              <a:gd name="connsiteX0" fmla="*/ 882812 w 4654418"/>
              <a:gd name="connsiteY0" fmla="*/ 1591181 h 1931509"/>
              <a:gd name="connsiteX1" fmla="*/ 409762 w 4654418"/>
              <a:gd name="connsiteY1" fmla="*/ 1317128 h 1931509"/>
              <a:gd name="connsiteX2" fmla="*/ 320 w 4654418"/>
              <a:gd name="connsiteY2" fmla="*/ 549241 h 1931509"/>
              <a:gd name="connsiteX3" fmla="*/ 473427 w 4654418"/>
              <a:gd name="connsiteY3" fmla="*/ 38891 h 1931509"/>
              <a:gd name="connsiteX4" fmla="*/ 4168270 w 4654418"/>
              <a:gd name="connsiteY4" fmla="*/ 108043 h 1931509"/>
              <a:gd name="connsiteX5" fmla="*/ 4653378 w 4654418"/>
              <a:gd name="connsiteY5" fmla="*/ 598104 h 1931509"/>
              <a:gd name="connsiteX6" fmla="*/ 4345912 w 4654418"/>
              <a:gd name="connsiteY6" fmla="*/ 1472118 h 1931509"/>
              <a:gd name="connsiteX7" fmla="*/ 1265621 w 4654418"/>
              <a:gd name="connsiteY7" fmla="*/ 1591276 h 1931509"/>
              <a:gd name="connsiteX8" fmla="*/ 888146 w 4654418"/>
              <a:gd name="connsiteY8" fmla="*/ 1931509 h 1931509"/>
              <a:gd name="connsiteX9" fmla="*/ 882812 w 4654418"/>
              <a:gd name="connsiteY9" fmla="*/ 1591181 h 1931509"/>
              <a:gd name="connsiteX0" fmla="*/ 721472 w 4493078"/>
              <a:gd name="connsiteY0" fmla="*/ 1576074 h 1916402"/>
              <a:gd name="connsiteX1" fmla="*/ 248422 w 4493078"/>
              <a:gd name="connsiteY1" fmla="*/ 1302021 h 1916402"/>
              <a:gd name="connsiteX2" fmla="*/ 198481 w 4493078"/>
              <a:gd name="connsiteY2" fmla="*/ 544828 h 1916402"/>
              <a:gd name="connsiteX3" fmla="*/ 312087 w 4493078"/>
              <a:gd name="connsiteY3" fmla="*/ 23784 h 1916402"/>
              <a:gd name="connsiteX4" fmla="*/ 4006930 w 4493078"/>
              <a:gd name="connsiteY4" fmla="*/ 92936 h 1916402"/>
              <a:gd name="connsiteX5" fmla="*/ 4492038 w 4493078"/>
              <a:gd name="connsiteY5" fmla="*/ 582997 h 1916402"/>
              <a:gd name="connsiteX6" fmla="*/ 4184572 w 4493078"/>
              <a:gd name="connsiteY6" fmla="*/ 1457011 h 1916402"/>
              <a:gd name="connsiteX7" fmla="*/ 1104281 w 4493078"/>
              <a:gd name="connsiteY7" fmla="*/ 1576169 h 1916402"/>
              <a:gd name="connsiteX8" fmla="*/ 726806 w 4493078"/>
              <a:gd name="connsiteY8" fmla="*/ 1916402 h 1916402"/>
              <a:gd name="connsiteX9" fmla="*/ 721472 w 4493078"/>
              <a:gd name="connsiteY9" fmla="*/ 1576074 h 1916402"/>
              <a:gd name="connsiteX0" fmla="*/ 571898 w 4363378"/>
              <a:gd name="connsiteY0" fmla="*/ 1544826 h 1885154"/>
              <a:gd name="connsiteX1" fmla="*/ 98848 w 4363378"/>
              <a:gd name="connsiteY1" fmla="*/ 1270773 h 1885154"/>
              <a:gd name="connsiteX2" fmla="*/ 48907 w 4363378"/>
              <a:gd name="connsiteY2" fmla="*/ 513580 h 1885154"/>
              <a:gd name="connsiteX3" fmla="*/ 668060 w 4363378"/>
              <a:gd name="connsiteY3" fmla="*/ 56691 h 1885154"/>
              <a:gd name="connsiteX4" fmla="*/ 3857356 w 4363378"/>
              <a:gd name="connsiteY4" fmla="*/ 61688 h 1885154"/>
              <a:gd name="connsiteX5" fmla="*/ 4342464 w 4363378"/>
              <a:gd name="connsiteY5" fmla="*/ 551749 h 1885154"/>
              <a:gd name="connsiteX6" fmla="*/ 4034998 w 4363378"/>
              <a:gd name="connsiteY6" fmla="*/ 1425763 h 1885154"/>
              <a:gd name="connsiteX7" fmla="*/ 954707 w 4363378"/>
              <a:gd name="connsiteY7" fmla="*/ 1544921 h 1885154"/>
              <a:gd name="connsiteX8" fmla="*/ 577232 w 4363378"/>
              <a:gd name="connsiteY8" fmla="*/ 1885154 h 1885154"/>
              <a:gd name="connsiteX9" fmla="*/ 571898 w 4363378"/>
              <a:gd name="connsiteY9" fmla="*/ 1544826 h 1885154"/>
              <a:gd name="connsiteX0" fmla="*/ 571898 w 4363379"/>
              <a:gd name="connsiteY0" fmla="*/ 1544826 h 1885154"/>
              <a:gd name="connsiteX1" fmla="*/ 98848 w 4363379"/>
              <a:gd name="connsiteY1" fmla="*/ 1270773 h 1885154"/>
              <a:gd name="connsiteX2" fmla="*/ 48907 w 4363379"/>
              <a:gd name="connsiteY2" fmla="*/ 513580 h 1885154"/>
              <a:gd name="connsiteX3" fmla="*/ 668060 w 4363379"/>
              <a:gd name="connsiteY3" fmla="*/ 56691 h 1885154"/>
              <a:gd name="connsiteX4" fmla="*/ 3857356 w 4363379"/>
              <a:gd name="connsiteY4" fmla="*/ 61688 h 1885154"/>
              <a:gd name="connsiteX5" fmla="*/ 4342464 w 4363379"/>
              <a:gd name="connsiteY5" fmla="*/ 551749 h 1885154"/>
              <a:gd name="connsiteX6" fmla="*/ 4034998 w 4363379"/>
              <a:gd name="connsiteY6" fmla="*/ 1425763 h 1885154"/>
              <a:gd name="connsiteX7" fmla="*/ 954707 w 4363379"/>
              <a:gd name="connsiteY7" fmla="*/ 1544921 h 1885154"/>
              <a:gd name="connsiteX8" fmla="*/ 577232 w 4363379"/>
              <a:gd name="connsiteY8" fmla="*/ 1885154 h 1885154"/>
              <a:gd name="connsiteX9" fmla="*/ 571898 w 4363379"/>
              <a:gd name="connsiteY9" fmla="*/ 1544826 h 1885154"/>
              <a:gd name="connsiteX0" fmla="*/ 577456 w 4368937"/>
              <a:gd name="connsiteY0" fmla="*/ 1544826 h 1885154"/>
              <a:gd name="connsiteX1" fmla="*/ 104406 w 4368937"/>
              <a:gd name="connsiteY1" fmla="*/ 1270773 h 1885154"/>
              <a:gd name="connsiteX2" fmla="*/ 54465 w 4368937"/>
              <a:gd name="connsiteY2" fmla="*/ 513580 h 1885154"/>
              <a:gd name="connsiteX3" fmla="*/ 673618 w 4368937"/>
              <a:gd name="connsiteY3" fmla="*/ 56691 h 1885154"/>
              <a:gd name="connsiteX4" fmla="*/ 3862914 w 4368937"/>
              <a:gd name="connsiteY4" fmla="*/ 61688 h 1885154"/>
              <a:gd name="connsiteX5" fmla="*/ 4348022 w 4368937"/>
              <a:gd name="connsiteY5" fmla="*/ 551749 h 1885154"/>
              <a:gd name="connsiteX6" fmla="*/ 4040556 w 4368937"/>
              <a:gd name="connsiteY6" fmla="*/ 1425763 h 1885154"/>
              <a:gd name="connsiteX7" fmla="*/ 960265 w 4368937"/>
              <a:gd name="connsiteY7" fmla="*/ 1544921 h 1885154"/>
              <a:gd name="connsiteX8" fmla="*/ 582790 w 4368937"/>
              <a:gd name="connsiteY8" fmla="*/ 1885154 h 1885154"/>
              <a:gd name="connsiteX9" fmla="*/ 577456 w 4368937"/>
              <a:gd name="connsiteY9" fmla="*/ 1544826 h 1885154"/>
              <a:gd name="connsiteX0" fmla="*/ 558214 w 4349695"/>
              <a:gd name="connsiteY0" fmla="*/ 1544826 h 1885154"/>
              <a:gd name="connsiteX1" fmla="*/ 141335 w 4349695"/>
              <a:gd name="connsiteY1" fmla="*/ 1249388 h 1885154"/>
              <a:gd name="connsiteX2" fmla="*/ 35223 w 4349695"/>
              <a:gd name="connsiteY2" fmla="*/ 513580 h 1885154"/>
              <a:gd name="connsiteX3" fmla="*/ 654376 w 4349695"/>
              <a:gd name="connsiteY3" fmla="*/ 56691 h 1885154"/>
              <a:gd name="connsiteX4" fmla="*/ 3843672 w 4349695"/>
              <a:gd name="connsiteY4" fmla="*/ 61688 h 1885154"/>
              <a:gd name="connsiteX5" fmla="*/ 4328780 w 4349695"/>
              <a:gd name="connsiteY5" fmla="*/ 551749 h 1885154"/>
              <a:gd name="connsiteX6" fmla="*/ 4021314 w 4349695"/>
              <a:gd name="connsiteY6" fmla="*/ 1425763 h 1885154"/>
              <a:gd name="connsiteX7" fmla="*/ 941023 w 4349695"/>
              <a:gd name="connsiteY7" fmla="*/ 1544921 h 1885154"/>
              <a:gd name="connsiteX8" fmla="*/ 563548 w 4349695"/>
              <a:gd name="connsiteY8" fmla="*/ 1885154 h 1885154"/>
              <a:gd name="connsiteX9" fmla="*/ 558214 w 4349695"/>
              <a:gd name="connsiteY9" fmla="*/ 1544826 h 1885154"/>
              <a:gd name="connsiteX0" fmla="*/ 533956 w 4325437"/>
              <a:gd name="connsiteY0" fmla="*/ 1544826 h 1885154"/>
              <a:gd name="connsiteX1" fmla="*/ 117077 w 4325437"/>
              <a:gd name="connsiteY1" fmla="*/ 1249388 h 1885154"/>
              <a:gd name="connsiteX2" fmla="*/ 10965 w 4325437"/>
              <a:gd name="connsiteY2" fmla="*/ 513580 h 1885154"/>
              <a:gd name="connsiteX3" fmla="*/ 630118 w 4325437"/>
              <a:gd name="connsiteY3" fmla="*/ 56691 h 1885154"/>
              <a:gd name="connsiteX4" fmla="*/ 3819414 w 4325437"/>
              <a:gd name="connsiteY4" fmla="*/ 61688 h 1885154"/>
              <a:gd name="connsiteX5" fmla="*/ 4304522 w 4325437"/>
              <a:gd name="connsiteY5" fmla="*/ 551749 h 1885154"/>
              <a:gd name="connsiteX6" fmla="*/ 3997056 w 4325437"/>
              <a:gd name="connsiteY6" fmla="*/ 1425763 h 1885154"/>
              <a:gd name="connsiteX7" fmla="*/ 916765 w 4325437"/>
              <a:gd name="connsiteY7" fmla="*/ 1544921 h 1885154"/>
              <a:gd name="connsiteX8" fmla="*/ 539290 w 4325437"/>
              <a:gd name="connsiteY8" fmla="*/ 1885154 h 1885154"/>
              <a:gd name="connsiteX9" fmla="*/ 533956 w 4325437"/>
              <a:gd name="connsiteY9" fmla="*/ 1544826 h 1885154"/>
              <a:gd name="connsiteX0" fmla="*/ 541936 w 4333417"/>
              <a:gd name="connsiteY0" fmla="*/ 1542160 h 1882488"/>
              <a:gd name="connsiteX1" fmla="*/ 125057 w 4333417"/>
              <a:gd name="connsiteY1" fmla="*/ 1246722 h 1882488"/>
              <a:gd name="connsiteX2" fmla="*/ 7711 w 4333417"/>
              <a:gd name="connsiteY2" fmla="*/ 468144 h 1882488"/>
              <a:gd name="connsiteX3" fmla="*/ 638098 w 4333417"/>
              <a:gd name="connsiteY3" fmla="*/ 54025 h 1882488"/>
              <a:gd name="connsiteX4" fmla="*/ 3827394 w 4333417"/>
              <a:gd name="connsiteY4" fmla="*/ 59022 h 1882488"/>
              <a:gd name="connsiteX5" fmla="*/ 4312502 w 4333417"/>
              <a:gd name="connsiteY5" fmla="*/ 549083 h 1882488"/>
              <a:gd name="connsiteX6" fmla="*/ 4005036 w 4333417"/>
              <a:gd name="connsiteY6" fmla="*/ 1423097 h 1882488"/>
              <a:gd name="connsiteX7" fmla="*/ 924745 w 4333417"/>
              <a:gd name="connsiteY7" fmla="*/ 1542255 h 1882488"/>
              <a:gd name="connsiteX8" fmla="*/ 547270 w 4333417"/>
              <a:gd name="connsiteY8" fmla="*/ 1882488 h 1882488"/>
              <a:gd name="connsiteX9" fmla="*/ 541936 w 4333417"/>
              <a:gd name="connsiteY9" fmla="*/ 1542160 h 1882488"/>
              <a:gd name="connsiteX0" fmla="*/ 541936 w 4388134"/>
              <a:gd name="connsiteY0" fmla="*/ 1552672 h 1893000"/>
              <a:gd name="connsiteX1" fmla="*/ 125057 w 4388134"/>
              <a:gd name="connsiteY1" fmla="*/ 1257234 h 1893000"/>
              <a:gd name="connsiteX2" fmla="*/ 7711 w 4388134"/>
              <a:gd name="connsiteY2" fmla="*/ 478656 h 1893000"/>
              <a:gd name="connsiteX3" fmla="*/ 638098 w 4388134"/>
              <a:gd name="connsiteY3" fmla="*/ 64537 h 1893000"/>
              <a:gd name="connsiteX4" fmla="*/ 3827394 w 4388134"/>
              <a:gd name="connsiteY4" fmla="*/ 69534 h 1893000"/>
              <a:gd name="connsiteX5" fmla="*/ 4357440 w 4388134"/>
              <a:gd name="connsiteY5" fmla="*/ 719981 h 1893000"/>
              <a:gd name="connsiteX6" fmla="*/ 4005036 w 4388134"/>
              <a:gd name="connsiteY6" fmla="*/ 1433609 h 1893000"/>
              <a:gd name="connsiteX7" fmla="*/ 924745 w 4388134"/>
              <a:gd name="connsiteY7" fmla="*/ 1552767 h 1893000"/>
              <a:gd name="connsiteX8" fmla="*/ 547270 w 4388134"/>
              <a:gd name="connsiteY8" fmla="*/ 1893000 h 1893000"/>
              <a:gd name="connsiteX9" fmla="*/ 541936 w 4388134"/>
              <a:gd name="connsiteY9" fmla="*/ 1552672 h 1893000"/>
              <a:gd name="connsiteX0" fmla="*/ 541936 w 4371319"/>
              <a:gd name="connsiteY0" fmla="*/ 1552672 h 1893000"/>
              <a:gd name="connsiteX1" fmla="*/ 125057 w 4371319"/>
              <a:gd name="connsiteY1" fmla="*/ 1257234 h 1893000"/>
              <a:gd name="connsiteX2" fmla="*/ 7711 w 4371319"/>
              <a:gd name="connsiteY2" fmla="*/ 478656 h 1893000"/>
              <a:gd name="connsiteX3" fmla="*/ 638098 w 4371319"/>
              <a:gd name="connsiteY3" fmla="*/ 64537 h 1893000"/>
              <a:gd name="connsiteX4" fmla="*/ 3827394 w 4371319"/>
              <a:gd name="connsiteY4" fmla="*/ 69534 h 1893000"/>
              <a:gd name="connsiteX5" fmla="*/ 4357440 w 4371319"/>
              <a:gd name="connsiteY5" fmla="*/ 719981 h 1893000"/>
              <a:gd name="connsiteX6" fmla="*/ 4005036 w 4371319"/>
              <a:gd name="connsiteY6" fmla="*/ 1433609 h 1893000"/>
              <a:gd name="connsiteX7" fmla="*/ 924745 w 4371319"/>
              <a:gd name="connsiteY7" fmla="*/ 1552767 h 1893000"/>
              <a:gd name="connsiteX8" fmla="*/ 547270 w 4371319"/>
              <a:gd name="connsiteY8" fmla="*/ 1893000 h 1893000"/>
              <a:gd name="connsiteX9" fmla="*/ 541936 w 4371319"/>
              <a:gd name="connsiteY9" fmla="*/ 1552672 h 1893000"/>
              <a:gd name="connsiteX0" fmla="*/ 541936 w 4371319"/>
              <a:gd name="connsiteY0" fmla="*/ 1552672 h 1860922"/>
              <a:gd name="connsiteX1" fmla="*/ 125057 w 4371319"/>
              <a:gd name="connsiteY1" fmla="*/ 1257234 h 1860922"/>
              <a:gd name="connsiteX2" fmla="*/ 7711 w 4371319"/>
              <a:gd name="connsiteY2" fmla="*/ 478656 h 1860922"/>
              <a:gd name="connsiteX3" fmla="*/ 638098 w 4371319"/>
              <a:gd name="connsiteY3" fmla="*/ 64537 h 1860922"/>
              <a:gd name="connsiteX4" fmla="*/ 3827394 w 4371319"/>
              <a:gd name="connsiteY4" fmla="*/ 69534 h 1860922"/>
              <a:gd name="connsiteX5" fmla="*/ 4357440 w 4371319"/>
              <a:gd name="connsiteY5" fmla="*/ 719981 h 1860922"/>
              <a:gd name="connsiteX6" fmla="*/ 4005036 w 4371319"/>
              <a:gd name="connsiteY6" fmla="*/ 1433609 h 1860922"/>
              <a:gd name="connsiteX7" fmla="*/ 924745 w 4371319"/>
              <a:gd name="connsiteY7" fmla="*/ 1552767 h 1860922"/>
              <a:gd name="connsiteX8" fmla="*/ 513567 w 4371319"/>
              <a:gd name="connsiteY8" fmla="*/ 1860922 h 1860922"/>
              <a:gd name="connsiteX9" fmla="*/ 541936 w 4371319"/>
              <a:gd name="connsiteY9" fmla="*/ 1552672 h 1860922"/>
              <a:gd name="connsiteX0" fmla="*/ 541936 w 4371319"/>
              <a:gd name="connsiteY0" fmla="*/ 1552672 h 1860922"/>
              <a:gd name="connsiteX1" fmla="*/ 125057 w 4371319"/>
              <a:gd name="connsiteY1" fmla="*/ 1257234 h 1860922"/>
              <a:gd name="connsiteX2" fmla="*/ 7711 w 4371319"/>
              <a:gd name="connsiteY2" fmla="*/ 478656 h 1860922"/>
              <a:gd name="connsiteX3" fmla="*/ 638098 w 4371319"/>
              <a:gd name="connsiteY3" fmla="*/ 64537 h 1860922"/>
              <a:gd name="connsiteX4" fmla="*/ 3827394 w 4371319"/>
              <a:gd name="connsiteY4" fmla="*/ 69534 h 1860922"/>
              <a:gd name="connsiteX5" fmla="*/ 4357440 w 4371319"/>
              <a:gd name="connsiteY5" fmla="*/ 719981 h 1860922"/>
              <a:gd name="connsiteX6" fmla="*/ 4003373 w 4371319"/>
              <a:gd name="connsiteY6" fmla="*/ 1412283 h 1860922"/>
              <a:gd name="connsiteX7" fmla="*/ 924745 w 4371319"/>
              <a:gd name="connsiteY7" fmla="*/ 1552767 h 1860922"/>
              <a:gd name="connsiteX8" fmla="*/ 513567 w 4371319"/>
              <a:gd name="connsiteY8" fmla="*/ 1860922 h 1860922"/>
              <a:gd name="connsiteX9" fmla="*/ 541936 w 4371319"/>
              <a:gd name="connsiteY9" fmla="*/ 1552672 h 1860922"/>
              <a:gd name="connsiteX0" fmla="*/ 541936 w 4372709"/>
              <a:gd name="connsiteY0" fmla="*/ 1574600 h 1882850"/>
              <a:gd name="connsiteX1" fmla="*/ 125057 w 4372709"/>
              <a:gd name="connsiteY1" fmla="*/ 1279162 h 1882850"/>
              <a:gd name="connsiteX2" fmla="*/ 7711 w 4372709"/>
              <a:gd name="connsiteY2" fmla="*/ 500584 h 1882850"/>
              <a:gd name="connsiteX3" fmla="*/ 638098 w 4372709"/>
              <a:gd name="connsiteY3" fmla="*/ 86465 h 1882850"/>
              <a:gd name="connsiteX4" fmla="*/ 3836101 w 4372709"/>
              <a:gd name="connsiteY4" fmla="*/ 58680 h 1882850"/>
              <a:gd name="connsiteX5" fmla="*/ 4357440 w 4372709"/>
              <a:gd name="connsiteY5" fmla="*/ 741909 h 1882850"/>
              <a:gd name="connsiteX6" fmla="*/ 4003373 w 4372709"/>
              <a:gd name="connsiteY6" fmla="*/ 1434211 h 1882850"/>
              <a:gd name="connsiteX7" fmla="*/ 924745 w 4372709"/>
              <a:gd name="connsiteY7" fmla="*/ 1574695 h 1882850"/>
              <a:gd name="connsiteX8" fmla="*/ 513567 w 4372709"/>
              <a:gd name="connsiteY8" fmla="*/ 1882850 h 1882850"/>
              <a:gd name="connsiteX9" fmla="*/ 541936 w 4372709"/>
              <a:gd name="connsiteY9" fmla="*/ 1574600 h 1882850"/>
              <a:gd name="connsiteX0" fmla="*/ 596079 w 4426852"/>
              <a:gd name="connsiteY0" fmla="*/ 1574294 h 1882544"/>
              <a:gd name="connsiteX1" fmla="*/ 179200 w 4426852"/>
              <a:gd name="connsiteY1" fmla="*/ 1278856 h 1882544"/>
              <a:gd name="connsiteX2" fmla="*/ 5005 w 4426852"/>
              <a:gd name="connsiteY2" fmla="*/ 493573 h 1882544"/>
              <a:gd name="connsiteX3" fmla="*/ 692241 w 4426852"/>
              <a:gd name="connsiteY3" fmla="*/ 86159 h 1882544"/>
              <a:gd name="connsiteX4" fmla="*/ 3890244 w 4426852"/>
              <a:gd name="connsiteY4" fmla="*/ 58374 h 1882544"/>
              <a:gd name="connsiteX5" fmla="*/ 4411583 w 4426852"/>
              <a:gd name="connsiteY5" fmla="*/ 741603 h 1882544"/>
              <a:gd name="connsiteX6" fmla="*/ 4057516 w 4426852"/>
              <a:gd name="connsiteY6" fmla="*/ 1433905 h 1882544"/>
              <a:gd name="connsiteX7" fmla="*/ 978888 w 4426852"/>
              <a:gd name="connsiteY7" fmla="*/ 1574389 h 1882544"/>
              <a:gd name="connsiteX8" fmla="*/ 567710 w 4426852"/>
              <a:gd name="connsiteY8" fmla="*/ 1882544 h 1882544"/>
              <a:gd name="connsiteX9" fmla="*/ 596079 w 4426852"/>
              <a:gd name="connsiteY9" fmla="*/ 1574294 h 1882544"/>
              <a:gd name="connsiteX0" fmla="*/ 614119 w 4445340"/>
              <a:gd name="connsiteY0" fmla="*/ 1619631 h 1927881"/>
              <a:gd name="connsiteX1" fmla="*/ 197240 w 4445340"/>
              <a:gd name="connsiteY1" fmla="*/ 1324193 h 1927881"/>
              <a:gd name="connsiteX2" fmla="*/ 23045 w 4445340"/>
              <a:gd name="connsiteY2" fmla="*/ 538910 h 1927881"/>
              <a:gd name="connsiteX3" fmla="*/ 692421 w 4445340"/>
              <a:gd name="connsiteY3" fmla="*/ 46983 h 1927881"/>
              <a:gd name="connsiteX4" fmla="*/ 3908284 w 4445340"/>
              <a:gd name="connsiteY4" fmla="*/ 103711 h 1927881"/>
              <a:gd name="connsiteX5" fmla="*/ 4429623 w 4445340"/>
              <a:gd name="connsiteY5" fmla="*/ 786940 h 1927881"/>
              <a:gd name="connsiteX6" fmla="*/ 4075556 w 4445340"/>
              <a:gd name="connsiteY6" fmla="*/ 1479242 h 1927881"/>
              <a:gd name="connsiteX7" fmla="*/ 996928 w 4445340"/>
              <a:gd name="connsiteY7" fmla="*/ 1619726 h 1927881"/>
              <a:gd name="connsiteX8" fmla="*/ 585750 w 4445340"/>
              <a:gd name="connsiteY8" fmla="*/ 1927881 h 1927881"/>
              <a:gd name="connsiteX9" fmla="*/ 614119 w 4445340"/>
              <a:gd name="connsiteY9" fmla="*/ 1619631 h 1927881"/>
              <a:gd name="connsiteX0" fmla="*/ 595113 w 4426334"/>
              <a:gd name="connsiteY0" fmla="*/ 1619631 h 1927881"/>
              <a:gd name="connsiteX1" fmla="*/ 178234 w 4426334"/>
              <a:gd name="connsiteY1" fmla="*/ 1324193 h 1927881"/>
              <a:gd name="connsiteX2" fmla="*/ 4039 w 4426334"/>
              <a:gd name="connsiteY2" fmla="*/ 538910 h 1927881"/>
              <a:gd name="connsiteX3" fmla="*/ 673415 w 4426334"/>
              <a:gd name="connsiteY3" fmla="*/ 46983 h 1927881"/>
              <a:gd name="connsiteX4" fmla="*/ 3889278 w 4426334"/>
              <a:gd name="connsiteY4" fmla="*/ 103711 h 1927881"/>
              <a:gd name="connsiteX5" fmla="*/ 4410617 w 4426334"/>
              <a:gd name="connsiteY5" fmla="*/ 786940 h 1927881"/>
              <a:gd name="connsiteX6" fmla="*/ 4056550 w 4426334"/>
              <a:gd name="connsiteY6" fmla="*/ 1479242 h 1927881"/>
              <a:gd name="connsiteX7" fmla="*/ 977922 w 4426334"/>
              <a:gd name="connsiteY7" fmla="*/ 1619726 h 1927881"/>
              <a:gd name="connsiteX8" fmla="*/ 566744 w 4426334"/>
              <a:gd name="connsiteY8" fmla="*/ 1927881 h 1927881"/>
              <a:gd name="connsiteX9" fmla="*/ 595113 w 4426334"/>
              <a:gd name="connsiteY9" fmla="*/ 1619631 h 1927881"/>
              <a:gd name="connsiteX0" fmla="*/ 579832 w 4411053"/>
              <a:gd name="connsiteY0" fmla="*/ 1613526 h 1921776"/>
              <a:gd name="connsiteX1" fmla="*/ 162953 w 4411053"/>
              <a:gd name="connsiteY1" fmla="*/ 1318088 h 1921776"/>
              <a:gd name="connsiteX2" fmla="*/ 4508 w 4411053"/>
              <a:gd name="connsiteY2" fmla="*/ 445916 h 1921776"/>
              <a:gd name="connsiteX3" fmla="*/ 658134 w 4411053"/>
              <a:gd name="connsiteY3" fmla="*/ 40878 h 1921776"/>
              <a:gd name="connsiteX4" fmla="*/ 3873997 w 4411053"/>
              <a:gd name="connsiteY4" fmla="*/ 97606 h 1921776"/>
              <a:gd name="connsiteX5" fmla="*/ 4395336 w 4411053"/>
              <a:gd name="connsiteY5" fmla="*/ 780835 h 1921776"/>
              <a:gd name="connsiteX6" fmla="*/ 4041269 w 4411053"/>
              <a:gd name="connsiteY6" fmla="*/ 1473137 h 1921776"/>
              <a:gd name="connsiteX7" fmla="*/ 962641 w 4411053"/>
              <a:gd name="connsiteY7" fmla="*/ 1613621 h 1921776"/>
              <a:gd name="connsiteX8" fmla="*/ 551463 w 4411053"/>
              <a:gd name="connsiteY8" fmla="*/ 1921776 h 1921776"/>
              <a:gd name="connsiteX9" fmla="*/ 579832 w 4411053"/>
              <a:gd name="connsiteY9" fmla="*/ 1613526 h 1921776"/>
              <a:gd name="connsiteX0" fmla="*/ 579832 w 4411053"/>
              <a:gd name="connsiteY0" fmla="*/ 1613526 h 1921776"/>
              <a:gd name="connsiteX1" fmla="*/ 162953 w 4411053"/>
              <a:gd name="connsiteY1" fmla="*/ 1318088 h 1921776"/>
              <a:gd name="connsiteX2" fmla="*/ 4508 w 4411053"/>
              <a:gd name="connsiteY2" fmla="*/ 445916 h 1921776"/>
              <a:gd name="connsiteX3" fmla="*/ 658134 w 4411053"/>
              <a:gd name="connsiteY3" fmla="*/ 40878 h 1921776"/>
              <a:gd name="connsiteX4" fmla="*/ 3873997 w 4411053"/>
              <a:gd name="connsiteY4" fmla="*/ 97606 h 1921776"/>
              <a:gd name="connsiteX5" fmla="*/ 4395336 w 4411053"/>
              <a:gd name="connsiteY5" fmla="*/ 780835 h 1921776"/>
              <a:gd name="connsiteX6" fmla="*/ 4041269 w 4411053"/>
              <a:gd name="connsiteY6" fmla="*/ 1473137 h 1921776"/>
              <a:gd name="connsiteX7" fmla="*/ 962641 w 4411053"/>
              <a:gd name="connsiteY7" fmla="*/ 1613621 h 1921776"/>
              <a:gd name="connsiteX8" fmla="*/ 551463 w 4411053"/>
              <a:gd name="connsiteY8" fmla="*/ 1921776 h 1921776"/>
              <a:gd name="connsiteX9" fmla="*/ 579832 w 4411053"/>
              <a:gd name="connsiteY9" fmla="*/ 1613526 h 1921776"/>
              <a:gd name="connsiteX0" fmla="*/ 579832 w 4411053"/>
              <a:gd name="connsiteY0" fmla="*/ 1613526 h 1921776"/>
              <a:gd name="connsiteX1" fmla="*/ 162953 w 4411053"/>
              <a:gd name="connsiteY1" fmla="*/ 1318088 h 1921776"/>
              <a:gd name="connsiteX2" fmla="*/ 4508 w 4411053"/>
              <a:gd name="connsiteY2" fmla="*/ 445916 h 1921776"/>
              <a:gd name="connsiteX3" fmla="*/ 658134 w 4411053"/>
              <a:gd name="connsiteY3" fmla="*/ 40878 h 1921776"/>
              <a:gd name="connsiteX4" fmla="*/ 3873997 w 4411053"/>
              <a:gd name="connsiteY4" fmla="*/ 97606 h 1921776"/>
              <a:gd name="connsiteX5" fmla="*/ 4395336 w 4411053"/>
              <a:gd name="connsiteY5" fmla="*/ 780835 h 1921776"/>
              <a:gd name="connsiteX6" fmla="*/ 4041269 w 4411053"/>
              <a:gd name="connsiteY6" fmla="*/ 1473137 h 1921776"/>
              <a:gd name="connsiteX7" fmla="*/ 962641 w 4411053"/>
              <a:gd name="connsiteY7" fmla="*/ 1613621 h 1921776"/>
              <a:gd name="connsiteX8" fmla="*/ 551463 w 4411053"/>
              <a:gd name="connsiteY8" fmla="*/ 1921776 h 1921776"/>
              <a:gd name="connsiteX9" fmla="*/ 579832 w 4411053"/>
              <a:gd name="connsiteY9" fmla="*/ 1613526 h 1921776"/>
              <a:gd name="connsiteX0" fmla="*/ 579832 w 4410649"/>
              <a:gd name="connsiteY0" fmla="*/ 1629405 h 1937655"/>
              <a:gd name="connsiteX1" fmla="*/ 162953 w 4410649"/>
              <a:gd name="connsiteY1" fmla="*/ 1333967 h 1937655"/>
              <a:gd name="connsiteX2" fmla="*/ 4508 w 4410649"/>
              <a:gd name="connsiteY2" fmla="*/ 461795 h 1937655"/>
              <a:gd name="connsiteX3" fmla="*/ 658134 w 4410649"/>
              <a:gd name="connsiteY3" fmla="*/ 56757 h 1937655"/>
              <a:gd name="connsiteX4" fmla="*/ 3871596 w 4410649"/>
              <a:gd name="connsiteY4" fmla="*/ 83126 h 1937655"/>
              <a:gd name="connsiteX5" fmla="*/ 4395336 w 4410649"/>
              <a:gd name="connsiteY5" fmla="*/ 796714 h 1937655"/>
              <a:gd name="connsiteX6" fmla="*/ 4041269 w 4410649"/>
              <a:gd name="connsiteY6" fmla="*/ 1489016 h 1937655"/>
              <a:gd name="connsiteX7" fmla="*/ 962641 w 4410649"/>
              <a:gd name="connsiteY7" fmla="*/ 1629500 h 1937655"/>
              <a:gd name="connsiteX8" fmla="*/ 551463 w 4410649"/>
              <a:gd name="connsiteY8" fmla="*/ 1937655 h 1937655"/>
              <a:gd name="connsiteX9" fmla="*/ 579832 w 4410649"/>
              <a:gd name="connsiteY9" fmla="*/ 1629405 h 1937655"/>
              <a:gd name="connsiteX0" fmla="*/ 579832 w 4410649"/>
              <a:gd name="connsiteY0" fmla="*/ 1629405 h 1937655"/>
              <a:gd name="connsiteX1" fmla="*/ 162953 w 4410649"/>
              <a:gd name="connsiteY1" fmla="*/ 1333967 h 1937655"/>
              <a:gd name="connsiteX2" fmla="*/ 4508 w 4410649"/>
              <a:gd name="connsiteY2" fmla="*/ 461795 h 1937655"/>
              <a:gd name="connsiteX3" fmla="*/ 658134 w 4410649"/>
              <a:gd name="connsiteY3" fmla="*/ 56757 h 1937655"/>
              <a:gd name="connsiteX4" fmla="*/ 3871596 w 4410649"/>
              <a:gd name="connsiteY4" fmla="*/ 83126 h 1937655"/>
              <a:gd name="connsiteX5" fmla="*/ 4395336 w 4410649"/>
              <a:gd name="connsiteY5" fmla="*/ 796714 h 1937655"/>
              <a:gd name="connsiteX6" fmla="*/ 4041269 w 4410649"/>
              <a:gd name="connsiteY6" fmla="*/ 1489016 h 1937655"/>
              <a:gd name="connsiteX7" fmla="*/ 962641 w 4410649"/>
              <a:gd name="connsiteY7" fmla="*/ 1629500 h 1937655"/>
              <a:gd name="connsiteX8" fmla="*/ 551463 w 4410649"/>
              <a:gd name="connsiteY8" fmla="*/ 1937655 h 1937655"/>
              <a:gd name="connsiteX9" fmla="*/ 579832 w 4410649"/>
              <a:gd name="connsiteY9" fmla="*/ 1629405 h 1937655"/>
              <a:gd name="connsiteX0" fmla="*/ 579832 w 4410649"/>
              <a:gd name="connsiteY0" fmla="*/ 1638498 h 1946748"/>
              <a:gd name="connsiteX1" fmla="*/ 162953 w 4410649"/>
              <a:gd name="connsiteY1" fmla="*/ 1343060 h 1946748"/>
              <a:gd name="connsiteX2" fmla="*/ 4508 w 4410649"/>
              <a:gd name="connsiteY2" fmla="*/ 470888 h 1946748"/>
              <a:gd name="connsiteX3" fmla="*/ 658134 w 4410649"/>
              <a:gd name="connsiteY3" fmla="*/ 65850 h 1946748"/>
              <a:gd name="connsiteX4" fmla="*/ 3871596 w 4410649"/>
              <a:gd name="connsiteY4" fmla="*/ 92219 h 1946748"/>
              <a:gd name="connsiteX5" fmla="*/ 4395336 w 4410649"/>
              <a:gd name="connsiteY5" fmla="*/ 805807 h 1946748"/>
              <a:gd name="connsiteX6" fmla="*/ 4041269 w 4410649"/>
              <a:gd name="connsiteY6" fmla="*/ 1498109 h 1946748"/>
              <a:gd name="connsiteX7" fmla="*/ 962641 w 4410649"/>
              <a:gd name="connsiteY7" fmla="*/ 1638593 h 1946748"/>
              <a:gd name="connsiteX8" fmla="*/ 551463 w 4410649"/>
              <a:gd name="connsiteY8" fmla="*/ 1946748 h 1946748"/>
              <a:gd name="connsiteX9" fmla="*/ 579832 w 4410649"/>
              <a:gd name="connsiteY9" fmla="*/ 1638498 h 1946748"/>
              <a:gd name="connsiteX0" fmla="*/ 579832 w 4410649"/>
              <a:gd name="connsiteY0" fmla="*/ 1638498 h 1972588"/>
              <a:gd name="connsiteX1" fmla="*/ 162953 w 4410649"/>
              <a:gd name="connsiteY1" fmla="*/ 1343060 h 1972588"/>
              <a:gd name="connsiteX2" fmla="*/ 4508 w 4410649"/>
              <a:gd name="connsiteY2" fmla="*/ 470888 h 1972588"/>
              <a:gd name="connsiteX3" fmla="*/ 658134 w 4410649"/>
              <a:gd name="connsiteY3" fmla="*/ 65850 h 1972588"/>
              <a:gd name="connsiteX4" fmla="*/ 3871596 w 4410649"/>
              <a:gd name="connsiteY4" fmla="*/ 92219 h 1972588"/>
              <a:gd name="connsiteX5" fmla="*/ 4395336 w 4410649"/>
              <a:gd name="connsiteY5" fmla="*/ 805807 h 1972588"/>
              <a:gd name="connsiteX6" fmla="*/ 4041269 w 4410649"/>
              <a:gd name="connsiteY6" fmla="*/ 1498109 h 1972588"/>
              <a:gd name="connsiteX7" fmla="*/ 962641 w 4410649"/>
              <a:gd name="connsiteY7" fmla="*/ 1638593 h 1972588"/>
              <a:gd name="connsiteX8" fmla="*/ 773590 w 4410649"/>
              <a:gd name="connsiteY8" fmla="*/ 1972588 h 1972588"/>
              <a:gd name="connsiteX9" fmla="*/ 579832 w 4410649"/>
              <a:gd name="connsiteY9" fmla="*/ 1638498 h 1972588"/>
              <a:gd name="connsiteX0" fmla="*/ 579832 w 4410649"/>
              <a:gd name="connsiteY0" fmla="*/ 1638498 h 1972588"/>
              <a:gd name="connsiteX1" fmla="*/ 162953 w 4410649"/>
              <a:gd name="connsiteY1" fmla="*/ 1343060 h 1972588"/>
              <a:gd name="connsiteX2" fmla="*/ 4508 w 4410649"/>
              <a:gd name="connsiteY2" fmla="*/ 470888 h 1972588"/>
              <a:gd name="connsiteX3" fmla="*/ 658134 w 4410649"/>
              <a:gd name="connsiteY3" fmla="*/ 65850 h 1972588"/>
              <a:gd name="connsiteX4" fmla="*/ 3871596 w 4410649"/>
              <a:gd name="connsiteY4" fmla="*/ 92219 h 1972588"/>
              <a:gd name="connsiteX5" fmla="*/ 4395336 w 4410649"/>
              <a:gd name="connsiteY5" fmla="*/ 805807 h 1972588"/>
              <a:gd name="connsiteX6" fmla="*/ 4041269 w 4410649"/>
              <a:gd name="connsiteY6" fmla="*/ 1498109 h 1972588"/>
              <a:gd name="connsiteX7" fmla="*/ 962641 w 4410649"/>
              <a:gd name="connsiteY7" fmla="*/ 1638593 h 1972588"/>
              <a:gd name="connsiteX8" fmla="*/ 773590 w 4410649"/>
              <a:gd name="connsiteY8" fmla="*/ 1972588 h 1972588"/>
              <a:gd name="connsiteX9" fmla="*/ 579832 w 4410649"/>
              <a:gd name="connsiteY9" fmla="*/ 1638498 h 1972588"/>
              <a:gd name="connsiteX0" fmla="*/ 579832 w 4410649"/>
              <a:gd name="connsiteY0" fmla="*/ 1638498 h 1972588"/>
              <a:gd name="connsiteX1" fmla="*/ 162953 w 4410649"/>
              <a:gd name="connsiteY1" fmla="*/ 1343060 h 1972588"/>
              <a:gd name="connsiteX2" fmla="*/ 4508 w 4410649"/>
              <a:gd name="connsiteY2" fmla="*/ 470888 h 1972588"/>
              <a:gd name="connsiteX3" fmla="*/ 658134 w 4410649"/>
              <a:gd name="connsiteY3" fmla="*/ 65850 h 1972588"/>
              <a:gd name="connsiteX4" fmla="*/ 3871596 w 4410649"/>
              <a:gd name="connsiteY4" fmla="*/ 92219 h 1972588"/>
              <a:gd name="connsiteX5" fmla="*/ 4395336 w 4410649"/>
              <a:gd name="connsiteY5" fmla="*/ 805807 h 1972588"/>
              <a:gd name="connsiteX6" fmla="*/ 4041269 w 4410649"/>
              <a:gd name="connsiteY6" fmla="*/ 1498109 h 1972588"/>
              <a:gd name="connsiteX7" fmla="*/ 962641 w 4410649"/>
              <a:gd name="connsiteY7" fmla="*/ 1638593 h 1972588"/>
              <a:gd name="connsiteX8" fmla="*/ 773590 w 4410649"/>
              <a:gd name="connsiteY8" fmla="*/ 1972588 h 1972588"/>
              <a:gd name="connsiteX9" fmla="*/ 579832 w 4410649"/>
              <a:gd name="connsiteY9" fmla="*/ 1638498 h 1972588"/>
              <a:gd name="connsiteX0" fmla="*/ 579832 w 4410649"/>
              <a:gd name="connsiteY0" fmla="*/ 1638498 h 1966993"/>
              <a:gd name="connsiteX1" fmla="*/ 162953 w 4410649"/>
              <a:gd name="connsiteY1" fmla="*/ 1343060 h 1966993"/>
              <a:gd name="connsiteX2" fmla="*/ 4508 w 4410649"/>
              <a:gd name="connsiteY2" fmla="*/ 470888 h 1966993"/>
              <a:gd name="connsiteX3" fmla="*/ 658134 w 4410649"/>
              <a:gd name="connsiteY3" fmla="*/ 65850 h 1966993"/>
              <a:gd name="connsiteX4" fmla="*/ 3871596 w 4410649"/>
              <a:gd name="connsiteY4" fmla="*/ 92219 h 1966993"/>
              <a:gd name="connsiteX5" fmla="*/ 4395336 w 4410649"/>
              <a:gd name="connsiteY5" fmla="*/ 805807 h 1966993"/>
              <a:gd name="connsiteX6" fmla="*/ 4041269 w 4410649"/>
              <a:gd name="connsiteY6" fmla="*/ 1498109 h 1966993"/>
              <a:gd name="connsiteX7" fmla="*/ 962641 w 4410649"/>
              <a:gd name="connsiteY7" fmla="*/ 1638593 h 1966993"/>
              <a:gd name="connsiteX8" fmla="*/ 853844 w 4410649"/>
              <a:gd name="connsiteY8" fmla="*/ 1966993 h 1966993"/>
              <a:gd name="connsiteX9" fmla="*/ 579832 w 4410649"/>
              <a:gd name="connsiteY9" fmla="*/ 1638498 h 1966993"/>
              <a:gd name="connsiteX0" fmla="*/ 579832 w 4410649"/>
              <a:gd name="connsiteY0" fmla="*/ 1638498 h 1966993"/>
              <a:gd name="connsiteX1" fmla="*/ 162953 w 4410649"/>
              <a:gd name="connsiteY1" fmla="*/ 1343060 h 1966993"/>
              <a:gd name="connsiteX2" fmla="*/ 4508 w 4410649"/>
              <a:gd name="connsiteY2" fmla="*/ 470888 h 1966993"/>
              <a:gd name="connsiteX3" fmla="*/ 658134 w 4410649"/>
              <a:gd name="connsiteY3" fmla="*/ 65850 h 1966993"/>
              <a:gd name="connsiteX4" fmla="*/ 3871596 w 4410649"/>
              <a:gd name="connsiteY4" fmla="*/ 92219 h 1966993"/>
              <a:gd name="connsiteX5" fmla="*/ 4395336 w 4410649"/>
              <a:gd name="connsiteY5" fmla="*/ 805807 h 1966993"/>
              <a:gd name="connsiteX6" fmla="*/ 4041269 w 4410649"/>
              <a:gd name="connsiteY6" fmla="*/ 1498109 h 1966993"/>
              <a:gd name="connsiteX7" fmla="*/ 962641 w 4410649"/>
              <a:gd name="connsiteY7" fmla="*/ 1638593 h 1966993"/>
              <a:gd name="connsiteX8" fmla="*/ 853844 w 4410649"/>
              <a:gd name="connsiteY8" fmla="*/ 1966993 h 1966993"/>
              <a:gd name="connsiteX9" fmla="*/ 579832 w 4410649"/>
              <a:gd name="connsiteY9" fmla="*/ 1638498 h 1966993"/>
              <a:gd name="connsiteX0" fmla="*/ 579832 w 4410649"/>
              <a:gd name="connsiteY0" fmla="*/ 1638498 h 1966993"/>
              <a:gd name="connsiteX1" fmla="*/ 162953 w 4410649"/>
              <a:gd name="connsiteY1" fmla="*/ 1343060 h 1966993"/>
              <a:gd name="connsiteX2" fmla="*/ 4508 w 4410649"/>
              <a:gd name="connsiteY2" fmla="*/ 470888 h 1966993"/>
              <a:gd name="connsiteX3" fmla="*/ 658134 w 4410649"/>
              <a:gd name="connsiteY3" fmla="*/ 65850 h 1966993"/>
              <a:gd name="connsiteX4" fmla="*/ 3871596 w 4410649"/>
              <a:gd name="connsiteY4" fmla="*/ 92219 h 1966993"/>
              <a:gd name="connsiteX5" fmla="*/ 4395336 w 4410649"/>
              <a:gd name="connsiteY5" fmla="*/ 805807 h 1966993"/>
              <a:gd name="connsiteX6" fmla="*/ 4041269 w 4410649"/>
              <a:gd name="connsiteY6" fmla="*/ 1498109 h 1966993"/>
              <a:gd name="connsiteX7" fmla="*/ 962641 w 4410649"/>
              <a:gd name="connsiteY7" fmla="*/ 1638593 h 1966993"/>
              <a:gd name="connsiteX8" fmla="*/ 853844 w 4410649"/>
              <a:gd name="connsiteY8" fmla="*/ 1966993 h 1966993"/>
              <a:gd name="connsiteX9" fmla="*/ 579832 w 4410649"/>
              <a:gd name="connsiteY9" fmla="*/ 1638498 h 1966993"/>
              <a:gd name="connsiteX0" fmla="*/ 579832 w 4428152"/>
              <a:gd name="connsiteY0" fmla="*/ 1638498 h 1966993"/>
              <a:gd name="connsiteX1" fmla="*/ 162953 w 4428152"/>
              <a:gd name="connsiteY1" fmla="*/ 1343060 h 1966993"/>
              <a:gd name="connsiteX2" fmla="*/ 4508 w 4428152"/>
              <a:gd name="connsiteY2" fmla="*/ 470888 h 1966993"/>
              <a:gd name="connsiteX3" fmla="*/ 658134 w 4428152"/>
              <a:gd name="connsiteY3" fmla="*/ 65850 h 1966993"/>
              <a:gd name="connsiteX4" fmla="*/ 3871596 w 4428152"/>
              <a:gd name="connsiteY4" fmla="*/ 92219 h 1966993"/>
              <a:gd name="connsiteX5" fmla="*/ 4395336 w 4428152"/>
              <a:gd name="connsiteY5" fmla="*/ 805807 h 1966993"/>
              <a:gd name="connsiteX6" fmla="*/ 4041269 w 4428152"/>
              <a:gd name="connsiteY6" fmla="*/ 1498109 h 1966993"/>
              <a:gd name="connsiteX7" fmla="*/ 911570 w 4428152"/>
              <a:gd name="connsiteY7" fmla="*/ 1642154 h 1966993"/>
              <a:gd name="connsiteX8" fmla="*/ 853844 w 4428152"/>
              <a:gd name="connsiteY8" fmla="*/ 1966993 h 1966993"/>
              <a:gd name="connsiteX9" fmla="*/ 579832 w 4428152"/>
              <a:gd name="connsiteY9" fmla="*/ 1638498 h 1966993"/>
              <a:gd name="connsiteX0" fmla="*/ 579832 w 4428152"/>
              <a:gd name="connsiteY0" fmla="*/ 1638498 h 1962415"/>
              <a:gd name="connsiteX1" fmla="*/ 162953 w 4428152"/>
              <a:gd name="connsiteY1" fmla="*/ 1343060 h 1962415"/>
              <a:gd name="connsiteX2" fmla="*/ 4508 w 4428152"/>
              <a:gd name="connsiteY2" fmla="*/ 470888 h 1962415"/>
              <a:gd name="connsiteX3" fmla="*/ 658134 w 4428152"/>
              <a:gd name="connsiteY3" fmla="*/ 65850 h 1962415"/>
              <a:gd name="connsiteX4" fmla="*/ 3871596 w 4428152"/>
              <a:gd name="connsiteY4" fmla="*/ 92219 h 1962415"/>
              <a:gd name="connsiteX5" fmla="*/ 4395336 w 4428152"/>
              <a:gd name="connsiteY5" fmla="*/ 805807 h 1962415"/>
              <a:gd name="connsiteX6" fmla="*/ 4041269 w 4428152"/>
              <a:gd name="connsiteY6" fmla="*/ 1498109 h 1962415"/>
              <a:gd name="connsiteX7" fmla="*/ 911570 w 4428152"/>
              <a:gd name="connsiteY7" fmla="*/ 1642154 h 1962415"/>
              <a:gd name="connsiteX8" fmla="*/ 919506 w 4428152"/>
              <a:gd name="connsiteY8" fmla="*/ 1962415 h 1962415"/>
              <a:gd name="connsiteX9" fmla="*/ 579832 w 4428152"/>
              <a:gd name="connsiteY9" fmla="*/ 1638498 h 1962415"/>
              <a:gd name="connsiteX0" fmla="*/ 579832 w 4428152"/>
              <a:gd name="connsiteY0" fmla="*/ 1638498 h 1962415"/>
              <a:gd name="connsiteX1" fmla="*/ 162953 w 4428152"/>
              <a:gd name="connsiteY1" fmla="*/ 1343060 h 1962415"/>
              <a:gd name="connsiteX2" fmla="*/ 4508 w 4428152"/>
              <a:gd name="connsiteY2" fmla="*/ 470888 h 1962415"/>
              <a:gd name="connsiteX3" fmla="*/ 658134 w 4428152"/>
              <a:gd name="connsiteY3" fmla="*/ 65850 h 1962415"/>
              <a:gd name="connsiteX4" fmla="*/ 3871596 w 4428152"/>
              <a:gd name="connsiteY4" fmla="*/ 92219 h 1962415"/>
              <a:gd name="connsiteX5" fmla="*/ 4395336 w 4428152"/>
              <a:gd name="connsiteY5" fmla="*/ 805807 h 1962415"/>
              <a:gd name="connsiteX6" fmla="*/ 4041269 w 4428152"/>
              <a:gd name="connsiteY6" fmla="*/ 1498109 h 1962415"/>
              <a:gd name="connsiteX7" fmla="*/ 911570 w 4428152"/>
              <a:gd name="connsiteY7" fmla="*/ 1642154 h 1962415"/>
              <a:gd name="connsiteX8" fmla="*/ 919506 w 4428152"/>
              <a:gd name="connsiteY8" fmla="*/ 1962415 h 1962415"/>
              <a:gd name="connsiteX9" fmla="*/ 579832 w 4428152"/>
              <a:gd name="connsiteY9" fmla="*/ 1638498 h 1962415"/>
              <a:gd name="connsiteX0" fmla="*/ 579832 w 4428152"/>
              <a:gd name="connsiteY0" fmla="*/ 1638498 h 1962415"/>
              <a:gd name="connsiteX1" fmla="*/ 162953 w 4428152"/>
              <a:gd name="connsiteY1" fmla="*/ 1343060 h 1962415"/>
              <a:gd name="connsiteX2" fmla="*/ 4508 w 4428152"/>
              <a:gd name="connsiteY2" fmla="*/ 470888 h 1962415"/>
              <a:gd name="connsiteX3" fmla="*/ 658134 w 4428152"/>
              <a:gd name="connsiteY3" fmla="*/ 65850 h 1962415"/>
              <a:gd name="connsiteX4" fmla="*/ 3871596 w 4428152"/>
              <a:gd name="connsiteY4" fmla="*/ 92219 h 1962415"/>
              <a:gd name="connsiteX5" fmla="*/ 4395336 w 4428152"/>
              <a:gd name="connsiteY5" fmla="*/ 805807 h 1962415"/>
              <a:gd name="connsiteX6" fmla="*/ 4041269 w 4428152"/>
              <a:gd name="connsiteY6" fmla="*/ 1498109 h 1962415"/>
              <a:gd name="connsiteX7" fmla="*/ 911570 w 4428152"/>
              <a:gd name="connsiteY7" fmla="*/ 1642154 h 1962415"/>
              <a:gd name="connsiteX8" fmla="*/ 919506 w 4428152"/>
              <a:gd name="connsiteY8" fmla="*/ 1962415 h 1962415"/>
              <a:gd name="connsiteX9" fmla="*/ 579832 w 4428152"/>
              <a:gd name="connsiteY9" fmla="*/ 1638498 h 1962415"/>
              <a:gd name="connsiteX0" fmla="*/ 579832 w 4410649"/>
              <a:gd name="connsiteY0" fmla="*/ 1638498 h 1962415"/>
              <a:gd name="connsiteX1" fmla="*/ 162953 w 4410649"/>
              <a:gd name="connsiteY1" fmla="*/ 1343060 h 1962415"/>
              <a:gd name="connsiteX2" fmla="*/ 4508 w 4410649"/>
              <a:gd name="connsiteY2" fmla="*/ 470888 h 1962415"/>
              <a:gd name="connsiteX3" fmla="*/ 658134 w 4410649"/>
              <a:gd name="connsiteY3" fmla="*/ 65850 h 1962415"/>
              <a:gd name="connsiteX4" fmla="*/ 3871596 w 4410649"/>
              <a:gd name="connsiteY4" fmla="*/ 92219 h 1962415"/>
              <a:gd name="connsiteX5" fmla="*/ 4395336 w 4410649"/>
              <a:gd name="connsiteY5" fmla="*/ 805807 h 1962415"/>
              <a:gd name="connsiteX6" fmla="*/ 4041269 w 4410649"/>
              <a:gd name="connsiteY6" fmla="*/ 1498109 h 1962415"/>
              <a:gd name="connsiteX7" fmla="*/ 911570 w 4410649"/>
              <a:gd name="connsiteY7" fmla="*/ 1642154 h 1962415"/>
              <a:gd name="connsiteX8" fmla="*/ 919506 w 4410649"/>
              <a:gd name="connsiteY8" fmla="*/ 1962415 h 1962415"/>
              <a:gd name="connsiteX9" fmla="*/ 579832 w 4410649"/>
              <a:gd name="connsiteY9" fmla="*/ 1638498 h 1962415"/>
              <a:gd name="connsiteX0" fmla="*/ 579832 w 4410649"/>
              <a:gd name="connsiteY0" fmla="*/ 1638498 h 1962415"/>
              <a:gd name="connsiteX1" fmla="*/ 162953 w 4410649"/>
              <a:gd name="connsiteY1" fmla="*/ 1343060 h 1962415"/>
              <a:gd name="connsiteX2" fmla="*/ 4508 w 4410649"/>
              <a:gd name="connsiteY2" fmla="*/ 470888 h 1962415"/>
              <a:gd name="connsiteX3" fmla="*/ 658134 w 4410649"/>
              <a:gd name="connsiteY3" fmla="*/ 65850 h 1962415"/>
              <a:gd name="connsiteX4" fmla="*/ 3871596 w 4410649"/>
              <a:gd name="connsiteY4" fmla="*/ 92219 h 1962415"/>
              <a:gd name="connsiteX5" fmla="*/ 4395336 w 4410649"/>
              <a:gd name="connsiteY5" fmla="*/ 805807 h 1962415"/>
              <a:gd name="connsiteX6" fmla="*/ 4041269 w 4410649"/>
              <a:gd name="connsiteY6" fmla="*/ 1498109 h 1962415"/>
              <a:gd name="connsiteX7" fmla="*/ 911570 w 4410649"/>
              <a:gd name="connsiteY7" fmla="*/ 1642154 h 1962415"/>
              <a:gd name="connsiteX8" fmla="*/ 919506 w 4410649"/>
              <a:gd name="connsiteY8" fmla="*/ 1962415 h 1962415"/>
              <a:gd name="connsiteX9" fmla="*/ 579832 w 4410649"/>
              <a:gd name="connsiteY9" fmla="*/ 1638498 h 1962415"/>
              <a:gd name="connsiteX0" fmla="*/ 579832 w 4403897"/>
              <a:gd name="connsiteY0" fmla="*/ 1638498 h 1962415"/>
              <a:gd name="connsiteX1" fmla="*/ 162953 w 4403897"/>
              <a:gd name="connsiteY1" fmla="*/ 1343060 h 1962415"/>
              <a:gd name="connsiteX2" fmla="*/ 4508 w 4403897"/>
              <a:gd name="connsiteY2" fmla="*/ 470888 h 1962415"/>
              <a:gd name="connsiteX3" fmla="*/ 658134 w 4403897"/>
              <a:gd name="connsiteY3" fmla="*/ 65850 h 1962415"/>
              <a:gd name="connsiteX4" fmla="*/ 3871596 w 4403897"/>
              <a:gd name="connsiteY4" fmla="*/ 92219 h 1962415"/>
              <a:gd name="connsiteX5" fmla="*/ 4395336 w 4403897"/>
              <a:gd name="connsiteY5" fmla="*/ 805807 h 1962415"/>
              <a:gd name="connsiteX6" fmla="*/ 4041269 w 4403897"/>
              <a:gd name="connsiteY6" fmla="*/ 1498109 h 1962415"/>
              <a:gd name="connsiteX7" fmla="*/ 911570 w 4403897"/>
              <a:gd name="connsiteY7" fmla="*/ 1642154 h 1962415"/>
              <a:gd name="connsiteX8" fmla="*/ 919506 w 4403897"/>
              <a:gd name="connsiteY8" fmla="*/ 1962415 h 1962415"/>
              <a:gd name="connsiteX9" fmla="*/ 579832 w 4403897"/>
              <a:gd name="connsiteY9" fmla="*/ 1638498 h 1962415"/>
              <a:gd name="connsiteX0" fmla="*/ 579832 w 4403170"/>
              <a:gd name="connsiteY0" fmla="*/ 1670336 h 1994253"/>
              <a:gd name="connsiteX1" fmla="*/ 162953 w 4403170"/>
              <a:gd name="connsiteY1" fmla="*/ 1374898 h 1994253"/>
              <a:gd name="connsiteX2" fmla="*/ 4508 w 4403170"/>
              <a:gd name="connsiteY2" fmla="*/ 502726 h 1994253"/>
              <a:gd name="connsiteX3" fmla="*/ 658134 w 4403170"/>
              <a:gd name="connsiteY3" fmla="*/ 97688 h 1994253"/>
              <a:gd name="connsiteX4" fmla="*/ 3866720 w 4403170"/>
              <a:gd name="connsiteY4" fmla="*/ 62409 h 1994253"/>
              <a:gd name="connsiteX5" fmla="*/ 4395336 w 4403170"/>
              <a:gd name="connsiteY5" fmla="*/ 837645 h 1994253"/>
              <a:gd name="connsiteX6" fmla="*/ 4041269 w 4403170"/>
              <a:gd name="connsiteY6" fmla="*/ 1529947 h 1994253"/>
              <a:gd name="connsiteX7" fmla="*/ 911570 w 4403170"/>
              <a:gd name="connsiteY7" fmla="*/ 1673992 h 1994253"/>
              <a:gd name="connsiteX8" fmla="*/ 919506 w 4403170"/>
              <a:gd name="connsiteY8" fmla="*/ 1994253 h 1994253"/>
              <a:gd name="connsiteX9" fmla="*/ 579832 w 4403170"/>
              <a:gd name="connsiteY9" fmla="*/ 1670336 h 1994253"/>
              <a:gd name="connsiteX0" fmla="*/ 579832 w 4403170"/>
              <a:gd name="connsiteY0" fmla="*/ 1670336 h 1994253"/>
              <a:gd name="connsiteX1" fmla="*/ 162953 w 4403170"/>
              <a:gd name="connsiteY1" fmla="*/ 1374898 h 1994253"/>
              <a:gd name="connsiteX2" fmla="*/ 4508 w 4403170"/>
              <a:gd name="connsiteY2" fmla="*/ 502726 h 1994253"/>
              <a:gd name="connsiteX3" fmla="*/ 658134 w 4403170"/>
              <a:gd name="connsiteY3" fmla="*/ 97688 h 1994253"/>
              <a:gd name="connsiteX4" fmla="*/ 3866720 w 4403170"/>
              <a:gd name="connsiteY4" fmla="*/ 62409 h 1994253"/>
              <a:gd name="connsiteX5" fmla="*/ 4395336 w 4403170"/>
              <a:gd name="connsiteY5" fmla="*/ 837645 h 1994253"/>
              <a:gd name="connsiteX6" fmla="*/ 3867252 w 4403170"/>
              <a:gd name="connsiteY6" fmla="*/ 1555855 h 1994253"/>
              <a:gd name="connsiteX7" fmla="*/ 911570 w 4403170"/>
              <a:gd name="connsiteY7" fmla="*/ 1673992 h 1994253"/>
              <a:gd name="connsiteX8" fmla="*/ 919506 w 4403170"/>
              <a:gd name="connsiteY8" fmla="*/ 1994253 h 1994253"/>
              <a:gd name="connsiteX9" fmla="*/ 579832 w 4403170"/>
              <a:gd name="connsiteY9" fmla="*/ 1670336 h 1994253"/>
              <a:gd name="connsiteX0" fmla="*/ 579832 w 4403170"/>
              <a:gd name="connsiteY0" fmla="*/ 1670336 h 1994253"/>
              <a:gd name="connsiteX1" fmla="*/ 162953 w 4403170"/>
              <a:gd name="connsiteY1" fmla="*/ 1374898 h 1994253"/>
              <a:gd name="connsiteX2" fmla="*/ 4508 w 4403170"/>
              <a:gd name="connsiteY2" fmla="*/ 502726 h 1994253"/>
              <a:gd name="connsiteX3" fmla="*/ 658134 w 4403170"/>
              <a:gd name="connsiteY3" fmla="*/ 97688 h 1994253"/>
              <a:gd name="connsiteX4" fmla="*/ 3866720 w 4403170"/>
              <a:gd name="connsiteY4" fmla="*/ 62409 h 1994253"/>
              <a:gd name="connsiteX5" fmla="*/ 4395336 w 4403170"/>
              <a:gd name="connsiteY5" fmla="*/ 837645 h 1994253"/>
              <a:gd name="connsiteX6" fmla="*/ 3864291 w 4403170"/>
              <a:gd name="connsiteY6" fmla="*/ 1611163 h 1994253"/>
              <a:gd name="connsiteX7" fmla="*/ 911570 w 4403170"/>
              <a:gd name="connsiteY7" fmla="*/ 1673992 h 1994253"/>
              <a:gd name="connsiteX8" fmla="*/ 919506 w 4403170"/>
              <a:gd name="connsiteY8" fmla="*/ 1994253 h 1994253"/>
              <a:gd name="connsiteX9" fmla="*/ 579832 w 4403170"/>
              <a:gd name="connsiteY9" fmla="*/ 1670336 h 1994253"/>
              <a:gd name="connsiteX0" fmla="*/ 579832 w 4403170"/>
              <a:gd name="connsiteY0" fmla="*/ 1670336 h 1994253"/>
              <a:gd name="connsiteX1" fmla="*/ 162953 w 4403170"/>
              <a:gd name="connsiteY1" fmla="*/ 1374898 h 1994253"/>
              <a:gd name="connsiteX2" fmla="*/ 4508 w 4403170"/>
              <a:gd name="connsiteY2" fmla="*/ 502726 h 1994253"/>
              <a:gd name="connsiteX3" fmla="*/ 658134 w 4403170"/>
              <a:gd name="connsiteY3" fmla="*/ 97688 h 1994253"/>
              <a:gd name="connsiteX4" fmla="*/ 3866720 w 4403170"/>
              <a:gd name="connsiteY4" fmla="*/ 62409 h 1994253"/>
              <a:gd name="connsiteX5" fmla="*/ 4395336 w 4403170"/>
              <a:gd name="connsiteY5" fmla="*/ 837645 h 1994253"/>
              <a:gd name="connsiteX6" fmla="*/ 3860788 w 4403170"/>
              <a:gd name="connsiteY6" fmla="*/ 1659621 h 1994253"/>
              <a:gd name="connsiteX7" fmla="*/ 911570 w 4403170"/>
              <a:gd name="connsiteY7" fmla="*/ 1673992 h 1994253"/>
              <a:gd name="connsiteX8" fmla="*/ 919506 w 4403170"/>
              <a:gd name="connsiteY8" fmla="*/ 1994253 h 1994253"/>
              <a:gd name="connsiteX9" fmla="*/ 579832 w 4403170"/>
              <a:gd name="connsiteY9" fmla="*/ 1670336 h 1994253"/>
              <a:gd name="connsiteX0" fmla="*/ 579832 w 4403170"/>
              <a:gd name="connsiteY0" fmla="*/ 1670336 h 1994253"/>
              <a:gd name="connsiteX1" fmla="*/ 162953 w 4403170"/>
              <a:gd name="connsiteY1" fmla="*/ 1374898 h 1994253"/>
              <a:gd name="connsiteX2" fmla="*/ 4508 w 4403170"/>
              <a:gd name="connsiteY2" fmla="*/ 502726 h 1994253"/>
              <a:gd name="connsiteX3" fmla="*/ 658134 w 4403170"/>
              <a:gd name="connsiteY3" fmla="*/ 97688 h 1994253"/>
              <a:gd name="connsiteX4" fmla="*/ 3866720 w 4403170"/>
              <a:gd name="connsiteY4" fmla="*/ 62409 h 1994253"/>
              <a:gd name="connsiteX5" fmla="*/ 4395336 w 4403170"/>
              <a:gd name="connsiteY5" fmla="*/ 837645 h 1994253"/>
              <a:gd name="connsiteX6" fmla="*/ 3860788 w 4403170"/>
              <a:gd name="connsiteY6" fmla="*/ 1659621 h 1994253"/>
              <a:gd name="connsiteX7" fmla="*/ 911570 w 4403170"/>
              <a:gd name="connsiteY7" fmla="*/ 1673992 h 1994253"/>
              <a:gd name="connsiteX8" fmla="*/ 919506 w 4403170"/>
              <a:gd name="connsiteY8" fmla="*/ 1994253 h 1994253"/>
              <a:gd name="connsiteX9" fmla="*/ 579832 w 4403170"/>
              <a:gd name="connsiteY9" fmla="*/ 1670336 h 1994253"/>
              <a:gd name="connsiteX0" fmla="*/ 534162 w 4402901"/>
              <a:gd name="connsiteY0" fmla="*/ 1652839 h 1994253"/>
              <a:gd name="connsiteX1" fmla="*/ 162684 w 4402901"/>
              <a:gd name="connsiteY1" fmla="*/ 1374898 h 1994253"/>
              <a:gd name="connsiteX2" fmla="*/ 4239 w 4402901"/>
              <a:gd name="connsiteY2" fmla="*/ 502726 h 1994253"/>
              <a:gd name="connsiteX3" fmla="*/ 657865 w 4402901"/>
              <a:gd name="connsiteY3" fmla="*/ 97688 h 1994253"/>
              <a:gd name="connsiteX4" fmla="*/ 3866451 w 4402901"/>
              <a:gd name="connsiteY4" fmla="*/ 62409 h 1994253"/>
              <a:gd name="connsiteX5" fmla="*/ 4395067 w 4402901"/>
              <a:gd name="connsiteY5" fmla="*/ 837645 h 1994253"/>
              <a:gd name="connsiteX6" fmla="*/ 3860519 w 4402901"/>
              <a:gd name="connsiteY6" fmla="*/ 1659621 h 1994253"/>
              <a:gd name="connsiteX7" fmla="*/ 911301 w 4402901"/>
              <a:gd name="connsiteY7" fmla="*/ 1673992 h 1994253"/>
              <a:gd name="connsiteX8" fmla="*/ 919237 w 4402901"/>
              <a:gd name="connsiteY8" fmla="*/ 1994253 h 1994253"/>
              <a:gd name="connsiteX9" fmla="*/ 534162 w 4402901"/>
              <a:gd name="connsiteY9" fmla="*/ 1652839 h 1994253"/>
              <a:gd name="connsiteX0" fmla="*/ 556735 w 4425474"/>
              <a:gd name="connsiteY0" fmla="*/ 1652839 h 1994253"/>
              <a:gd name="connsiteX1" fmla="*/ 167956 w 4425474"/>
              <a:gd name="connsiteY1" fmla="*/ 1341666 h 1994253"/>
              <a:gd name="connsiteX2" fmla="*/ 26812 w 4425474"/>
              <a:gd name="connsiteY2" fmla="*/ 502726 h 1994253"/>
              <a:gd name="connsiteX3" fmla="*/ 680438 w 4425474"/>
              <a:gd name="connsiteY3" fmla="*/ 97688 h 1994253"/>
              <a:gd name="connsiteX4" fmla="*/ 3889024 w 4425474"/>
              <a:gd name="connsiteY4" fmla="*/ 62409 h 1994253"/>
              <a:gd name="connsiteX5" fmla="*/ 4417640 w 4425474"/>
              <a:gd name="connsiteY5" fmla="*/ 837645 h 1994253"/>
              <a:gd name="connsiteX6" fmla="*/ 3883092 w 4425474"/>
              <a:gd name="connsiteY6" fmla="*/ 1659621 h 1994253"/>
              <a:gd name="connsiteX7" fmla="*/ 933874 w 4425474"/>
              <a:gd name="connsiteY7" fmla="*/ 1673992 h 1994253"/>
              <a:gd name="connsiteX8" fmla="*/ 941810 w 4425474"/>
              <a:gd name="connsiteY8" fmla="*/ 1994253 h 1994253"/>
              <a:gd name="connsiteX9" fmla="*/ 556735 w 4425474"/>
              <a:gd name="connsiteY9" fmla="*/ 1652839 h 1994253"/>
              <a:gd name="connsiteX0" fmla="*/ 556735 w 4425474"/>
              <a:gd name="connsiteY0" fmla="*/ 1652839 h 1994253"/>
              <a:gd name="connsiteX1" fmla="*/ 167956 w 4425474"/>
              <a:gd name="connsiteY1" fmla="*/ 1341666 h 1994253"/>
              <a:gd name="connsiteX2" fmla="*/ 26812 w 4425474"/>
              <a:gd name="connsiteY2" fmla="*/ 502726 h 1994253"/>
              <a:gd name="connsiteX3" fmla="*/ 680438 w 4425474"/>
              <a:gd name="connsiteY3" fmla="*/ 97688 h 1994253"/>
              <a:gd name="connsiteX4" fmla="*/ 3889024 w 4425474"/>
              <a:gd name="connsiteY4" fmla="*/ 62409 h 1994253"/>
              <a:gd name="connsiteX5" fmla="*/ 4417640 w 4425474"/>
              <a:gd name="connsiteY5" fmla="*/ 837645 h 1994253"/>
              <a:gd name="connsiteX6" fmla="*/ 3883092 w 4425474"/>
              <a:gd name="connsiteY6" fmla="*/ 1659621 h 1994253"/>
              <a:gd name="connsiteX7" fmla="*/ 933874 w 4425474"/>
              <a:gd name="connsiteY7" fmla="*/ 1673992 h 1994253"/>
              <a:gd name="connsiteX8" fmla="*/ 941810 w 4425474"/>
              <a:gd name="connsiteY8" fmla="*/ 1994253 h 1994253"/>
              <a:gd name="connsiteX9" fmla="*/ 556735 w 4425474"/>
              <a:gd name="connsiteY9" fmla="*/ 1652839 h 1994253"/>
              <a:gd name="connsiteX0" fmla="*/ 556735 w 4425474"/>
              <a:gd name="connsiteY0" fmla="*/ 1654095 h 1995509"/>
              <a:gd name="connsiteX1" fmla="*/ 167956 w 4425474"/>
              <a:gd name="connsiteY1" fmla="*/ 1342922 h 1995509"/>
              <a:gd name="connsiteX2" fmla="*/ 26812 w 4425474"/>
              <a:gd name="connsiteY2" fmla="*/ 503982 h 1995509"/>
              <a:gd name="connsiteX3" fmla="*/ 680438 w 4425474"/>
              <a:gd name="connsiteY3" fmla="*/ 98944 h 1995509"/>
              <a:gd name="connsiteX4" fmla="*/ 3889024 w 4425474"/>
              <a:gd name="connsiteY4" fmla="*/ 63665 h 1995509"/>
              <a:gd name="connsiteX5" fmla="*/ 4417640 w 4425474"/>
              <a:gd name="connsiteY5" fmla="*/ 838901 h 1995509"/>
              <a:gd name="connsiteX6" fmla="*/ 3883092 w 4425474"/>
              <a:gd name="connsiteY6" fmla="*/ 1660877 h 1995509"/>
              <a:gd name="connsiteX7" fmla="*/ 933874 w 4425474"/>
              <a:gd name="connsiteY7" fmla="*/ 1675248 h 1995509"/>
              <a:gd name="connsiteX8" fmla="*/ 941810 w 4425474"/>
              <a:gd name="connsiteY8" fmla="*/ 1995509 h 1995509"/>
              <a:gd name="connsiteX9" fmla="*/ 556735 w 4425474"/>
              <a:gd name="connsiteY9" fmla="*/ 1654095 h 1995509"/>
              <a:gd name="connsiteX0" fmla="*/ 556735 w 4425474"/>
              <a:gd name="connsiteY0" fmla="*/ 1655129 h 1996543"/>
              <a:gd name="connsiteX1" fmla="*/ 167956 w 4425474"/>
              <a:gd name="connsiteY1" fmla="*/ 1343956 h 1996543"/>
              <a:gd name="connsiteX2" fmla="*/ 26812 w 4425474"/>
              <a:gd name="connsiteY2" fmla="*/ 505016 h 1996543"/>
              <a:gd name="connsiteX3" fmla="*/ 680438 w 4425474"/>
              <a:gd name="connsiteY3" fmla="*/ 99978 h 1996543"/>
              <a:gd name="connsiteX4" fmla="*/ 3889024 w 4425474"/>
              <a:gd name="connsiteY4" fmla="*/ 64699 h 1996543"/>
              <a:gd name="connsiteX5" fmla="*/ 4417640 w 4425474"/>
              <a:gd name="connsiteY5" fmla="*/ 839935 h 1996543"/>
              <a:gd name="connsiteX6" fmla="*/ 3883092 w 4425474"/>
              <a:gd name="connsiteY6" fmla="*/ 1661911 h 1996543"/>
              <a:gd name="connsiteX7" fmla="*/ 933874 w 4425474"/>
              <a:gd name="connsiteY7" fmla="*/ 1676282 h 1996543"/>
              <a:gd name="connsiteX8" fmla="*/ 941810 w 4425474"/>
              <a:gd name="connsiteY8" fmla="*/ 1996543 h 1996543"/>
              <a:gd name="connsiteX9" fmla="*/ 556735 w 4425474"/>
              <a:gd name="connsiteY9" fmla="*/ 1655129 h 1996543"/>
              <a:gd name="connsiteX0" fmla="*/ 550979 w 4421752"/>
              <a:gd name="connsiteY0" fmla="*/ 1650230 h 1991644"/>
              <a:gd name="connsiteX1" fmla="*/ 162200 w 4421752"/>
              <a:gd name="connsiteY1" fmla="*/ 1339057 h 1991644"/>
              <a:gd name="connsiteX2" fmla="*/ 21056 w 4421752"/>
              <a:gd name="connsiteY2" fmla="*/ 500117 h 1991644"/>
              <a:gd name="connsiteX3" fmla="*/ 587675 w 4421752"/>
              <a:gd name="connsiteY3" fmla="*/ 108032 h 1991644"/>
              <a:gd name="connsiteX4" fmla="*/ 3883268 w 4421752"/>
              <a:gd name="connsiteY4" fmla="*/ 59800 h 1991644"/>
              <a:gd name="connsiteX5" fmla="*/ 4411884 w 4421752"/>
              <a:gd name="connsiteY5" fmla="*/ 835036 h 1991644"/>
              <a:gd name="connsiteX6" fmla="*/ 3877336 w 4421752"/>
              <a:gd name="connsiteY6" fmla="*/ 1657012 h 1991644"/>
              <a:gd name="connsiteX7" fmla="*/ 928118 w 4421752"/>
              <a:gd name="connsiteY7" fmla="*/ 1671383 h 1991644"/>
              <a:gd name="connsiteX8" fmla="*/ 936054 w 4421752"/>
              <a:gd name="connsiteY8" fmla="*/ 1991644 h 1991644"/>
              <a:gd name="connsiteX9" fmla="*/ 550979 w 4421752"/>
              <a:gd name="connsiteY9" fmla="*/ 1650230 h 1991644"/>
              <a:gd name="connsiteX0" fmla="*/ 550979 w 4423181"/>
              <a:gd name="connsiteY0" fmla="*/ 1701894 h 2043308"/>
              <a:gd name="connsiteX1" fmla="*/ 162200 w 4423181"/>
              <a:gd name="connsiteY1" fmla="*/ 1390721 h 2043308"/>
              <a:gd name="connsiteX2" fmla="*/ 21056 w 4423181"/>
              <a:gd name="connsiteY2" fmla="*/ 551781 h 2043308"/>
              <a:gd name="connsiteX3" fmla="*/ 587675 w 4423181"/>
              <a:gd name="connsiteY3" fmla="*/ 159696 h 2043308"/>
              <a:gd name="connsiteX4" fmla="*/ 3883268 w 4423181"/>
              <a:gd name="connsiteY4" fmla="*/ 111464 h 2043308"/>
              <a:gd name="connsiteX5" fmla="*/ 4411884 w 4423181"/>
              <a:gd name="connsiteY5" fmla="*/ 886700 h 2043308"/>
              <a:gd name="connsiteX6" fmla="*/ 3877336 w 4423181"/>
              <a:gd name="connsiteY6" fmla="*/ 1708676 h 2043308"/>
              <a:gd name="connsiteX7" fmla="*/ 928118 w 4423181"/>
              <a:gd name="connsiteY7" fmla="*/ 1723047 h 2043308"/>
              <a:gd name="connsiteX8" fmla="*/ 936054 w 4423181"/>
              <a:gd name="connsiteY8" fmla="*/ 2043308 h 2043308"/>
              <a:gd name="connsiteX9" fmla="*/ 550979 w 4423181"/>
              <a:gd name="connsiteY9" fmla="*/ 1701894 h 2043308"/>
              <a:gd name="connsiteX0" fmla="*/ 550979 w 4416703"/>
              <a:gd name="connsiteY0" fmla="*/ 1724338 h 2065752"/>
              <a:gd name="connsiteX1" fmla="*/ 162200 w 4416703"/>
              <a:gd name="connsiteY1" fmla="*/ 1413165 h 2065752"/>
              <a:gd name="connsiteX2" fmla="*/ 21056 w 4416703"/>
              <a:gd name="connsiteY2" fmla="*/ 574225 h 2065752"/>
              <a:gd name="connsiteX3" fmla="*/ 587675 w 4416703"/>
              <a:gd name="connsiteY3" fmla="*/ 182140 h 2065752"/>
              <a:gd name="connsiteX4" fmla="*/ 3836784 w 4416703"/>
              <a:gd name="connsiteY4" fmla="*/ 102710 h 2065752"/>
              <a:gd name="connsiteX5" fmla="*/ 4411884 w 4416703"/>
              <a:gd name="connsiteY5" fmla="*/ 909144 h 2065752"/>
              <a:gd name="connsiteX6" fmla="*/ 3877336 w 4416703"/>
              <a:gd name="connsiteY6" fmla="*/ 1731120 h 2065752"/>
              <a:gd name="connsiteX7" fmla="*/ 928118 w 4416703"/>
              <a:gd name="connsiteY7" fmla="*/ 1745491 h 2065752"/>
              <a:gd name="connsiteX8" fmla="*/ 936054 w 4416703"/>
              <a:gd name="connsiteY8" fmla="*/ 2065752 h 2065752"/>
              <a:gd name="connsiteX9" fmla="*/ 550979 w 4416703"/>
              <a:gd name="connsiteY9" fmla="*/ 1724338 h 2065752"/>
              <a:gd name="connsiteX0" fmla="*/ 560106 w 4423497"/>
              <a:gd name="connsiteY0" fmla="*/ 1682522 h 2023936"/>
              <a:gd name="connsiteX1" fmla="*/ 171327 w 4423497"/>
              <a:gd name="connsiteY1" fmla="*/ 1371349 h 2023936"/>
              <a:gd name="connsiteX2" fmla="*/ 30183 w 4423497"/>
              <a:gd name="connsiteY2" fmla="*/ 532409 h 2023936"/>
              <a:gd name="connsiteX3" fmla="*/ 733796 w 4423497"/>
              <a:gd name="connsiteY3" fmla="*/ 110109 h 2023936"/>
              <a:gd name="connsiteX4" fmla="*/ 3845911 w 4423497"/>
              <a:gd name="connsiteY4" fmla="*/ 60894 h 2023936"/>
              <a:gd name="connsiteX5" fmla="*/ 4421011 w 4423497"/>
              <a:gd name="connsiteY5" fmla="*/ 867328 h 2023936"/>
              <a:gd name="connsiteX6" fmla="*/ 3886463 w 4423497"/>
              <a:gd name="connsiteY6" fmla="*/ 1689304 h 2023936"/>
              <a:gd name="connsiteX7" fmla="*/ 937245 w 4423497"/>
              <a:gd name="connsiteY7" fmla="*/ 1703675 h 2023936"/>
              <a:gd name="connsiteX8" fmla="*/ 945181 w 4423497"/>
              <a:gd name="connsiteY8" fmla="*/ 2023936 h 2023936"/>
              <a:gd name="connsiteX9" fmla="*/ 560106 w 4423497"/>
              <a:gd name="connsiteY9" fmla="*/ 1682522 h 2023936"/>
              <a:gd name="connsiteX0" fmla="*/ 563605 w 4426572"/>
              <a:gd name="connsiteY0" fmla="*/ 1726456 h 2067870"/>
              <a:gd name="connsiteX1" fmla="*/ 174826 w 4426572"/>
              <a:gd name="connsiteY1" fmla="*/ 1415283 h 2067870"/>
              <a:gd name="connsiteX2" fmla="*/ 33682 w 4426572"/>
              <a:gd name="connsiteY2" fmla="*/ 576343 h 2067870"/>
              <a:gd name="connsiteX3" fmla="*/ 788618 w 4426572"/>
              <a:gd name="connsiteY3" fmla="*/ 60926 h 2067870"/>
              <a:gd name="connsiteX4" fmla="*/ 3849410 w 4426572"/>
              <a:gd name="connsiteY4" fmla="*/ 104828 h 2067870"/>
              <a:gd name="connsiteX5" fmla="*/ 4424510 w 4426572"/>
              <a:gd name="connsiteY5" fmla="*/ 911262 h 2067870"/>
              <a:gd name="connsiteX6" fmla="*/ 3889962 w 4426572"/>
              <a:gd name="connsiteY6" fmla="*/ 1733238 h 2067870"/>
              <a:gd name="connsiteX7" fmla="*/ 940744 w 4426572"/>
              <a:gd name="connsiteY7" fmla="*/ 1747609 h 2067870"/>
              <a:gd name="connsiteX8" fmla="*/ 948680 w 4426572"/>
              <a:gd name="connsiteY8" fmla="*/ 2067870 h 2067870"/>
              <a:gd name="connsiteX9" fmla="*/ 563605 w 4426572"/>
              <a:gd name="connsiteY9" fmla="*/ 1726456 h 2067870"/>
              <a:gd name="connsiteX0" fmla="*/ 563605 w 4426571"/>
              <a:gd name="connsiteY0" fmla="*/ 1726456 h 2067870"/>
              <a:gd name="connsiteX1" fmla="*/ 174826 w 4426571"/>
              <a:gd name="connsiteY1" fmla="*/ 1415283 h 2067870"/>
              <a:gd name="connsiteX2" fmla="*/ 33682 w 4426571"/>
              <a:gd name="connsiteY2" fmla="*/ 576343 h 2067870"/>
              <a:gd name="connsiteX3" fmla="*/ 788618 w 4426571"/>
              <a:gd name="connsiteY3" fmla="*/ 60926 h 2067870"/>
              <a:gd name="connsiteX4" fmla="*/ 3849410 w 4426571"/>
              <a:gd name="connsiteY4" fmla="*/ 104828 h 2067870"/>
              <a:gd name="connsiteX5" fmla="*/ 4424510 w 4426571"/>
              <a:gd name="connsiteY5" fmla="*/ 911262 h 2067870"/>
              <a:gd name="connsiteX6" fmla="*/ 3569489 w 4426571"/>
              <a:gd name="connsiteY6" fmla="*/ 1762468 h 2067870"/>
              <a:gd name="connsiteX7" fmla="*/ 940744 w 4426571"/>
              <a:gd name="connsiteY7" fmla="*/ 1747609 h 2067870"/>
              <a:gd name="connsiteX8" fmla="*/ 948680 w 4426571"/>
              <a:gd name="connsiteY8" fmla="*/ 2067870 h 2067870"/>
              <a:gd name="connsiteX9" fmla="*/ 563605 w 4426571"/>
              <a:gd name="connsiteY9" fmla="*/ 1726456 h 2067870"/>
              <a:gd name="connsiteX0" fmla="*/ 563605 w 4426571"/>
              <a:gd name="connsiteY0" fmla="*/ 1726456 h 2067870"/>
              <a:gd name="connsiteX1" fmla="*/ 174826 w 4426571"/>
              <a:gd name="connsiteY1" fmla="*/ 1415283 h 2067870"/>
              <a:gd name="connsiteX2" fmla="*/ 33682 w 4426571"/>
              <a:gd name="connsiteY2" fmla="*/ 576343 h 2067870"/>
              <a:gd name="connsiteX3" fmla="*/ 788618 w 4426571"/>
              <a:gd name="connsiteY3" fmla="*/ 60926 h 2067870"/>
              <a:gd name="connsiteX4" fmla="*/ 3849410 w 4426571"/>
              <a:gd name="connsiteY4" fmla="*/ 104828 h 2067870"/>
              <a:gd name="connsiteX5" fmla="*/ 4424510 w 4426571"/>
              <a:gd name="connsiteY5" fmla="*/ 911262 h 2067870"/>
              <a:gd name="connsiteX6" fmla="*/ 3569489 w 4426571"/>
              <a:gd name="connsiteY6" fmla="*/ 1762468 h 2067870"/>
              <a:gd name="connsiteX7" fmla="*/ 940744 w 4426571"/>
              <a:gd name="connsiteY7" fmla="*/ 1747609 h 2067870"/>
              <a:gd name="connsiteX8" fmla="*/ 948680 w 4426571"/>
              <a:gd name="connsiteY8" fmla="*/ 2067870 h 2067870"/>
              <a:gd name="connsiteX9" fmla="*/ 563605 w 4426571"/>
              <a:gd name="connsiteY9" fmla="*/ 1726456 h 2067870"/>
              <a:gd name="connsiteX0" fmla="*/ 564281 w 4427247"/>
              <a:gd name="connsiteY0" fmla="*/ 1726456 h 2067870"/>
              <a:gd name="connsiteX1" fmla="*/ 172251 w 4427247"/>
              <a:gd name="connsiteY1" fmla="*/ 1374183 h 2067870"/>
              <a:gd name="connsiteX2" fmla="*/ 34358 w 4427247"/>
              <a:gd name="connsiteY2" fmla="*/ 576343 h 2067870"/>
              <a:gd name="connsiteX3" fmla="*/ 789294 w 4427247"/>
              <a:gd name="connsiteY3" fmla="*/ 60926 h 2067870"/>
              <a:gd name="connsiteX4" fmla="*/ 3850086 w 4427247"/>
              <a:gd name="connsiteY4" fmla="*/ 104828 h 2067870"/>
              <a:gd name="connsiteX5" fmla="*/ 4425186 w 4427247"/>
              <a:gd name="connsiteY5" fmla="*/ 911262 h 2067870"/>
              <a:gd name="connsiteX6" fmla="*/ 3570165 w 4427247"/>
              <a:gd name="connsiteY6" fmla="*/ 1762468 h 2067870"/>
              <a:gd name="connsiteX7" fmla="*/ 941420 w 4427247"/>
              <a:gd name="connsiteY7" fmla="*/ 1747609 h 2067870"/>
              <a:gd name="connsiteX8" fmla="*/ 949356 w 4427247"/>
              <a:gd name="connsiteY8" fmla="*/ 2067870 h 2067870"/>
              <a:gd name="connsiteX9" fmla="*/ 564281 w 4427247"/>
              <a:gd name="connsiteY9" fmla="*/ 1726456 h 2067870"/>
              <a:gd name="connsiteX0" fmla="*/ 564281 w 4427247"/>
              <a:gd name="connsiteY0" fmla="*/ 1741318 h 2082732"/>
              <a:gd name="connsiteX1" fmla="*/ 172251 w 4427247"/>
              <a:gd name="connsiteY1" fmla="*/ 1389045 h 2082732"/>
              <a:gd name="connsiteX2" fmla="*/ 34358 w 4427247"/>
              <a:gd name="connsiteY2" fmla="*/ 591205 h 2082732"/>
              <a:gd name="connsiteX3" fmla="*/ 789294 w 4427247"/>
              <a:gd name="connsiteY3" fmla="*/ 75788 h 2082732"/>
              <a:gd name="connsiteX4" fmla="*/ 3850086 w 4427247"/>
              <a:gd name="connsiteY4" fmla="*/ 119690 h 2082732"/>
              <a:gd name="connsiteX5" fmla="*/ 4425186 w 4427247"/>
              <a:gd name="connsiteY5" fmla="*/ 926124 h 2082732"/>
              <a:gd name="connsiteX6" fmla="*/ 3570165 w 4427247"/>
              <a:gd name="connsiteY6" fmla="*/ 1777330 h 2082732"/>
              <a:gd name="connsiteX7" fmla="*/ 941420 w 4427247"/>
              <a:gd name="connsiteY7" fmla="*/ 1762471 h 2082732"/>
              <a:gd name="connsiteX8" fmla="*/ 949356 w 4427247"/>
              <a:gd name="connsiteY8" fmla="*/ 2082732 h 2082732"/>
              <a:gd name="connsiteX9" fmla="*/ 564281 w 4427247"/>
              <a:gd name="connsiteY9" fmla="*/ 1741318 h 2082732"/>
              <a:gd name="connsiteX0" fmla="*/ 564281 w 4427247"/>
              <a:gd name="connsiteY0" fmla="*/ 1741318 h 2082732"/>
              <a:gd name="connsiteX1" fmla="*/ 172251 w 4427247"/>
              <a:gd name="connsiteY1" fmla="*/ 1389045 h 2082732"/>
              <a:gd name="connsiteX2" fmla="*/ 34358 w 4427247"/>
              <a:gd name="connsiteY2" fmla="*/ 591205 h 2082732"/>
              <a:gd name="connsiteX3" fmla="*/ 789294 w 4427247"/>
              <a:gd name="connsiteY3" fmla="*/ 75788 h 2082732"/>
              <a:gd name="connsiteX4" fmla="*/ 3850086 w 4427247"/>
              <a:gd name="connsiteY4" fmla="*/ 119690 h 2082732"/>
              <a:gd name="connsiteX5" fmla="*/ 4425186 w 4427247"/>
              <a:gd name="connsiteY5" fmla="*/ 926124 h 2082732"/>
              <a:gd name="connsiteX6" fmla="*/ 3570165 w 4427247"/>
              <a:gd name="connsiteY6" fmla="*/ 1777330 h 2082732"/>
              <a:gd name="connsiteX7" fmla="*/ 1156249 w 4427247"/>
              <a:gd name="connsiteY7" fmla="*/ 1788819 h 2082732"/>
              <a:gd name="connsiteX8" fmla="*/ 949356 w 4427247"/>
              <a:gd name="connsiteY8" fmla="*/ 2082732 h 2082732"/>
              <a:gd name="connsiteX9" fmla="*/ 564281 w 4427247"/>
              <a:gd name="connsiteY9" fmla="*/ 1741318 h 2082732"/>
              <a:gd name="connsiteX0" fmla="*/ 564281 w 4427247"/>
              <a:gd name="connsiteY0" fmla="*/ 1741318 h 2116439"/>
              <a:gd name="connsiteX1" fmla="*/ 172251 w 4427247"/>
              <a:gd name="connsiteY1" fmla="*/ 1389045 h 2116439"/>
              <a:gd name="connsiteX2" fmla="*/ 34358 w 4427247"/>
              <a:gd name="connsiteY2" fmla="*/ 591205 h 2116439"/>
              <a:gd name="connsiteX3" fmla="*/ 789294 w 4427247"/>
              <a:gd name="connsiteY3" fmla="*/ 75788 h 2116439"/>
              <a:gd name="connsiteX4" fmla="*/ 3850086 w 4427247"/>
              <a:gd name="connsiteY4" fmla="*/ 119690 h 2116439"/>
              <a:gd name="connsiteX5" fmla="*/ 4425186 w 4427247"/>
              <a:gd name="connsiteY5" fmla="*/ 926124 h 2116439"/>
              <a:gd name="connsiteX6" fmla="*/ 3570165 w 4427247"/>
              <a:gd name="connsiteY6" fmla="*/ 1777330 h 2116439"/>
              <a:gd name="connsiteX7" fmla="*/ 1156249 w 4427247"/>
              <a:gd name="connsiteY7" fmla="*/ 1788819 h 2116439"/>
              <a:gd name="connsiteX8" fmla="*/ 1157432 w 4427247"/>
              <a:gd name="connsiteY8" fmla="*/ 2116439 h 2116439"/>
              <a:gd name="connsiteX9" fmla="*/ 564281 w 4427247"/>
              <a:gd name="connsiteY9" fmla="*/ 1741318 h 2116439"/>
              <a:gd name="connsiteX0" fmla="*/ 722695 w 4430824"/>
              <a:gd name="connsiteY0" fmla="*/ 1751186 h 2116439"/>
              <a:gd name="connsiteX1" fmla="*/ 175828 w 4430824"/>
              <a:gd name="connsiteY1" fmla="*/ 1389045 h 2116439"/>
              <a:gd name="connsiteX2" fmla="*/ 37935 w 4430824"/>
              <a:gd name="connsiteY2" fmla="*/ 591205 h 2116439"/>
              <a:gd name="connsiteX3" fmla="*/ 792871 w 4430824"/>
              <a:gd name="connsiteY3" fmla="*/ 75788 h 2116439"/>
              <a:gd name="connsiteX4" fmla="*/ 3853663 w 4430824"/>
              <a:gd name="connsiteY4" fmla="*/ 119690 h 2116439"/>
              <a:gd name="connsiteX5" fmla="*/ 4428763 w 4430824"/>
              <a:gd name="connsiteY5" fmla="*/ 926124 h 2116439"/>
              <a:gd name="connsiteX6" fmla="*/ 3573742 w 4430824"/>
              <a:gd name="connsiteY6" fmla="*/ 1777330 h 2116439"/>
              <a:gd name="connsiteX7" fmla="*/ 1159826 w 4430824"/>
              <a:gd name="connsiteY7" fmla="*/ 1788819 h 2116439"/>
              <a:gd name="connsiteX8" fmla="*/ 1161009 w 4430824"/>
              <a:gd name="connsiteY8" fmla="*/ 2116439 h 2116439"/>
              <a:gd name="connsiteX9" fmla="*/ 722695 w 4430824"/>
              <a:gd name="connsiteY9" fmla="*/ 1751186 h 2116439"/>
              <a:gd name="connsiteX0" fmla="*/ 722695 w 4430824"/>
              <a:gd name="connsiteY0" fmla="*/ 1751186 h 2116439"/>
              <a:gd name="connsiteX1" fmla="*/ 175828 w 4430824"/>
              <a:gd name="connsiteY1" fmla="*/ 1389045 h 2116439"/>
              <a:gd name="connsiteX2" fmla="*/ 37935 w 4430824"/>
              <a:gd name="connsiteY2" fmla="*/ 591205 h 2116439"/>
              <a:gd name="connsiteX3" fmla="*/ 792871 w 4430824"/>
              <a:gd name="connsiteY3" fmla="*/ 75788 h 2116439"/>
              <a:gd name="connsiteX4" fmla="*/ 3853663 w 4430824"/>
              <a:gd name="connsiteY4" fmla="*/ 119690 h 2116439"/>
              <a:gd name="connsiteX5" fmla="*/ 4428763 w 4430824"/>
              <a:gd name="connsiteY5" fmla="*/ 926124 h 2116439"/>
              <a:gd name="connsiteX6" fmla="*/ 3573742 w 4430824"/>
              <a:gd name="connsiteY6" fmla="*/ 1777330 h 2116439"/>
              <a:gd name="connsiteX7" fmla="*/ 1159826 w 4430824"/>
              <a:gd name="connsiteY7" fmla="*/ 1788819 h 2116439"/>
              <a:gd name="connsiteX8" fmla="*/ 1161009 w 4430824"/>
              <a:gd name="connsiteY8" fmla="*/ 2116439 h 2116439"/>
              <a:gd name="connsiteX9" fmla="*/ 722695 w 4430824"/>
              <a:gd name="connsiteY9" fmla="*/ 1751186 h 2116439"/>
              <a:gd name="connsiteX0" fmla="*/ 722695 w 4428763"/>
              <a:gd name="connsiteY0" fmla="*/ 1751186 h 2116439"/>
              <a:gd name="connsiteX1" fmla="*/ 175828 w 4428763"/>
              <a:gd name="connsiteY1" fmla="*/ 1389045 h 2116439"/>
              <a:gd name="connsiteX2" fmla="*/ 37935 w 4428763"/>
              <a:gd name="connsiteY2" fmla="*/ 591205 h 2116439"/>
              <a:gd name="connsiteX3" fmla="*/ 792871 w 4428763"/>
              <a:gd name="connsiteY3" fmla="*/ 75788 h 2116439"/>
              <a:gd name="connsiteX4" fmla="*/ 3853663 w 4428763"/>
              <a:gd name="connsiteY4" fmla="*/ 119690 h 2116439"/>
              <a:gd name="connsiteX5" fmla="*/ 4428763 w 4428763"/>
              <a:gd name="connsiteY5" fmla="*/ 926124 h 2116439"/>
              <a:gd name="connsiteX6" fmla="*/ 3573742 w 4428763"/>
              <a:gd name="connsiteY6" fmla="*/ 1777330 h 2116439"/>
              <a:gd name="connsiteX7" fmla="*/ 1159826 w 4428763"/>
              <a:gd name="connsiteY7" fmla="*/ 1788819 h 2116439"/>
              <a:gd name="connsiteX8" fmla="*/ 1161009 w 4428763"/>
              <a:gd name="connsiteY8" fmla="*/ 2116439 h 2116439"/>
              <a:gd name="connsiteX9" fmla="*/ 722695 w 4428763"/>
              <a:gd name="connsiteY9" fmla="*/ 1751186 h 2116439"/>
              <a:gd name="connsiteX0" fmla="*/ 722695 w 4428763"/>
              <a:gd name="connsiteY0" fmla="*/ 1737220 h 2102473"/>
              <a:gd name="connsiteX1" fmla="*/ 175828 w 4428763"/>
              <a:gd name="connsiteY1" fmla="*/ 1375079 h 2102473"/>
              <a:gd name="connsiteX2" fmla="*/ 37935 w 4428763"/>
              <a:gd name="connsiteY2" fmla="*/ 577239 h 2102473"/>
              <a:gd name="connsiteX3" fmla="*/ 792871 w 4428763"/>
              <a:gd name="connsiteY3" fmla="*/ 61822 h 2102473"/>
              <a:gd name="connsiteX4" fmla="*/ 3822903 w 4428763"/>
              <a:gd name="connsiteY4" fmla="*/ 104021 h 2102473"/>
              <a:gd name="connsiteX5" fmla="*/ 4428763 w 4428763"/>
              <a:gd name="connsiteY5" fmla="*/ 912158 h 2102473"/>
              <a:gd name="connsiteX6" fmla="*/ 3573742 w 4428763"/>
              <a:gd name="connsiteY6" fmla="*/ 1763364 h 2102473"/>
              <a:gd name="connsiteX7" fmla="*/ 1159826 w 4428763"/>
              <a:gd name="connsiteY7" fmla="*/ 1774853 h 2102473"/>
              <a:gd name="connsiteX8" fmla="*/ 1161009 w 4428763"/>
              <a:gd name="connsiteY8" fmla="*/ 2102473 h 2102473"/>
              <a:gd name="connsiteX9" fmla="*/ 722695 w 4428763"/>
              <a:gd name="connsiteY9" fmla="*/ 1737220 h 2102473"/>
              <a:gd name="connsiteX0" fmla="*/ 722695 w 4428763"/>
              <a:gd name="connsiteY0" fmla="*/ 1737220 h 2102473"/>
              <a:gd name="connsiteX1" fmla="*/ 175828 w 4428763"/>
              <a:gd name="connsiteY1" fmla="*/ 1375079 h 2102473"/>
              <a:gd name="connsiteX2" fmla="*/ 37935 w 4428763"/>
              <a:gd name="connsiteY2" fmla="*/ 577239 h 2102473"/>
              <a:gd name="connsiteX3" fmla="*/ 792871 w 4428763"/>
              <a:gd name="connsiteY3" fmla="*/ 61822 h 2102473"/>
              <a:gd name="connsiteX4" fmla="*/ 3822903 w 4428763"/>
              <a:gd name="connsiteY4" fmla="*/ 104021 h 2102473"/>
              <a:gd name="connsiteX5" fmla="*/ 4428763 w 4428763"/>
              <a:gd name="connsiteY5" fmla="*/ 912158 h 2102473"/>
              <a:gd name="connsiteX6" fmla="*/ 3573742 w 4428763"/>
              <a:gd name="connsiteY6" fmla="*/ 1763364 h 2102473"/>
              <a:gd name="connsiteX7" fmla="*/ 1159826 w 4428763"/>
              <a:gd name="connsiteY7" fmla="*/ 1774853 h 2102473"/>
              <a:gd name="connsiteX8" fmla="*/ 1161009 w 4428763"/>
              <a:gd name="connsiteY8" fmla="*/ 2102473 h 2102473"/>
              <a:gd name="connsiteX9" fmla="*/ 722695 w 4428763"/>
              <a:gd name="connsiteY9" fmla="*/ 1737220 h 2102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28763" h="2102473">
                <a:moveTo>
                  <a:pt x="722695" y="1737220"/>
                </a:moveTo>
                <a:cubicBezTo>
                  <a:pt x="541817" y="1663774"/>
                  <a:pt x="289955" y="1568409"/>
                  <a:pt x="175828" y="1375079"/>
                </a:cubicBezTo>
                <a:cubicBezTo>
                  <a:pt x="61701" y="1181749"/>
                  <a:pt x="-64905" y="796115"/>
                  <a:pt x="37935" y="577239"/>
                </a:cubicBezTo>
                <a:cubicBezTo>
                  <a:pt x="140775" y="358363"/>
                  <a:pt x="162043" y="140692"/>
                  <a:pt x="792871" y="61822"/>
                </a:cubicBezTo>
                <a:cubicBezTo>
                  <a:pt x="1423699" y="-17048"/>
                  <a:pt x="3216921" y="-37702"/>
                  <a:pt x="3822903" y="104021"/>
                </a:cubicBezTo>
                <a:cubicBezTo>
                  <a:pt x="4428885" y="245744"/>
                  <a:pt x="4416953" y="658639"/>
                  <a:pt x="4428763" y="912158"/>
                </a:cubicBezTo>
                <a:cubicBezTo>
                  <a:pt x="4404194" y="1365424"/>
                  <a:pt x="4118565" y="1619581"/>
                  <a:pt x="3573742" y="1763364"/>
                </a:cubicBezTo>
                <a:cubicBezTo>
                  <a:pt x="3028919" y="1907147"/>
                  <a:pt x="1313245" y="1816204"/>
                  <a:pt x="1159826" y="1774853"/>
                </a:cubicBezTo>
                <a:cubicBezTo>
                  <a:pt x="1098295" y="1880771"/>
                  <a:pt x="1112279" y="1894673"/>
                  <a:pt x="1161009" y="2102473"/>
                </a:cubicBezTo>
                <a:cubicBezTo>
                  <a:pt x="929550" y="1950845"/>
                  <a:pt x="722695" y="1737220"/>
                  <a:pt x="722695" y="1737220"/>
                </a:cubicBezTo>
                <a:close/>
              </a:path>
            </a:pathLst>
          </a:custGeom>
          <a:noFill/>
          <a:ln w="19050" cap="flat">
            <a:solidFill>
              <a:schemeClr val="tx1"/>
            </a:solidFill>
            <a:prstDash val="solid"/>
            <a:miter/>
          </a:ln>
        </p:spPr>
        <p:txBody>
          <a:bodyPr rtlCol="0" anchor="ctr"/>
          <a:lstStyle/>
          <a:p>
            <a:endParaRPr lang="en-US"/>
          </a:p>
        </p:txBody>
      </p:sp>
      <p:graphicFrame>
        <p:nvGraphicFramePr>
          <p:cNvPr id="12" name="Content Placeholder 2">
            <a:extLst>
              <a:ext uri="{FF2B5EF4-FFF2-40B4-BE49-F238E27FC236}">
                <a16:creationId xmlns:a16="http://schemas.microsoft.com/office/drawing/2014/main" id="{E01EAACC-1E4E-4874-B64C-4B38E022CD25}"/>
              </a:ext>
            </a:extLst>
          </p:cNvPr>
          <p:cNvGraphicFramePr>
            <a:graphicFrameLocks noGrp="1"/>
          </p:cNvGraphicFramePr>
          <p:nvPr>
            <p:ph idx="1"/>
            <p:extLst>
              <p:ext uri="{D42A27DB-BD31-4B8C-83A1-F6EECF244321}">
                <p14:modId xmlns:p14="http://schemas.microsoft.com/office/powerpoint/2010/main" val="1387953317"/>
              </p:ext>
            </p:extLst>
          </p:nvPr>
        </p:nvGraphicFramePr>
        <p:xfrm>
          <a:off x="5185533" y="628642"/>
          <a:ext cx="6383102" cy="56007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558986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12"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B753AB3-5C40-4FBB-AD51-F3611E6076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3987EAF-F491-43B5-AE03-AECA2EAD96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48290" y="505765"/>
            <a:ext cx="11011431" cy="6006966"/>
          </a:xfrm>
          <a:custGeom>
            <a:avLst/>
            <a:gdLst>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5623915 w 11603130"/>
              <a:gd name="connsiteY8" fmla="*/ 5947064 h 6362961"/>
              <a:gd name="connsiteX9" fmla="*/ 8143603 w 11603130"/>
              <a:gd name="connsiteY9" fmla="*/ 5913030 h 6362961"/>
              <a:gd name="connsiteX10" fmla="*/ 8168400 w 11603130"/>
              <a:gd name="connsiteY10" fmla="*/ 5914173 h 6362961"/>
              <a:gd name="connsiteX11" fmla="*/ 8334742 w 11603130"/>
              <a:gd name="connsiteY11" fmla="*/ 5912754 h 6362961"/>
              <a:gd name="connsiteX12" fmla="*/ 8343333 w 11603130"/>
              <a:gd name="connsiteY12" fmla="*/ 6362961 h 6362961"/>
              <a:gd name="connsiteX13" fmla="*/ 8951337 w 11603130"/>
              <a:gd name="connsiteY13" fmla="*/ 5912879 h 6362961"/>
              <a:gd name="connsiteX14" fmla="*/ 9710371 w 11603130"/>
              <a:gd name="connsiteY14" fmla="*/ 5911624 h 6362961"/>
              <a:gd name="connsiteX15" fmla="*/ 9804791 w 11603130"/>
              <a:gd name="connsiteY15" fmla="*/ 5908320 h 6362961"/>
              <a:gd name="connsiteX16" fmla="*/ 9863784 w 11603130"/>
              <a:gd name="connsiteY16" fmla="*/ 5909115 h 6362961"/>
              <a:gd name="connsiteX17" fmla="*/ 10007288 w 11603130"/>
              <a:gd name="connsiteY17" fmla="*/ 5914499 h 6362961"/>
              <a:gd name="connsiteX18" fmla="*/ 10927227 w 11603130"/>
              <a:gd name="connsiteY18" fmla="*/ 5922366 h 6362961"/>
              <a:gd name="connsiteX19" fmla="*/ 11562333 w 11603130"/>
              <a:gd name="connsiteY19" fmla="*/ 5906085 h 6362961"/>
              <a:gd name="connsiteX20" fmla="*/ 11571244 w 11603130"/>
              <a:gd name="connsiteY20" fmla="*/ 2621674 h 6362961"/>
              <a:gd name="connsiteX21" fmla="*/ 11561892 w 11603130"/>
              <a:gd name="connsiteY21" fmla="*/ 176313 h 6362961"/>
              <a:gd name="connsiteX22" fmla="*/ 11289537 w 11603130"/>
              <a:gd name="connsiteY22" fmla="*/ 107615 h 6362961"/>
              <a:gd name="connsiteX23" fmla="*/ 10689999 w 11603130"/>
              <a:gd name="connsiteY23" fmla="*/ 70591 h 6362961"/>
              <a:gd name="connsiteX24" fmla="*/ 7599878 w 11603130"/>
              <a:gd name="connsiteY24" fmla="*/ 75910 h 6362961"/>
              <a:gd name="connsiteX0" fmla="*/ 1892744 w 11601242"/>
              <a:gd name="connsiteY0" fmla="*/ 39610 h 6402571"/>
              <a:gd name="connsiteX1" fmla="*/ 304663 w 11601242"/>
              <a:gd name="connsiteY1" fmla="*/ 50371 h 6402571"/>
              <a:gd name="connsiteX2" fmla="*/ 0 w 11601242"/>
              <a:gd name="connsiteY2" fmla="*/ 87552 h 6402571"/>
              <a:gd name="connsiteX3" fmla="*/ 0 w 11601242"/>
              <a:gd name="connsiteY3" fmla="*/ 948756 h 6402571"/>
              <a:gd name="connsiteX4" fmla="*/ 4597 w 11601242"/>
              <a:gd name="connsiteY4" fmla="*/ 948756 h 6402571"/>
              <a:gd name="connsiteX5" fmla="*/ 8568 w 11601242"/>
              <a:gd name="connsiteY5" fmla="*/ 1128518 h 6402571"/>
              <a:gd name="connsiteX6" fmla="*/ 88972 w 11601242"/>
              <a:gd name="connsiteY6" fmla="*/ 3563458 h 6402571"/>
              <a:gd name="connsiteX7" fmla="*/ 148480 w 11601242"/>
              <a:gd name="connsiteY7" fmla="*/ 5970451 h 6402571"/>
              <a:gd name="connsiteX8" fmla="*/ 5623915 w 11601242"/>
              <a:gd name="connsiteY8" fmla="*/ 5986674 h 6402571"/>
              <a:gd name="connsiteX9" fmla="*/ 8143603 w 11601242"/>
              <a:gd name="connsiteY9" fmla="*/ 5952640 h 6402571"/>
              <a:gd name="connsiteX10" fmla="*/ 8168400 w 11601242"/>
              <a:gd name="connsiteY10" fmla="*/ 5953783 h 6402571"/>
              <a:gd name="connsiteX11" fmla="*/ 8334742 w 11601242"/>
              <a:gd name="connsiteY11" fmla="*/ 5952364 h 6402571"/>
              <a:gd name="connsiteX12" fmla="*/ 8343333 w 11601242"/>
              <a:gd name="connsiteY12" fmla="*/ 6402571 h 6402571"/>
              <a:gd name="connsiteX13" fmla="*/ 8951337 w 11601242"/>
              <a:gd name="connsiteY13" fmla="*/ 5952489 h 6402571"/>
              <a:gd name="connsiteX14" fmla="*/ 9710371 w 11601242"/>
              <a:gd name="connsiteY14" fmla="*/ 5951234 h 6402571"/>
              <a:gd name="connsiteX15" fmla="*/ 9804791 w 11601242"/>
              <a:gd name="connsiteY15" fmla="*/ 5947930 h 6402571"/>
              <a:gd name="connsiteX16" fmla="*/ 9863784 w 11601242"/>
              <a:gd name="connsiteY16" fmla="*/ 5948725 h 6402571"/>
              <a:gd name="connsiteX17" fmla="*/ 10007288 w 11601242"/>
              <a:gd name="connsiteY17" fmla="*/ 5954109 h 6402571"/>
              <a:gd name="connsiteX18" fmla="*/ 10927227 w 11601242"/>
              <a:gd name="connsiteY18" fmla="*/ 5961976 h 6402571"/>
              <a:gd name="connsiteX19" fmla="*/ 11562333 w 11601242"/>
              <a:gd name="connsiteY19" fmla="*/ 5945695 h 6402571"/>
              <a:gd name="connsiteX20" fmla="*/ 11571244 w 11601242"/>
              <a:gd name="connsiteY20" fmla="*/ 2661284 h 6402571"/>
              <a:gd name="connsiteX21" fmla="*/ 11561892 w 11601242"/>
              <a:gd name="connsiteY21" fmla="*/ 215923 h 6402571"/>
              <a:gd name="connsiteX22" fmla="*/ 11316429 w 11601242"/>
              <a:gd name="connsiteY22" fmla="*/ 110142 h 6402571"/>
              <a:gd name="connsiteX23" fmla="*/ 10689999 w 11601242"/>
              <a:gd name="connsiteY23" fmla="*/ 110201 h 6402571"/>
              <a:gd name="connsiteX24" fmla="*/ 7599878 w 11601242"/>
              <a:gd name="connsiteY24" fmla="*/ 115520 h 6402571"/>
              <a:gd name="connsiteX25" fmla="*/ 1892744 w 11601242"/>
              <a:gd name="connsiteY25" fmla="*/ 39610 h 6402571"/>
              <a:gd name="connsiteX0" fmla="*/ 1892744 w 11600084"/>
              <a:gd name="connsiteY0" fmla="*/ 0 h 6362961"/>
              <a:gd name="connsiteX1" fmla="*/ 304663 w 11600084"/>
              <a:gd name="connsiteY1" fmla="*/ 10761 h 6362961"/>
              <a:gd name="connsiteX2" fmla="*/ 0 w 11600084"/>
              <a:gd name="connsiteY2" fmla="*/ 47942 h 6362961"/>
              <a:gd name="connsiteX3" fmla="*/ 0 w 11600084"/>
              <a:gd name="connsiteY3" fmla="*/ 909146 h 6362961"/>
              <a:gd name="connsiteX4" fmla="*/ 4597 w 11600084"/>
              <a:gd name="connsiteY4" fmla="*/ 909146 h 6362961"/>
              <a:gd name="connsiteX5" fmla="*/ 8568 w 11600084"/>
              <a:gd name="connsiteY5" fmla="*/ 1088908 h 6362961"/>
              <a:gd name="connsiteX6" fmla="*/ 88972 w 11600084"/>
              <a:gd name="connsiteY6" fmla="*/ 3523848 h 6362961"/>
              <a:gd name="connsiteX7" fmla="*/ 148480 w 11600084"/>
              <a:gd name="connsiteY7" fmla="*/ 5930841 h 6362961"/>
              <a:gd name="connsiteX8" fmla="*/ 5623915 w 11600084"/>
              <a:gd name="connsiteY8" fmla="*/ 5947064 h 6362961"/>
              <a:gd name="connsiteX9" fmla="*/ 8143603 w 11600084"/>
              <a:gd name="connsiteY9" fmla="*/ 5913030 h 6362961"/>
              <a:gd name="connsiteX10" fmla="*/ 8168400 w 11600084"/>
              <a:gd name="connsiteY10" fmla="*/ 5914173 h 6362961"/>
              <a:gd name="connsiteX11" fmla="*/ 8334742 w 11600084"/>
              <a:gd name="connsiteY11" fmla="*/ 5912754 h 6362961"/>
              <a:gd name="connsiteX12" fmla="*/ 8343333 w 11600084"/>
              <a:gd name="connsiteY12" fmla="*/ 6362961 h 6362961"/>
              <a:gd name="connsiteX13" fmla="*/ 8951337 w 11600084"/>
              <a:gd name="connsiteY13" fmla="*/ 5912879 h 6362961"/>
              <a:gd name="connsiteX14" fmla="*/ 9710371 w 11600084"/>
              <a:gd name="connsiteY14" fmla="*/ 5911624 h 6362961"/>
              <a:gd name="connsiteX15" fmla="*/ 9804791 w 11600084"/>
              <a:gd name="connsiteY15" fmla="*/ 5908320 h 6362961"/>
              <a:gd name="connsiteX16" fmla="*/ 9863784 w 11600084"/>
              <a:gd name="connsiteY16" fmla="*/ 5909115 h 6362961"/>
              <a:gd name="connsiteX17" fmla="*/ 10007288 w 11600084"/>
              <a:gd name="connsiteY17" fmla="*/ 5914499 h 6362961"/>
              <a:gd name="connsiteX18" fmla="*/ 10927227 w 11600084"/>
              <a:gd name="connsiteY18" fmla="*/ 5922366 h 6362961"/>
              <a:gd name="connsiteX19" fmla="*/ 11562333 w 11600084"/>
              <a:gd name="connsiteY19" fmla="*/ 5906085 h 6362961"/>
              <a:gd name="connsiteX20" fmla="*/ 11571244 w 11600084"/>
              <a:gd name="connsiteY20" fmla="*/ 2621674 h 6362961"/>
              <a:gd name="connsiteX21" fmla="*/ 11561892 w 11600084"/>
              <a:gd name="connsiteY21" fmla="*/ 176313 h 6362961"/>
              <a:gd name="connsiteX22" fmla="*/ 11316429 w 11600084"/>
              <a:gd name="connsiteY22" fmla="*/ 70532 h 6362961"/>
              <a:gd name="connsiteX23" fmla="*/ 10689999 w 11600084"/>
              <a:gd name="connsiteY23" fmla="*/ 70591 h 6362961"/>
              <a:gd name="connsiteX24" fmla="*/ 7599878 w 11600084"/>
              <a:gd name="connsiteY24" fmla="*/ 75910 h 6362961"/>
              <a:gd name="connsiteX25" fmla="*/ 1892744 w 11600084"/>
              <a:gd name="connsiteY25" fmla="*/ 0 h 6362961"/>
              <a:gd name="connsiteX0" fmla="*/ 1892744 w 11600084"/>
              <a:gd name="connsiteY0" fmla="*/ 0 h 6362961"/>
              <a:gd name="connsiteX1" fmla="*/ 304663 w 11600084"/>
              <a:gd name="connsiteY1" fmla="*/ 10761 h 6362961"/>
              <a:gd name="connsiteX2" fmla="*/ 0 w 11600084"/>
              <a:gd name="connsiteY2" fmla="*/ 47942 h 6362961"/>
              <a:gd name="connsiteX3" fmla="*/ 0 w 11600084"/>
              <a:gd name="connsiteY3" fmla="*/ 909146 h 6362961"/>
              <a:gd name="connsiteX4" fmla="*/ 4597 w 11600084"/>
              <a:gd name="connsiteY4" fmla="*/ 909146 h 6362961"/>
              <a:gd name="connsiteX5" fmla="*/ 8568 w 11600084"/>
              <a:gd name="connsiteY5" fmla="*/ 1088908 h 6362961"/>
              <a:gd name="connsiteX6" fmla="*/ 88972 w 11600084"/>
              <a:gd name="connsiteY6" fmla="*/ 3523848 h 6362961"/>
              <a:gd name="connsiteX7" fmla="*/ 148480 w 11600084"/>
              <a:gd name="connsiteY7" fmla="*/ 5930841 h 6362961"/>
              <a:gd name="connsiteX8" fmla="*/ 5623915 w 11600084"/>
              <a:gd name="connsiteY8" fmla="*/ 5947064 h 6362961"/>
              <a:gd name="connsiteX9" fmla="*/ 8168400 w 11600084"/>
              <a:gd name="connsiteY9" fmla="*/ 5914173 h 6362961"/>
              <a:gd name="connsiteX10" fmla="*/ 8334742 w 11600084"/>
              <a:gd name="connsiteY10" fmla="*/ 5912754 h 6362961"/>
              <a:gd name="connsiteX11" fmla="*/ 8343333 w 11600084"/>
              <a:gd name="connsiteY11" fmla="*/ 6362961 h 6362961"/>
              <a:gd name="connsiteX12" fmla="*/ 8951337 w 11600084"/>
              <a:gd name="connsiteY12" fmla="*/ 5912879 h 6362961"/>
              <a:gd name="connsiteX13" fmla="*/ 9710371 w 11600084"/>
              <a:gd name="connsiteY13" fmla="*/ 5911624 h 6362961"/>
              <a:gd name="connsiteX14" fmla="*/ 9804791 w 11600084"/>
              <a:gd name="connsiteY14" fmla="*/ 5908320 h 6362961"/>
              <a:gd name="connsiteX15" fmla="*/ 9863784 w 11600084"/>
              <a:gd name="connsiteY15" fmla="*/ 5909115 h 6362961"/>
              <a:gd name="connsiteX16" fmla="*/ 10007288 w 11600084"/>
              <a:gd name="connsiteY16" fmla="*/ 5914499 h 6362961"/>
              <a:gd name="connsiteX17" fmla="*/ 10927227 w 11600084"/>
              <a:gd name="connsiteY17" fmla="*/ 5922366 h 6362961"/>
              <a:gd name="connsiteX18" fmla="*/ 11562333 w 11600084"/>
              <a:gd name="connsiteY18" fmla="*/ 5906085 h 6362961"/>
              <a:gd name="connsiteX19" fmla="*/ 11571244 w 11600084"/>
              <a:gd name="connsiteY19" fmla="*/ 2621674 h 6362961"/>
              <a:gd name="connsiteX20" fmla="*/ 11561892 w 11600084"/>
              <a:gd name="connsiteY20" fmla="*/ 176313 h 6362961"/>
              <a:gd name="connsiteX21" fmla="*/ 11316429 w 11600084"/>
              <a:gd name="connsiteY21" fmla="*/ 70532 h 6362961"/>
              <a:gd name="connsiteX22" fmla="*/ 10689999 w 11600084"/>
              <a:gd name="connsiteY22" fmla="*/ 70591 h 6362961"/>
              <a:gd name="connsiteX23" fmla="*/ 7599878 w 11600084"/>
              <a:gd name="connsiteY23" fmla="*/ 75910 h 6362961"/>
              <a:gd name="connsiteX24" fmla="*/ 1892744 w 11600084"/>
              <a:gd name="connsiteY24" fmla="*/ 0 h 6362961"/>
              <a:gd name="connsiteX0" fmla="*/ 1892744 w 11600084"/>
              <a:gd name="connsiteY0" fmla="*/ 0 h 6362961"/>
              <a:gd name="connsiteX1" fmla="*/ 304663 w 11600084"/>
              <a:gd name="connsiteY1" fmla="*/ 10761 h 6362961"/>
              <a:gd name="connsiteX2" fmla="*/ 0 w 11600084"/>
              <a:gd name="connsiteY2" fmla="*/ 47942 h 6362961"/>
              <a:gd name="connsiteX3" fmla="*/ 0 w 11600084"/>
              <a:gd name="connsiteY3" fmla="*/ 909146 h 6362961"/>
              <a:gd name="connsiteX4" fmla="*/ 4597 w 11600084"/>
              <a:gd name="connsiteY4" fmla="*/ 909146 h 6362961"/>
              <a:gd name="connsiteX5" fmla="*/ 8568 w 11600084"/>
              <a:gd name="connsiteY5" fmla="*/ 1088908 h 6362961"/>
              <a:gd name="connsiteX6" fmla="*/ 88972 w 11600084"/>
              <a:gd name="connsiteY6" fmla="*/ 3523848 h 6362961"/>
              <a:gd name="connsiteX7" fmla="*/ 148480 w 11600084"/>
              <a:gd name="connsiteY7" fmla="*/ 5930841 h 6362961"/>
              <a:gd name="connsiteX8" fmla="*/ 5623915 w 11600084"/>
              <a:gd name="connsiteY8" fmla="*/ 5947064 h 6362961"/>
              <a:gd name="connsiteX9" fmla="*/ 8168400 w 11600084"/>
              <a:gd name="connsiteY9" fmla="*/ 5914173 h 6362961"/>
              <a:gd name="connsiteX10" fmla="*/ 8334742 w 11600084"/>
              <a:gd name="connsiteY10" fmla="*/ 5912754 h 6362961"/>
              <a:gd name="connsiteX11" fmla="*/ 8343333 w 11600084"/>
              <a:gd name="connsiteY11" fmla="*/ 6362961 h 6362961"/>
              <a:gd name="connsiteX12" fmla="*/ 8951337 w 11600084"/>
              <a:gd name="connsiteY12" fmla="*/ 5912879 h 6362961"/>
              <a:gd name="connsiteX13" fmla="*/ 9710371 w 11600084"/>
              <a:gd name="connsiteY13" fmla="*/ 5911624 h 6362961"/>
              <a:gd name="connsiteX14" fmla="*/ 9863784 w 11600084"/>
              <a:gd name="connsiteY14" fmla="*/ 5909115 h 6362961"/>
              <a:gd name="connsiteX15" fmla="*/ 10007288 w 11600084"/>
              <a:gd name="connsiteY15" fmla="*/ 5914499 h 6362961"/>
              <a:gd name="connsiteX16" fmla="*/ 10927227 w 11600084"/>
              <a:gd name="connsiteY16" fmla="*/ 5922366 h 6362961"/>
              <a:gd name="connsiteX17" fmla="*/ 11562333 w 11600084"/>
              <a:gd name="connsiteY17" fmla="*/ 5906085 h 6362961"/>
              <a:gd name="connsiteX18" fmla="*/ 11571244 w 11600084"/>
              <a:gd name="connsiteY18" fmla="*/ 2621674 h 6362961"/>
              <a:gd name="connsiteX19" fmla="*/ 11561892 w 11600084"/>
              <a:gd name="connsiteY19" fmla="*/ 176313 h 6362961"/>
              <a:gd name="connsiteX20" fmla="*/ 11316429 w 11600084"/>
              <a:gd name="connsiteY20" fmla="*/ 70532 h 6362961"/>
              <a:gd name="connsiteX21" fmla="*/ 10689999 w 11600084"/>
              <a:gd name="connsiteY21" fmla="*/ 70591 h 6362961"/>
              <a:gd name="connsiteX22" fmla="*/ 7599878 w 11600084"/>
              <a:gd name="connsiteY22" fmla="*/ 75910 h 6362961"/>
              <a:gd name="connsiteX23" fmla="*/ 1892744 w 11600084"/>
              <a:gd name="connsiteY23" fmla="*/ 0 h 6362961"/>
              <a:gd name="connsiteX0" fmla="*/ 1892744 w 11600084"/>
              <a:gd name="connsiteY0" fmla="*/ 0 h 6362961"/>
              <a:gd name="connsiteX1" fmla="*/ 304663 w 11600084"/>
              <a:gd name="connsiteY1" fmla="*/ 10761 h 6362961"/>
              <a:gd name="connsiteX2" fmla="*/ 0 w 11600084"/>
              <a:gd name="connsiteY2" fmla="*/ 47942 h 6362961"/>
              <a:gd name="connsiteX3" fmla="*/ 0 w 11600084"/>
              <a:gd name="connsiteY3" fmla="*/ 909146 h 6362961"/>
              <a:gd name="connsiteX4" fmla="*/ 4597 w 11600084"/>
              <a:gd name="connsiteY4" fmla="*/ 909146 h 6362961"/>
              <a:gd name="connsiteX5" fmla="*/ 8568 w 11600084"/>
              <a:gd name="connsiteY5" fmla="*/ 1088908 h 6362961"/>
              <a:gd name="connsiteX6" fmla="*/ 88972 w 11600084"/>
              <a:gd name="connsiteY6" fmla="*/ 3523848 h 6362961"/>
              <a:gd name="connsiteX7" fmla="*/ 148480 w 11600084"/>
              <a:gd name="connsiteY7" fmla="*/ 5930841 h 6362961"/>
              <a:gd name="connsiteX8" fmla="*/ 5623915 w 11600084"/>
              <a:gd name="connsiteY8" fmla="*/ 5947064 h 6362961"/>
              <a:gd name="connsiteX9" fmla="*/ 8168400 w 11600084"/>
              <a:gd name="connsiteY9" fmla="*/ 5914173 h 6362961"/>
              <a:gd name="connsiteX10" fmla="*/ 8334742 w 11600084"/>
              <a:gd name="connsiteY10" fmla="*/ 5912754 h 6362961"/>
              <a:gd name="connsiteX11" fmla="*/ 8343333 w 11600084"/>
              <a:gd name="connsiteY11" fmla="*/ 6362961 h 6362961"/>
              <a:gd name="connsiteX12" fmla="*/ 8951337 w 11600084"/>
              <a:gd name="connsiteY12" fmla="*/ 5912879 h 6362961"/>
              <a:gd name="connsiteX13" fmla="*/ 9710371 w 11600084"/>
              <a:gd name="connsiteY13" fmla="*/ 5911624 h 6362961"/>
              <a:gd name="connsiteX14" fmla="*/ 10007288 w 11600084"/>
              <a:gd name="connsiteY14" fmla="*/ 5914499 h 6362961"/>
              <a:gd name="connsiteX15" fmla="*/ 10927227 w 11600084"/>
              <a:gd name="connsiteY15" fmla="*/ 5922366 h 6362961"/>
              <a:gd name="connsiteX16" fmla="*/ 11562333 w 11600084"/>
              <a:gd name="connsiteY16" fmla="*/ 5906085 h 6362961"/>
              <a:gd name="connsiteX17" fmla="*/ 11571244 w 11600084"/>
              <a:gd name="connsiteY17" fmla="*/ 2621674 h 6362961"/>
              <a:gd name="connsiteX18" fmla="*/ 11561892 w 11600084"/>
              <a:gd name="connsiteY18" fmla="*/ 176313 h 6362961"/>
              <a:gd name="connsiteX19" fmla="*/ 11316429 w 11600084"/>
              <a:gd name="connsiteY19" fmla="*/ 70532 h 6362961"/>
              <a:gd name="connsiteX20" fmla="*/ 10689999 w 11600084"/>
              <a:gd name="connsiteY20" fmla="*/ 70591 h 6362961"/>
              <a:gd name="connsiteX21" fmla="*/ 7599878 w 11600084"/>
              <a:gd name="connsiteY21" fmla="*/ 75910 h 6362961"/>
              <a:gd name="connsiteX22" fmla="*/ 1892744 w 11600084"/>
              <a:gd name="connsiteY22" fmla="*/ 0 h 6362961"/>
              <a:gd name="connsiteX0" fmla="*/ 1892744 w 11600084"/>
              <a:gd name="connsiteY0" fmla="*/ 0 h 6362961"/>
              <a:gd name="connsiteX1" fmla="*/ 304663 w 11600084"/>
              <a:gd name="connsiteY1" fmla="*/ 10761 h 6362961"/>
              <a:gd name="connsiteX2" fmla="*/ 0 w 11600084"/>
              <a:gd name="connsiteY2" fmla="*/ 47942 h 6362961"/>
              <a:gd name="connsiteX3" fmla="*/ 0 w 11600084"/>
              <a:gd name="connsiteY3" fmla="*/ 909146 h 6362961"/>
              <a:gd name="connsiteX4" fmla="*/ 4597 w 11600084"/>
              <a:gd name="connsiteY4" fmla="*/ 909146 h 6362961"/>
              <a:gd name="connsiteX5" fmla="*/ 8568 w 11600084"/>
              <a:gd name="connsiteY5" fmla="*/ 1088908 h 6362961"/>
              <a:gd name="connsiteX6" fmla="*/ 88972 w 11600084"/>
              <a:gd name="connsiteY6" fmla="*/ 3523848 h 6362961"/>
              <a:gd name="connsiteX7" fmla="*/ 148480 w 11600084"/>
              <a:gd name="connsiteY7" fmla="*/ 5930841 h 6362961"/>
              <a:gd name="connsiteX8" fmla="*/ 5623915 w 11600084"/>
              <a:gd name="connsiteY8" fmla="*/ 5947064 h 6362961"/>
              <a:gd name="connsiteX9" fmla="*/ 8168400 w 11600084"/>
              <a:gd name="connsiteY9" fmla="*/ 5914173 h 6362961"/>
              <a:gd name="connsiteX10" fmla="*/ 8334742 w 11600084"/>
              <a:gd name="connsiteY10" fmla="*/ 5912754 h 6362961"/>
              <a:gd name="connsiteX11" fmla="*/ 8343333 w 11600084"/>
              <a:gd name="connsiteY11" fmla="*/ 6362961 h 6362961"/>
              <a:gd name="connsiteX12" fmla="*/ 8951337 w 11600084"/>
              <a:gd name="connsiteY12" fmla="*/ 5912879 h 6362961"/>
              <a:gd name="connsiteX13" fmla="*/ 9710371 w 11600084"/>
              <a:gd name="connsiteY13" fmla="*/ 5911624 h 6362961"/>
              <a:gd name="connsiteX14" fmla="*/ 10007288 w 11600084"/>
              <a:gd name="connsiteY14" fmla="*/ 5914499 h 6362961"/>
              <a:gd name="connsiteX15" fmla="*/ 10927227 w 11600084"/>
              <a:gd name="connsiteY15" fmla="*/ 5922366 h 6362961"/>
              <a:gd name="connsiteX16" fmla="*/ 11562333 w 11600084"/>
              <a:gd name="connsiteY16" fmla="*/ 5906085 h 6362961"/>
              <a:gd name="connsiteX17" fmla="*/ 11571244 w 11600084"/>
              <a:gd name="connsiteY17" fmla="*/ 2621674 h 6362961"/>
              <a:gd name="connsiteX18" fmla="*/ 11561892 w 11600084"/>
              <a:gd name="connsiteY18" fmla="*/ 176313 h 6362961"/>
              <a:gd name="connsiteX19" fmla="*/ 11316429 w 11600084"/>
              <a:gd name="connsiteY19" fmla="*/ 70532 h 6362961"/>
              <a:gd name="connsiteX20" fmla="*/ 10689999 w 11600084"/>
              <a:gd name="connsiteY20" fmla="*/ 70591 h 6362961"/>
              <a:gd name="connsiteX21" fmla="*/ 7599878 w 11600084"/>
              <a:gd name="connsiteY21" fmla="*/ 75910 h 6362961"/>
              <a:gd name="connsiteX22" fmla="*/ 1892744 w 11600084"/>
              <a:gd name="connsiteY22" fmla="*/ 0 h 6362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600084" h="6362961">
                <a:moveTo>
                  <a:pt x="1892744" y="0"/>
                </a:moveTo>
                <a:lnTo>
                  <a:pt x="304663" y="10761"/>
                </a:lnTo>
                <a:cubicBezTo>
                  <a:pt x="185441" y="17394"/>
                  <a:pt x="30881" y="990"/>
                  <a:pt x="0" y="47942"/>
                </a:cubicBezTo>
                <a:lnTo>
                  <a:pt x="0" y="909146"/>
                </a:lnTo>
                <a:lnTo>
                  <a:pt x="4597" y="909146"/>
                </a:lnTo>
                <a:cubicBezTo>
                  <a:pt x="5920" y="969067"/>
                  <a:pt x="7244" y="1028987"/>
                  <a:pt x="8568" y="1088908"/>
                </a:cubicBezTo>
                <a:cubicBezTo>
                  <a:pt x="28705" y="1889604"/>
                  <a:pt x="78164" y="2981189"/>
                  <a:pt x="88972" y="3523848"/>
                </a:cubicBezTo>
                <a:cubicBezTo>
                  <a:pt x="105117" y="5631637"/>
                  <a:pt x="7283" y="5958421"/>
                  <a:pt x="148480" y="5930841"/>
                </a:cubicBezTo>
                <a:cubicBezTo>
                  <a:pt x="2322134" y="5992566"/>
                  <a:pt x="4009314" y="5978024"/>
                  <a:pt x="5623915" y="5947064"/>
                </a:cubicBezTo>
                <a:lnTo>
                  <a:pt x="8168400" y="5914173"/>
                </a:lnTo>
                <a:lnTo>
                  <a:pt x="8334742" y="5912754"/>
                </a:lnTo>
                <a:cubicBezTo>
                  <a:pt x="8334742" y="5912754"/>
                  <a:pt x="8388439" y="6102892"/>
                  <a:pt x="8343333" y="6362961"/>
                </a:cubicBezTo>
                <a:cubicBezTo>
                  <a:pt x="8485400" y="6298448"/>
                  <a:pt x="8852227" y="6052994"/>
                  <a:pt x="8951337" y="5912879"/>
                </a:cubicBezTo>
                <a:cubicBezTo>
                  <a:pt x="9038326" y="5910139"/>
                  <a:pt x="9349159" y="5918539"/>
                  <a:pt x="9710371" y="5911624"/>
                </a:cubicBezTo>
                <a:lnTo>
                  <a:pt x="10007288" y="5914499"/>
                </a:lnTo>
                <a:lnTo>
                  <a:pt x="10927227" y="5922366"/>
                </a:lnTo>
                <a:cubicBezTo>
                  <a:pt x="11184288" y="5912702"/>
                  <a:pt x="11322659" y="5932366"/>
                  <a:pt x="11562333" y="5906085"/>
                </a:cubicBezTo>
                <a:cubicBezTo>
                  <a:pt x="11600776" y="5700565"/>
                  <a:pt x="11557900" y="4406975"/>
                  <a:pt x="11571244" y="2621674"/>
                </a:cubicBezTo>
                <a:cubicBezTo>
                  <a:pt x="11619605" y="1540406"/>
                  <a:pt x="11600677" y="601855"/>
                  <a:pt x="11561892" y="176313"/>
                </a:cubicBezTo>
                <a:cubicBezTo>
                  <a:pt x="11546315" y="5406"/>
                  <a:pt x="11461744" y="88152"/>
                  <a:pt x="11316429" y="70532"/>
                </a:cubicBezTo>
                <a:cubicBezTo>
                  <a:pt x="11171114" y="52912"/>
                  <a:pt x="10890051" y="86510"/>
                  <a:pt x="10689999" y="70591"/>
                </a:cubicBezTo>
                <a:lnTo>
                  <a:pt x="7599878" y="75910"/>
                </a:lnTo>
                <a:lnTo>
                  <a:pt x="1892744" y="0"/>
                </a:lnTo>
                <a:close/>
              </a:path>
            </a:pathLst>
          </a:custGeom>
          <a:solidFill>
            <a:schemeClr val="bg1"/>
          </a:solidFill>
          <a:ln w="19050"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EF4603B-37ED-F94D-8846-C2C206017232}"/>
              </a:ext>
            </a:extLst>
          </p:cNvPr>
          <p:cNvSpPr>
            <a:spLocks noGrp="1"/>
          </p:cNvSpPr>
          <p:nvPr>
            <p:ph type="title"/>
          </p:nvPr>
        </p:nvSpPr>
        <p:spPr>
          <a:xfrm>
            <a:off x="1296237" y="1043189"/>
            <a:ext cx="3707204" cy="4546242"/>
          </a:xfrm>
        </p:spPr>
        <p:txBody>
          <a:bodyPr>
            <a:normAutofit/>
          </a:bodyPr>
          <a:lstStyle/>
          <a:p>
            <a:r>
              <a:rPr lang="ar-SA" dirty="0"/>
              <a:t>٢- التنبؤ </a:t>
            </a:r>
            <a:r>
              <a:rPr lang="ar-IQ" dirty="0"/>
              <a:t>: </a:t>
            </a:r>
            <a:br>
              <a:rPr lang="en-GB" dirty="0"/>
            </a:br>
            <a:endParaRPr lang="en-US" dirty="0"/>
          </a:p>
        </p:txBody>
      </p:sp>
      <p:sp>
        <p:nvSpPr>
          <p:cNvPr id="3" name="Content Placeholder 2">
            <a:extLst>
              <a:ext uri="{FF2B5EF4-FFF2-40B4-BE49-F238E27FC236}">
                <a16:creationId xmlns:a16="http://schemas.microsoft.com/office/drawing/2014/main" id="{73AD069E-D761-C14F-B410-4D18E5E4F4F2}"/>
              </a:ext>
            </a:extLst>
          </p:cNvPr>
          <p:cNvSpPr>
            <a:spLocks noGrp="1"/>
          </p:cNvSpPr>
          <p:nvPr>
            <p:ph idx="1"/>
          </p:nvPr>
        </p:nvSpPr>
        <p:spPr>
          <a:xfrm>
            <a:off x="5750418" y="1131077"/>
            <a:ext cx="5145346" cy="4546242"/>
          </a:xfrm>
          <a:solidFill>
            <a:srgbClr val="FF9300"/>
          </a:solidFill>
        </p:spPr>
        <p:txBody>
          <a:bodyPr anchor="ctr">
            <a:normAutofit/>
          </a:bodyPr>
          <a:lstStyle/>
          <a:p>
            <a:pPr algn="r" rtl="1"/>
            <a:r>
              <a:rPr lang="ar-IQ" dirty="0"/>
              <a:t>التنبّؤ بما سيكون عليه السلوك في المستقبل: يأتي هذا الهدف من خلال الإجابة عن السؤالين (متى وماذا) حيث لا يستطيع فهم السلوك الإنسانيّ من الجانب النّفسي إلا عند الإجابة عن هذين السؤالين بهدف زيادة نطاق الاستيعاب والفهم حول النتائج المتوقّعة عن التنبؤ. </a:t>
            </a:r>
            <a:endParaRPr lang="en-GB" dirty="0"/>
          </a:p>
          <a:p>
            <a:endParaRPr lang="en-US" dirty="0"/>
          </a:p>
        </p:txBody>
      </p:sp>
      <p:sp>
        <p:nvSpPr>
          <p:cNvPr id="12" name="Freeform: Shape 11">
            <a:extLst>
              <a:ext uri="{FF2B5EF4-FFF2-40B4-BE49-F238E27FC236}">
                <a16:creationId xmlns:a16="http://schemas.microsoft.com/office/drawing/2014/main" id="{462A1995-1F16-43C8-8570-1ADCFA5C50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2900" y="544559"/>
            <a:ext cx="11011431" cy="6006966"/>
          </a:xfrm>
          <a:custGeom>
            <a:avLst/>
            <a:gdLst>
              <a:gd name="connsiteX0" fmla="*/ 1892744 w 11603130"/>
              <a:gd name="connsiteY0" fmla="*/ 0 h 6362961"/>
              <a:gd name="connsiteX1" fmla="*/ 304663 w 11603130"/>
              <a:gd name="connsiteY1" fmla="*/ 10761 h 6362961"/>
              <a:gd name="connsiteX2" fmla="*/ 0 w 11603130"/>
              <a:gd name="connsiteY2" fmla="*/ 47942 h 6362961"/>
              <a:gd name="connsiteX3" fmla="*/ 0 w 11603130"/>
              <a:gd name="connsiteY3" fmla="*/ 909146 h 6362961"/>
              <a:gd name="connsiteX4" fmla="*/ 4597 w 11603130"/>
              <a:gd name="connsiteY4" fmla="*/ 909146 h 6362961"/>
              <a:gd name="connsiteX5" fmla="*/ 8568 w 11603130"/>
              <a:gd name="connsiteY5" fmla="*/ 1088908 h 6362961"/>
              <a:gd name="connsiteX6" fmla="*/ 88972 w 11603130"/>
              <a:gd name="connsiteY6" fmla="*/ 3523848 h 6362961"/>
              <a:gd name="connsiteX7" fmla="*/ 148480 w 11603130"/>
              <a:gd name="connsiteY7" fmla="*/ 5930841 h 6362961"/>
              <a:gd name="connsiteX8" fmla="*/ 5623915 w 11603130"/>
              <a:gd name="connsiteY8" fmla="*/ 5947064 h 6362961"/>
              <a:gd name="connsiteX9" fmla="*/ 8143603 w 11603130"/>
              <a:gd name="connsiteY9" fmla="*/ 5913030 h 6362961"/>
              <a:gd name="connsiteX10" fmla="*/ 8168400 w 11603130"/>
              <a:gd name="connsiteY10" fmla="*/ 5914173 h 6362961"/>
              <a:gd name="connsiteX11" fmla="*/ 8334742 w 11603130"/>
              <a:gd name="connsiteY11" fmla="*/ 5912754 h 6362961"/>
              <a:gd name="connsiteX12" fmla="*/ 8343333 w 11603130"/>
              <a:gd name="connsiteY12" fmla="*/ 6362961 h 6362961"/>
              <a:gd name="connsiteX13" fmla="*/ 8951337 w 11603130"/>
              <a:gd name="connsiteY13" fmla="*/ 5912879 h 6362961"/>
              <a:gd name="connsiteX14" fmla="*/ 9710371 w 11603130"/>
              <a:gd name="connsiteY14" fmla="*/ 5911624 h 6362961"/>
              <a:gd name="connsiteX15" fmla="*/ 9804791 w 11603130"/>
              <a:gd name="connsiteY15" fmla="*/ 5908320 h 6362961"/>
              <a:gd name="connsiteX16" fmla="*/ 9863784 w 11603130"/>
              <a:gd name="connsiteY16" fmla="*/ 5909115 h 6362961"/>
              <a:gd name="connsiteX17" fmla="*/ 10007288 w 11603130"/>
              <a:gd name="connsiteY17" fmla="*/ 5914499 h 6362961"/>
              <a:gd name="connsiteX18" fmla="*/ 10927227 w 11603130"/>
              <a:gd name="connsiteY18" fmla="*/ 5922366 h 6362961"/>
              <a:gd name="connsiteX19" fmla="*/ 11562333 w 11603130"/>
              <a:gd name="connsiteY19" fmla="*/ 5906085 h 6362961"/>
              <a:gd name="connsiteX20" fmla="*/ 11571244 w 11603130"/>
              <a:gd name="connsiteY20" fmla="*/ 2621674 h 6362961"/>
              <a:gd name="connsiteX21" fmla="*/ 11561892 w 11603130"/>
              <a:gd name="connsiteY21" fmla="*/ 176313 h 6362961"/>
              <a:gd name="connsiteX22" fmla="*/ 11289537 w 11603130"/>
              <a:gd name="connsiteY22" fmla="*/ 107615 h 6362961"/>
              <a:gd name="connsiteX23" fmla="*/ 10689999 w 11603130"/>
              <a:gd name="connsiteY23" fmla="*/ 70591 h 6362961"/>
              <a:gd name="connsiteX24" fmla="*/ 7599878 w 11603130"/>
              <a:gd name="connsiteY24" fmla="*/ 75910 h 6362961"/>
              <a:gd name="connsiteX0" fmla="*/ 1892744 w 11601242"/>
              <a:gd name="connsiteY0" fmla="*/ 39610 h 6402571"/>
              <a:gd name="connsiteX1" fmla="*/ 304663 w 11601242"/>
              <a:gd name="connsiteY1" fmla="*/ 50371 h 6402571"/>
              <a:gd name="connsiteX2" fmla="*/ 0 w 11601242"/>
              <a:gd name="connsiteY2" fmla="*/ 87552 h 6402571"/>
              <a:gd name="connsiteX3" fmla="*/ 0 w 11601242"/>
              <a:gd name="connsiteY3" fmla="*/ 948756 h 6402571"/>
              <a:gd name="connsiteX4" fmla="*/ 4597 w 11601242"/>
              <a:gd name="connsiteY4" fmla="*/ 948756 h 6402571"/>
              <a:gd name="connsiteX5" fmla="*/ 8568 w 11601242"/>
              <a:gd name="connsiteY5" fmla="*/ 1128518 h 6402571"/>
              <a:gd name="connsiteX6" fmla="*/ 88972 w 11601242"/>
              <a:gd name="connsiteY6" fmla="*/ 3563458 h 6402571"/>
              <a:gd name="connsiteX7" fmla="*/ 148480 w 11601242"/>
              <a:gd name="connsiteY7" fmla="*/ 5970451 h 6402571"/>
              <a:gd name="connsiteX8" fmla="*/ 5623915 w 11601242"/>
              <a:gd name="connsiteY8" fmla="*/ 5986674 h 6402571"/>
              <a:gd name="connsiteX9" fmla="*/ 8143603 w 11601242"/>
              <a:gd name="connsiteY9" fmla="*/ 5952640 h 6402571"/>
              <a:gd name="connsiteX10" fmla="*/ 8168400 w 11601242"/>
              <a:gd name="connsiteY10" fmla="*/ 5953783 h 6402571"/>
              <a:gd name="connsiteX11" fmla="*/ 8334742 w 11601242"/>
              <a:gd name="connsiteY11" fmla="*/ 5952364 h 6402571"/>
              <a:gd name="connsiteX12" fmla="*/ 8343333 w 11601242"/>
              <a:gd name="connsiteY12" fmla="*/ 6402571 h 6402571"/>
              <a:gd name="connsiteX13" fmla="*/ 8951337 w 11601242"/>
              <a:gd name="connsiteY13" fmla="*/ 5952489 h 6402571"/>
              <a:gd name="connsiteX14" fmla="*/ 9710371 w 11601242"/>
              <a:gd name="connsiteY14" fmla="*/ 5951234 h 6402571"/>
              <a:gd name="connsiteX15" fmla="*/ 9804791 w 11601242"/>
              <a:gd name="connsiteY15" fmla="*/ 5947930 h 6402571"/>
              <a:gd name="connsiteX16" fmla="*/ 9863784 w 11601242"/>
              <a:gd name="connsiteY16" fmla="*/ 5948725 h 6402571"/>
              <a:gd name="connsiteX17" fmla="*/ 10007288 w 11601242"/>
              <a:gd name="connsiteY17" fmla="*/ 5954109 h 6402571"/>
              <a:gd name="connsiteX18" fmla="*/ 10927227 w 11601242"/>
              <a:gd name="connsiteY18" fmla="*/ 5961976 h 6402571"/>
              <a:gd name="connsiteX19" fmla="*/ 11562333 w 11601242"/>
              <a:gd name="connsiteY19" fmla="*/ 5945695 h 6402571"/>
              <a:gd name="connsiteX20" fmla="*/ 11571244 w 11601242"/>
              <a:gd name="connsiteY20" fmla="*/ 2661284 h 6402571"/>
              <a:gd name="connsiteX21" fmla="*/ 11561892 w 11601242"/>
              <a:gd name="connsiteY21" fmla="*/ 215923 h 6402571"/>
              <a:gd name="connsiteX22" fmla="*/ 11316429 w 11601242"/>
              <a:gd name="connsiteY22" fmla="*/ 110142 h 6402571"/>
              <a:gd name="connsiteX23" fmla="*/ 10689999 w 11601242"/>
              <a:gd name="connsiteY23" fmla="*/ 110201 h 6402571"/>
              <a:gd name="connsiteX24" fmla="*/ 7599878 w 11601242"/>
              <a:gd name="connsiteY24" fmla="*/ 115520 h 6402571"/>
              <a:gd name="connsiteX25" fmla="*/ 1892744 w 11601242"/>
              <a:gd name="connsiteY25" fmla="*/ 39610 h 6402571"/>
              <a:gd name="connsiteX0" fmla="*/ 1892744 w 11600084"/>
              <a:gd name="connsiteY0" fmla="*/ 0 h 6362961"/>
              <a:gd name="connsiteX1" fmla="*/ 304663 w 11600084"/>
              <a:gd name="connsiteY1" fmla="*/ 10761 h 6362961"/>
              <a:gd name="connsiteX2" fmla="*/ 0 w 11600084"/>
              <a:gd name="connsiteY2" fmla="*/ 47942 h 6362961"/>
              <a:gd name="connsiteX3" fmla="*/ 0 w 11600084"/>
              <a:gd name="connsiteY3" fmla="*/ 909146 h 6362961"/>
              <a:gd name="connsiteX4" fmla="*/ 4597 w 11600084"/>
              <a:gd name="connsiteY4" fmla="*/ 909146 h 6362961"/>
              <a:gd name="connsiteX5" fmla="*/ 8568 w 11600084"/>
              <a:gd name="connsiteY5" fmla="*/ 1088908 h 6362961"/>
              <a:gd name="connsiteX6" fmla="*/ 88972 w 11600084"/>
              <a:gd name="connsiteY6" fmla="*/ 3523848 h 6362961"/>
              <a:gd name="connsiteX7" fmla="*/ 148480 w 11600084"/>
              <a:gd name="connsiteY7" fmla="*/ 5930841 h 6362961"/>
              <a:gd name="connsiteX8" fmla="*/ 5623915 w 11600084"/>
              <a:gd name="connsiteY8" fmla="*/ 5947064 h 6362961"/>
              <a:gd name="connsiteX9" fmla="*/ 8143603 w 11600084"/>
              <a:gd name="connsiteY9" fmla="*/ 5913030 h 6362961"/>
              <a:gd name="connsiteX10" fmla="*/ 8168400 w 11600084"/>
              <a:gd name="connsiteY10" fmla="*/ 5914173 h 6362961"/>
              <a:gd name="connsiteX11" fmla="*/ 8334742 w 11600084"/>
              <a:gd name="connsiteY11" fmla="*/ 5912754 h 6362961"/>
              <a:gd name="connsiteX12" fmla="*/ 8343333 w 11600084"/>
              <a:gd name="connsiteY12" fmla="*/ 6362961 h 6362961"/>
              <a:gd name="connsiteX13" fmla="*/ 8951337 w 11600084"/>
              <a:gd name="connsiteY13" fmla="*/ 5912879 h 6362961"/>
              <a:gd name="connsiteX14" fmla="*/ 9710371 w 11600084"/>
              <a:gd name="connsiteY14" fmla="*/ 5911624 h 6362961"/>
              <a:gd name="connsiteX15" fmla="*/ 9804791 w 11600084"/>
              <a:gd name="connsiteY15" fmla="*/ 5908320 h 6362961"/>
              <a:gd name="connsiteX16" fmla="*/ 9863784 w 11600084"/>
              <a:gd name="connsiteY16" fmla="*/ 5909115 h 6362961"/>
              <a:gd name="connsiteX17" fmla="*/ 10007288 w 11600084"/>
              <a:gd name="connsiteY17" fmla="*/ 5914499 h 6362961"/>
              <a:gd name="connsiteX18" fmla="*/ 10927227 w 11600084"/>
              <a:gd name="connsiteY18" fmla="*/ 5922366 h 6362961"/>
              <a:gd name="connsiteX19" fmla="*/ 11562333 w 11600084"/>
              <a:gd name="connsiteY19" fmla="*/ 5906085 h 6362961"/>
              <a:gd name="connsiteX20" fmla="*/ 11571244 w 11600084"/>
              <a:gd name="connsiteY20" fmla="*/ 2621674 h 6362961"/>
              <a:gd name="connsiteX21" fmla="*/ 11561892 w 11600084"/>
              <a:gd name="connsiteY21" fmla="*/ 176313 h 6362961"/>
              <a:gd name="connsiteX22" fmla="*/ 11316429 w 11600084"/>
              <a:gd name="connsiteY22" fmla="*/ 70532 h 6362961"/>
              <a:gd name="connsiteX23" fmla="*/ 10689999 w 11600084"/>
              <a:gd name="connsiteY23" fmla="*/ 70591 h 6362961"/>
              <a:gd name="connsiteX24" fmla="*/ 7599878 w 11600084"/>
              <a:gd name="connsiteY24" fmla="*/ 75910 h 6362961"/>
              <a:gd name="connsiteX25" fmla="*/ 1892744 w 11600084"/>
              <a:gd name="connsiteY25" fmla="*/ 0 h 6362961"/>
              <a:gd name="connsiteX0" fmla="*/ 1892744 w 11600084"/>
              <a:gd name="connsiteY0" fmla="*/ 0 h 6362961"/>
              <a:gd name="connsiteX1" fmla="*/ 304663 w 11600084"/>
              <a:gd name="connsiteY1" fmla="*/ 10761 h 6362961"/>
              <a:gd name="connsiteX2" fmla="*/ 0 w 11600084"/>
              <a:gd name="connsiteY2" fmla="*/ 47942 h 6362961"/>
              <a:gd name="connsiteX3" fmla="*/ 0 w 11600084"/>
              <a:gd name="connsiteY3" fmla="*/ 909146 h 6362961"/>
              <a:gd name="connsiteX4" fmla="*/ 4597 w 11600084"/>
              <a:gd name="connsiteY4" fmla="*/ 909146 h 6362961"/>
              <a:gd name="connsiteX5" fmla="*/ 8568 w 11600084"/>
              <a:gd name="connsiteY5" fmla="*/ 1088908 h 6362961"/>
              <a:gd name="connsiteX6" fmla="*/ 88972 w 11600084"/>
              <a:gd name="connsiteY6" fmla="*/ 3523848 h 6362961"/>
              <a:gd name="connsiteX7" fmla="*/ 148480 w 11600084"/>
              <a:gd name="connsiteY7" fmla="*/ 5930841 h 6362961"/>
              <a:gd name="connsiteX8" fmla="*/ 5623915 w 11600084"/>
              <a:gd name="connsiteY8" fmla="*/ 5947064 h 6362961"/>
              <a:gd name="connsiteX9" fmla="*/ 8168400 w 11600084"/>
              <a:gd name="connsiteY9" fmla="*/ 5914173 h 6362961"/>
              <a:gd name="connsiteX10" fmla="*/ 8334742 w 11600084"/>
              <a:gd name="connsiteY10" fmla="*/ 5912754 h 6362961"/>
              <a:gd name="connsiteX11" fmla="*/ 8343333 w 11600084"/>
              <a:gd name="connsiteY11" fmla="*/ 6362961 h 6362961"/>
              <a:gd name="connsiteX12" fmla="*/ 8951337 w 11600084"/>
              <a:gd name="connsiteY12" fmla="*/ 5912879 h 6362961"/>
              <a:gd name="connsiteX13" fmla="*/ 9710371 w 11600084"/>
              <a:gd name="connsiteY13" fmla="*/ 5911624 h 6362961"/>
              <a:gd name="connsiteX14" fmla="*/ 9804791 w 11600084"/>
              <a:gd name="connsiteY14" fmla="*/ 5908320 h 6362961"/>
              <a:gd name="connsiteX15" fmla="*/ 9863784 w 11600084"/>
              <a:gd name="connsiteY15" fmla="*/ 5909115 h 6362961"/>
              <a:gd name="connsiteX16" fmla="*/ 10007288 w 11600084"/>
              <a:gd name="connsiteY16" fmla="*/ 5914499 h 6362961"/>
              <a:gd name="connsiteX17" fmla="*/ 10927227 w 11600084"/>
              <a:gd name="connsiteY17" fmla="*/ 5922366 h 6362961"/>
              <a:gd name="connsiteX18" fmla="*/ 11562333 w 11600084"/>
              <a:gd name="connsiteY18" fmla="*/ 5906085 h 6362961"/>
              <a:gd name="connsiteX19" fmla="*/ 11571244 w 11600084"/>
              <a:gd name="connsiteY19" fmla="*/ 2621674 h 6362961"/>
              <a:gd name="connsiteX20" fmla="*/ 11561892 w 11600084"/>
              <a:gd name="connsiteY20" fmla="*/ 176313 h 6362961"/>
              <a:gd name="connsiteX21" fmla="*/ 11316429 w 11600084"/>
              <a:gd name="connsiteY21" fmla="*/ 70532 h 6362961"/>
              <a:gd name="connsiteX22" fmla="*/ 10689999 w 11600084"/>
              <a:gd name="connsiteY22" fmla="*/ 70591 h 6362961"/>
              <a:gd name="connsiteX23" fmla="*/ 7599878 w 11600084"/>
              <a:gd name="connsiteY23" fmla="*/ 75910 h 6362961"/>
              <a:gd name="connsiteX24" fmla="*/ 1892744 w 11600084"/>
              <a:gd name="connsiteY24" fmla="*/ 0 h 6362961"/>
              <a:gd name="connsiteX0" fmla="*/ 1892744 w 11600084"/>
              <a:gd name="connsiteY0" fmla="*/ 0 h 6362961"/>
              <a:gd name="connsiteX1" fmla="*/ 304663 w 11600084"/>
              <a:gd name="connsiteY1" fmla="*/ 10761 h 6362961"/>
              <a:gd name="connsiteX2" fmla="*/ 0 w 11600084"/>
              <a:gd name="connsiteY2" fmla="*/ 47942 h 6362961"/>
              <a:gd name="connsiteX3" fmla="*/ 0 w 11600084"/>
              <a:gd name="connsiteY3" fmla="*/ 909146 h 6362961"/>
              <a:gd name="connsiteX4" fmla="*/ 4597 w 11600084"/>
              <a:gd name="connsiteY4" fmla="*/ 909146 h 6362961"/>
              <a:gd name="connsiteX5" fmla="*/ 8568 w 11600084"/>
              <a:gd name="connsiteY5" fmla="*/ 1088908 h 6362961"/>
              <a:gd name="connsiteX6" fmla="*/ 88972 w 11600084"/>
              <a:gd name="connsiteY6" fmla="*/ 3523848 h 6362961"/>
              <a:gd name="connsiteX7" fmla="*/ 148480 w 11600084"/>
              <a:gd name="connsiteY7" fmla="*/ 5930841 h 6362961"/>
              <a:gd name="connsiteX8" fmla="*/ 5623915 w 11600084"/>
              <a:gd name="connsiteY8" fmla="*/ 5947064 h 6362961"/>
              <a:gd name="connsiteX9" fmla="*/ 8168400 w 11600084"/>
              <a:gd name="connsiteY9" fmla="*/ 5914173 h 6362961"/>
              <a:gd name="connsiteX10" fmla="*/ 8334742 w 11600084"/>
              <a:gd name="connsiteY10" fmla="*/ 5912754 h 6362961"/>
              <a:gd name="connsiteX11" fmla="*/ 8343333 w 11600084"/>
              <a:gd name="connsiteY11" fmla="*/ 6362961 h 6362961"/>
              <a:gd name="connsiteX12" fmla="*/ 8951337 w 11600084"/>
              <a:gd name="connsiteY12" fmla="*/ 5912879 h 6362961"/>
              <a:gd name="connsiteX13" fmla="*/ 9710371 w 11600084"/>
              <a:gd name="connsiteY13" fmla="*/ 5911624 h 6362961"/>
              <a:gd name="connsiteX14" fmla="*/ 9863784 w 11600084"/>
              <a:gd name="connsiteY14" fmla="*/ 5909115 h 6362961"/>
              <a:gd name="connsiteX15" fmla="*/ 10007288 w 11600084"/>
              <a:gd name="connsiteY15" fmla="*/ 5914499 h 6362961"/>
              <a:gd name="connsiteX16" fmla="*/ 10927227 w 11600084"/>
              <a:gd name="connsiteY16" fmla="*/ 5922366 h 6362961"/>
              <a:gd name="connsiteX17" fmla="*/ 11562333 w 11600084"/>
              <a:gd name="connsiteY17" fmla="*/ 5906085 h 6362961"/>
              <a:gd name="connsiteX18" fmla="*/ 11571244 w 11600084"/>
              <a:gd name="connsiteY18" fmla="*/ 2621674 h 6362961"/>
              <a:gd name="connsiteX19" fmla="*/ 11561892 w 11600084"/>
              <a:gd name="connsiteY19" fmla="*/ 176313 h 6362961"/>
              <a:gd name="connsiteX20" fmla="*/ 11316429 w 11600084"/>
              <a:gd name="connsiteY20" fmla="*/ 70532 h 6362961"/>
              <a:gd name="connsiteX21" fmla="*/ 10689999 w 11600084"/>
              <a:gd name="connsiteY21" fmla="*/ 70591 h 6362961"/>
              <a:gd name="connsiteX22" fmla="*/ 7599878 w 11600084"/>
              <a:gd name="connsiteY22" fmla="*/ 75910 h 6362961"/>
              <a:gd name="connsiteX23" fmla="*/ 1892744 w 11600084"/>
              <a:gd name="connsiteY23" fmla="*/ 0 h 6362961"/>
              <a:gd name="connsiteX0" fmla="*/ 1892744 w 11600084"/>
              <a:gd name="connsiteY0" fmla="*/ 0 h 6362961"/>
              <a:gd name="connsiteX1" fmla="*/ 304663 w 11600084"/>
              <a:gd name="connsiteY1" fmla="*/ 10761 h 6362961"/>
              <a:gd name="connsiteX2" fmla="*/ 0 w 11600084"/>
              <a:gd name="connsiteY2" fmla="*/ 47942 h 6362961"/>
              <a:gd name="connsiteX3" fmla="*/ 0 w 11600084"/>
              <a:gd name="connsiteY3" fmla="*/ 909146 h 6362961"/>
              <a:gd name="connsiteX4" fmla="*/ 4597 w 11600084"/>
              <a:gd name="connsiteY4" fmla="*/ 909146 h 6362961"/>
              <a:gd name="connsiteX5" fmla="*/ 8568 w 11600084"/>
              <a:gd name="connsiteY5" fmla="*/ 1088908 h 6362961"/>
              <a:gd name="connsiteX6" fmla="*/ 88972 w 11600084"/>
              <a:gd name="connsiteY6" fmla="*/ 3523848 h 6362961"/>
              <a:gd name="connsiteX7" fmla="*/ 148480 w 11600084"/>
              <a:gd name="connsiteY7" fmla="*/ 5930841 h 6362961"/>
              <a:gd name="connsiteX8" fmla="*/ 5623915 w 11600084"/>
              <a:gd name="connsiteY8" fmla="*/ 5947064 h 6362961"/>
              <a:gd name="connsiteX9" fmla="*/ 8168400 w 11600084"/>
              <a:gd name="connsiteY9" fmla="*/ 5914173 h 6362961"/>
              <a:gd name="connsiteX10" fmla="*/ 8334742 w 11600084"/>
              <a:gd name="connsiteY10" fmla="*/ 5912754 h 6362961"/>
              <a:gd name="connsiteX11" fmla="*/ 8343333 w 11600084"/>
              <a:gd name="connsiteY11" fmla="*/ 6362961 h 6362961"/>
              <a:gd name="connsiteX12" fmla="*/ 8951337 w 11600084"/>
              <a:gd name="connsiteY12" fmla="*/ 5912879 h 6362961"/>
              <a:gd name="connsiteX13" fmla="*/ 9710371 w 11600084"/>
              <a:gd name="connsiteY13" fmla="*/ 5911624 h 6362961"/>
              <a:gd name="connsiteX14" fmla="*/ 10007288 w 11600084"/>
              <a:gd name="connsiteY14" fmla="*/ 5914499 h 6362961"/>
              <a:gd name="connsiteX15" fmla="*/ 10927227 w 11600084"/>
              <a:gd name="connsiteY15" fmla="*/ 5922366 h 6362961"/>
              <a:gd name="connsiteX16" fmla="*/ 11562333 w 11600084"/>
              <a:gd name="connsiteY16" fmla="*/ 5906085 h 6362961"/>
              <a:gd name="connsiteX17" fmla="*/ 11571244 w 11600084"/>
              <a:gd name="connsiteY17" fmla="*/ 2621674 h 6362961"/>
              <a:gd name="connsiteX18" fmla="*/ 11561892 w 11600084"/>
              <a:gd name="connsiteY18" fmla="*/ 176313 h 6362961"/>
              <a:gd name="connsiteX19" fmla="*/ 11316429 w 11600084"/>
              <a:gd name="connsiteY19" fmla="*/ 70532 h 6362961"/>
              <a:gd name="connsiteX20" fmla="*/ 10689999 w 11600084"/>
              <a:gd name="connsiteY20" fmla="*/ 70591 h 6362961"/>
              <a:gd name="connsiteX21" fmla="*/ 7599878 w 11600084"/>
              <a:gd name="connsiteY21" fmla="*/ 75910 h 6362961"/>
              <a:gd name="connsiteX22" fmla="*/ 1892744 w 11600084"/>
              <a:gd name="connsiteY22" fmla="*/ 0 h 6362961"/>
              <a:gd name="connsiteX0" fmla="*/ 1892744 w 11600084"/>
              <a:gd name="connsiteY0" fmla="*/ 0 h 6362961"/>
              <a:gd name="connsiteX1" fmla="*/ 304663 w 11600084"/>
              <a:gd name="connsiteY1" fmla="*/ 10761 h 6362961"/>
              <a:gd name="connsiteX2" fmla="*/ 0 w 11600084"/>
              <a:gd name="connsiteY2" fmla="*/ 47942 h 6362961"/>
              <a:gd name="connsiteX3" fmla="*/ 0 w 11600084"/>
              <a:gd name="connsiteY3" fmla="*/ 909146 h 6362961"/>
              <a:gd name="connsiteX4" fmla="*/ 4597 w 11600084"/>
              <a:gd name="connsiteY4" fmla="*/ 909146 h 6362961"/>
              <a:gd name="connsiteX5" fmla="*/ 8568 w 11600084"/>
              <a:gd name="connsiteY5" fmla="*/ 1088908 h 6362961"/>
              <a:gd name="connsiteX6" fmla="*/ 88972 w 11600084"/>
              <a:gd name="connsiteY6" fmla="*/ 3523848 h 6362961"/>
              <a:gd name="connsiteX7" fmla="*/ 148480 w 11600084"/>
              <a:gd name="connsiteY7" fmla="*/ 5930841 h 6362961"/>
              <a:gd name="connsiteX8" fmla="*/ 5623915 w 11600084"/>
              <a:gd name="connsiteY8" fmla="*/ 5947064 h 6362961"/>
              <a:gd name="connsiteX9" fmla="*/ 8168400 w 11600084"/>
              <a:gd name="connsiteY9" fmla="*/ 5914173 h 6362961"/>
              <a:gd name="connsiteX10" fmla="*/ 8334742 w 11600084"/>
              <a:gd name="connsiteY10" fmla="*/ 5912754 h 6362961"/>
              <a:gd name="connsiteX11" fmla="*/ 8343333 w 11600084"/>
              <a:gd name="connsiteY11" fmla="*/ 6362961 h 6362961"/>
              <a:gd name="connsiteX12" fmla="*/ 8951337 w 11600084"/>
              <a:gd name="connsiteY12" fmla="*/ 5912879 h 6362961"/>
              <a:gd name="connsiteX13" fmla="*/ 9710371 w 11600084"/>
              <a:gd name="connsiteY13" fmla="*/ 5911624 h 6362961"/>
              <a:gd name="connsiteX14" fmla="*/ 10007288 w 11600084"/>
              <a:gd name="connsiteY14" fmla="*/ 5914499 h 6362961"/>
              <a:gd name="connsiteX15" fmla="*/ 10927227 w 11600084"/>
              <a:gd name="connsiteY15" fmla="*/ 5922366 h 6362961"/>
              <a:gd name="connsiteX16" fmla="*/ 11562333 w 11600084"/>
              <a:gd name="connsiteY16" fmla="*/ 5906085 h 6362961"/>
              <a:gd name="connsiteX17" fmla="*/ 11571244 w 11600084"/>
              <a:gd name="connsiteY17" fmla="*/ 2621674 h 6362961"/>
              <a:gd name="connsiteX18" fmla="*/ 11561892 w 11600084"/>
              <a:gd name="connsiteY18" fmla="*/ 176313 h 6362961"/>
              <a:gd name="connsiteX19" fmla="*/ 11316429 w 11600084"/>
              <a:gd name="connsiteY19" fmla="*/ 70532 h 6362961"/>
              <a:gd name="connsiteX20" fmla="*/ 10689999 w 11600084"/>
              <a:gd name="connsiteY20" fmla="*/ 70591 h 6362961"/>
              <a:gd name="connsiteX21" fmla="*/ 7599878 w 11600084"/>
              <a:gd name="connsiteY21" fmla="*/ 75910 h 6362961"/>
              <a:gd name="connsiteX22" fmla="*/ 1892744 w 11600084"/>
              <a:gd name="connsiteY22" fmla="*/ 0 h 6362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600084" h="6362961">
                <a:moveTo>
                  <a:pt x="1892744" y="0"/>
                </a:moveTo>
                <a:lnTo>
                  <a:pt x="304663" y="10761"/>
                </a:lnTo>
                <a:cubicBezTo>
                  <a:pt x="185441" y="17394"/>
                  <a:pt x="30881" y="990"/>
                  <a:pt x="0" y="47942"/>
                </a:cubicBezTo>
                <a:lnTo>
                  <a:pt x="0" y="909146"/>
                </a:lnTo>
                <a:lnTo>
                  <a:pt x="4597" y="909146"/>
                </a:lnTo>
                <a:cubicBezTo>
                  <a:pt x="5920" y="969067"/>
                  <a:pt x="7244" y="1028987"/>
                  <a:pt x="8568" y="1088908"/>
                </a:cubicBezTo>
                <a:cubicBezTo>
                  <a:pt x="28705" y="1889604"/>
                  <a:pt x="78164" y="2981189"/>
                  <a:pt x="88972" y="3523848"/>
                </a:cubicBezTo>
                <a:cubicBezTo>
                  <a:pt x="105117" y="5631637"/>
                  <a:pt x="7283" y="5958421"/>
                  <a:pt x="148480" y="5930841"/>
                </a:cubicBezTo>
                <a:cubicBezTo>
                  <a:pt x="2322134" y="5992566"/>
                  <a:pt x="4009314" y="5978024"/>
                  <a:pt x="5623915" y="5947064"/>
                </a:cubicBezTo>
                <a:lnTo>
                  <a:pt x="8168400" y="5914173"/>
                </a:lnTo>
                <a:lnTo>
                  <a:pt x="8334742" y="5912754"/>
                </a:lnTo>
                <a:cubicBezTo>
                  <a:pt x="8334742" y="5912754"/>
                  <a:pt x="8388439" y="6102892"/>
                  <a:pt x="8343333" y="6362961"/>
                </a:cubicBezTo>
                <a:cubicBezTo>
                  <a:pt x="8485400" y="6298448"/>
                  <a:pt x="8852227" y="6052994"/>
                  <a:pt x="8951337" y="5912879"/>
                </a:cubicBezTo>
                <a:cubicBezTo>
                  <a:pt x="9038326" y="5910139"/>
                  <a:pt x="9349159" y="5918539"/>
                  <a:pt x="9710371" y="5911624"/>
                </a:cubicBezTo>
                <a:lnTo>
                  <a:pt x="10007288" y="5914499"/>
                </a:lnTo>
                <a:lnTo>
                  <a:pt x="10927227" y="5922366"/>
                </a:lnTo>
                <a:cubicBezTo>
                  <a:pt x="11184288" y="5912702"/>
                  <a:pt x="11322659" y="5932366"/>
                  <a:pt x="11562333" y="5906085"/>
                </a:cubicBezTo>
                <a:cubicBezTo>
                  <a:pt x="11600776" y="5700565"/>
                  <a:pt x="11557900" y="4406975"/>
                  <a:pt x="11571244" y="2621674"/>
                </a:cubicBezTo>
                <a:cubicBezTo>
                  <a:pt x="11619605" y="1540406"/>
                  <a:pt x="11600677" y="601855"/>
                  <a:pt x="11561892" y="176313"/>
                </a:cubicBezTo>
                <a:cubicBezTo>
                  <a:pt x="11546315" y="5406"/>
                  <a:pt x="11461744" y="88152"/>
                  <a:pt x="11316429" y="70532"/>
                </a:cubicBezTo>
                <a:cubicBezTo>
                  <a:pt x="11171114" y="52912"/>
                  <a:pt x="10890051" y="86510"/>
                  <a:pt x="10689999" y="70591"/>
                </a:cubicBezTo>
                <a:lnTo>
                  <a:pt x="7599878" y="75910"/>
                </a:lnTo>
                <a:lnTo>
                  <a:pt x="1892744" y="0"/>
                </a:lnTo>
                <a:close/>
              </a:path>
            </a:pathLst>
          </a:custGeom>
          <a:noFill/>
          <a:ln w="19050" cap="flat">
            <a:solidFill>
              <a:schemeClr val="tx1"/>
            </a:solidFill>
            <a:prstDash val="solid"/>
            <a:miter/>
          </a:ln>
        </p:spPr>
        <p:txBody>
          <a:bodyPr wrap="square" rtlCol="0" anchor="ctr">
            <a:noAutofit/>
          </a:bodyPr>
          <a:lstStyle/>
          <a:p>
            <a:endParaRPr lang="en-US"/>
          </a:p>
        </p:txBody>
      </p:sp>
    </p:spTree>
    <p:extLst>
      <p:ext uri="{BB962C8B-B14F-4D97-AF65-F5344CB8AC3E}">
        <p14:creationId xmlns:p14="http://schemas.microsoft.com/office/powerpoint/2010/main" val="294726915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ChitchatVTI">
  <a:themeElements>
    <a:clrScheme name="AnalogousFromRegularSeedLeftStep">
      <a:dk1>
        <a:srgbClr val="000000"/>
      </a:dk1>
      <a:lt1>
        <a:srgbClr val="FFFFFF"/>
      </a:lt1>
      <a:dk2>
        <a:srgbClr val="311C1C"/>
      </a:dk2>
      <a:lt2>
        <a:srgbClr val="F0F1F3"/>
      </a:lt2>
      <a:accent1>
        <a:srgbClr val="CB9924"/>
      </a:accent1>
      <a:accent2>
        <a:srgbClr val="D54D17"/>
      </a:accent2>
      <a:accent3>
        <a:srgbClr val="E72943"/>
      </a:accent3>
      <a:accent4>
        <a:srgbClr val="D51780"/>
      </a:accent4>
      <a:accent5>
        <a:srgbClr val="E729E1"/>
      </a:accent5>
      <a:accent6>
        <a:srgbClr val="8C17D5"/>
      </a:accent6>
      <a:hlink>
        <a:srgbClr val="446AC0"/>
      </a:hlink>
      <a:folHlink>
        <a:srgbClr val="7F7F7F"/>
      </a:folHlink>
    </a:clrScheme>
    <a:fontScheme name="The Hand">
      <a:majorFont>
        <a:latin typeface="The Serif Hand"/>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itchatVTI" id="{08BB1610-1071-4750-BA6F-EA15E875FFCD}" vid="{D7BDF053-2181-45AE-9365-FFAA906CB43F}"/>
    </a:ext>
  </a:extLst>
</a:theme>
</file>

<file path=docProps/app.xml><?xml version="1.0" encoding="utf-8"?>
<Properties xmlns="http://schemas.openxmlformats.org/officeDocument/2006/extended-properties" xmlns:vt="http://schemas.openxmlformats.org/officeDocument/2006/docPropsVTypes">
  <TotalTime>742</TotalTime>
  <Words>1712</Words>
  <Application>Microsoft Macintosh PowerPoint</Application>
  <PresentationFormat>Widescreen</PresentationFormat>
  <Paragraphs>101</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The Hand</vt:lpstr>
      <vt:lpstr>The Serif Hand</vt:lpstr>
      <vt:lpstr>Times New Roman</vt:lpstr>
      <vt:lpstr>Wingdings</vt:lpstr>
      <vt:lpstr>ChitchatVTI</vt:lpstr>
      <vt:lpstr>قسم اللغة العربية                       علم النفس العام          المحاضرة الاولى          المرحلةالاولى</vt:lpstr>
      <vt:lpstr>نشأة علم النفس </vt:lpstr>
      <vt:lpstr>نشأة علم النفس </vt:lpstr>
      <vt:lpstr>ثم بعد ذلك نشأ علم النفس كعلم تجريبي منفصل عن الفلسفة </vt:lpstr>
      <vt:lpstr>تعريف علم النفس: Psychology </vt:lpstr>
      <vt:lpstr> ماالمقصود بالدراسة العلمية؟ ان علم النفس يستخدم مناهج منظمة لملاحظة ووصف وتفسير والتنبؤ وضبط السلوك.  </vt:lpstr>
      <vt:lpstr>PowerPoint Presentation</vt:lpstr>
      <vt:lpstr>اهداف علم النفس: ١- الفهم:</vt:lpstr>
      <vt:lpstr>٢- التنبؤ :  </vt:lpstr>
      <vt:lpstr>٣- - السيطرة او الضبط: </vt:lpstr>
      <vt:lpstr>فروع علم النفس (مجالات علم النفس):</vt:lpstr>
      <vt:lpstr>ثانيا: الفروع التطبيقية</vt:lpstr>
      <vt:lpstr>أولا: الفروع النظرية:  </vt:lpstr>
      <vt:lpstr>علم النفس الشواذ Abnormal psychology:</vt:lpstr>
      <vt:lpstr>علم النفس المقارن:Comparative Psychology </vt:lpstr>
      <vt:lpstr>علم النفس الفسيولوجي :  Physiological psychology</vt:lpstr>
      <vt:lpstr>* علم النفس النمو Developmental psychology: </vt:lpstr>
      <vt:lpstr>علم النفس الاجتماعي social psychology:</vt:lpstr>
      <vt:lpstr>علم النفس الفروق الفردية Differential Psychology:</vt:lpstr>
      <vt:lpstr>علم النفس الحيوان Animal psychology:</vt:lpstr>
      <vt:lpstr>ثانيا: الفروع التطبيقية:</vt:lpstr>
      <vt:lpstr>علم النفس التربوي Educational Psychology:</vt:lpstr>
      <vt:lpstr>علم النفس التجاري Business Psychology :</vt:lpstr>
      <vt:lpstr>*علم النفس المعرفي:Cognitive Psycghology </vt:lpstr>
      <vt:lpstr>علم النفس العسكري Military psychology:</vt:lpstr>
      <vt:lpstr>علم النفس الصناعي Industrial psychology:</vt:lpstr>
      <vt:lpstr>*علم النفس السياسي Political Psychology</vt:lpstr>
      <vt:lpstr>*علم النفس الجنائي.Criminal psychology</vt:lpstr>
      <vt:lpstr>علم النفس الاكلينيكي Clinical Psychology</vt:lpstr>
      <vt:lpstr>علم النفس الارشادي Counseling psychology</vt:lpstr>
      <vt:lpstr>علم النفس العائلي Family Psychology:</vt:lpstr>
      <vt:lpstr>علم النفس الرياضي Sport Psychology:</vt:lpstr>
      <vt:lpstr>علم النفس البيئي:Environmental Psychology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قسم اللغة العربية                       علم النفس العام          المحاضرة الاولى          المرحلةالثانية</dc:title>
  <dc:creator>Osman, Karwan</dc:creator>
  <cp:lastModifiedBy>Osman, Karwan</cp:lastModifiedBy>
  <cp:revision>10</cp:revision>
  <dcterms:created xsi:type="dcterms:W3CDTF">2022-02-03T07:07:37Z</dcterms:created>
  <dcterms:modified xsi:type="dcterms:W3CDTF">2023-02-14T18:58:58Z</dcterms:modified>
</cp:coreProperties>
</file>