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A56EC-E922-4417-81A8-B185C793F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FFBC19-BE66-42DE-8BAA-39D85637C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03D77-C3F5-4639-AE76-66BAC47AE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07EE-07FD-45A3-8C92-585124DB8292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1C9CD-D61A-4245-BCC7-00F450598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98274-A976-4AD5-AA6D-538F5E2A6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AD36-606D-408B-999B-26B119A40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1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0B5AB-32D2-46A4-BAD8-B76BF317B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362A8B-E894-4BB5-90E5-32E9E246F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E917C-7E72-4B8A-8D6A-F854D2CDF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07EE-07FD-45A3-8C92-585124DB8292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6DE9E-F7F0-4525-9001-B8B72B8A2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309C0-2B28-41DB-8BF8-5CD4C1A3C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AD36-606D-408B-999B-26B119A40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6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0C91D3-A170-4657-A039-CF274AE299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8BC5F6-00D8-416A-B196-0BC75EA05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553AB-39CB-451F-B411-A9AD6A665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07EE-07FD-45A3-8C92-585124DB8292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44E4D-99F0-4620-ACCD-F42FCACCC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CEC52-49E8-467D-BC06-A2EE7470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AD36-606D-408B-999B-26B119A40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1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A41C3-3DAC-4B3D-B227-849A9AAD8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D9CBC-38CC-4C86-8E03-ED7599E62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A6FB9-510F-4A83-B731-AEFD5C6E9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07EE-07FD-45A3-8C92-585124DB8292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FC37B-A891-4C26-85D4-CC87CBD1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0F8CA-52BF-4C06-A235-5C5D14B35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AD36-606D-408B-999B-26B119A40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7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347FA-CD75-4AF7-8F3E-62C1BB465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52591-3830-49C7-9D42-B13927342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69287-870A-4960-8140-CBBDDB076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07EE-07FD-45A3-8C92-585124DB8292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E4C31-C99A-4192-8867-D6BCFDFDC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146BF-4A15-4621-A13C-BB1A52DA5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AD36-606D-408B-999B-26B119A40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3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B2893-3A10-4043-B4D2-638B20E4D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FF7CF-C1AA-4441-8BDF-C6E69DDD90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FE1A12-AFD8-4F1C-BA4B-64B59E0F9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B6044F-8B47-4931-AA5A-CB9C274B1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07EE-07FD-45A3-8C92-585124DB8292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E49EF-85F2-4237-A6A8-5D2C54B8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21C2C2-8A43-4504-81C6-514DE5177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AD36-606D-408B-999B-26B119A40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49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F8E82-210E-4D87-8259-27719312B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5274C-9F8D-433A-80AA-FEBF0B189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CC0D23-6EDA-40CD-B506-2B5D00720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328195-D597-4BAE-9E26-38277498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AC4B01-5F8A-44A6-804A-7FBAF4D73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573BBE-A689-4A39-ADAD-6B227D428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07EE-07FD-45A3-8C92-585124DB8292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D4AC0A-50A1-41BC-B885-8C7A42582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F953FA-5B30-48CF-BBAA-382EA399B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AD36-606D-408B-999B-26B119A40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2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1854D-6B67-40B2-B511-733C18E1F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1B1C1B-6292-4650-A4FE-E42F69E19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07EE-07FD-45A3-8C92-585124DB8292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F59858-4C3C-4847-BE8B-7B47B6047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145641-A86E-40AC-8C72-634467E35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AD36-606D-408B-999B-26B119A40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3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31C6B0-3D28-4D72-858F-67EA21EDB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07EE-07FD-45A3-8C92-585124DB8292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909A1D-5EB2-4400-97B8-39C93A440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BF3400-02A0-4D68-A815-7DD7678A0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AD36-606D-408B-999B-26B119A40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9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CDCFB-4F06-4594-BF42-6367A6427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9F310-EF80-416A-BC35-FE2F57594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65ADD3-E230-4B89-9AA2-293E777B1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5AF0F1-8FBC-4462-B0FD-944B01BEB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07EE-07FD-45A3-8C92-585124DB8292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7979B1-8536-4E69-A4CC-5E60CD808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A09B2-FDB9-484D-951D-EBC1FA5FB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AD36-606D-408B-999B-26B119A40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0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9150-E9C8-4169-8682-AEAB57598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8E0F73-CC43-4B44-A73C-39F8F9BD16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127E52-4099-4F32-BA06-62A7F7AAC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DE503-F316-46AB-9027-BE74ADD4F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07EE-07FD-45A3-8C92-585124DB8292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D70F51-F62D-463E-A925-210F2C8CA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5416C5-47D0-4ED1-889B-456B9AE98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AD36-606D-408B-999B-26B119A40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9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30153F-98A9-41C4-8986-42DA51401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B6FCF-AE15-42D2-9B0C-E55E561C6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F329D-DF8C-4968-9B2F-8DE760256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407EE-07FD-45A3-8C92-585124DB8292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424C5-52C3-4AF7-B41B-E115406CE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43E63-C57C-4A55-A3D7-DBC97BE750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6AD36-606D-408B-999B-26B119A40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1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1FB9A-19F3-4EB1-81F6-E83C2242A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2273" y="360362"/>
            <a:ext cx="7051497" cy="2479675"/>
          </a:xfrm>
        </p:spPr>
        <p:txBody>
          <a:bodyPr>
            <a:normAutofit/>
          </a:bodyPr>
          <a:lstStyle/>
          <a:p>
            <a:pPr rtl="1"/>
            <a:r>
              <a:rPr lang="ar-IQ" dirty="0">
                <a:ln>
                  <a:solidFill>
                    <a:srgbClr val="FF0000"/>
                  </a:solidFill>
                </a:ln>
                <a:cs typeface="Ali-A-Samik" pitchFamily="2" charset="-78"/>
              </a:rPr>
              <a:t>بنوك الجيل الرابع (4.0)</a:t>
            </a:r>
            <a:endParaRPr lang="en-US" dirty="0">
              <a:ln>
                <a:solidFill>
                  <a:srgbClr val="FF0000"/>
                </a:solidFill>
              </a:ln>
              <a:cs typeface="Ali-A-Samik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C81F6C-66A6-4FAB-9C26-4389CD16C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87092" y="3602037"/>
            <a:ext cx="4780908" cy="2182313"/>
          </a:xfrm>
        </p:spPr>
        <p:txBody>
          <a:bodyPr>
            <a:normAutofit fontScale="92500" lnSpcReduction="10000"/>
          </a:bodyPr>
          <a:lstStyle/>
          <a:p>
            <a:endParaRPr lang="ar-OM" dirty="0"/>
          </a:p>
          <a:p>
            <a:r>
              <a:rPr lang="ar-OM" dirty="0">
                <a:cs typeface="Ali-A-Samik" pitchFamily="2" charset="-78"/>
              </a:rPr>
              <a:t>إعداد وتقديم</a:t>
            </a:r>
          </a:p>
          <a:p>
            <a:r>
              <a:rPr lang="ar-OM" sz="3500" dirty="0">
                <a:cs typeface="Ali-A-Samik" pitchFamily="2" charset="-78"/>
              </a:rPr>
              <a:t>م. هازه خطاب محمد علي</a:t>
            </a:r>
          </a:p>
          <a:p>
            <a:pPr rtl="1"/>
            <a:r>
              <a:rPr lang="ar-OM" dirty="0">
                <a:cs typeface="Ali-A-Samik" pitchFamily="2" charset="-78"/>
              </a:rPr>
              <a:t>قسم إدارة الاعمال</a:t>
            </a:r>
          </a:p>
          <a:p>
            <a:pPr rtl="1"/>
            <a:r>
              <a:rPr lang="ar-OM">
                <a:cs typeface="Ali-A-Samik" pitchFamily="2" charset="-78"/>
              </a:rPr>
              <a:t>2023 – 11-14 </a:t>
            </a:r>
            <a:endParaRPr lang="en-US" dirty="0">
              <a:cs typeface="Ali-A-Samik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33881A-FAAB-4A15-8122-42DAF4BD20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3" r="6657"/>
          <a:stretch/>
        </p:blipFill>
        <p:spPr>
          <a:xfrm>
            <a:off x="435836" y="2435759"/>
            <a:ext cx="4887971" cy="395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46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FC81F6C-66A6-4FAB-9C26-4389CD16C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239" y="400691"/>
            <a:ext cx="11373493" cy="6061753"/>
          </a:xfrm>
          <a:ln w="28575">
            <a:solidFill>
              <a:schemeClr val="tx1"/>
            </a:solidFill>
          </a:ln>
        </p:spPr>
        <p:txBody>
          <a:bodyPr/>
          <a:lstStyle/>
          <a:p>
            <a:pPr rtl="1"/>
            <a:endParaRPr lang="ar-IQ" dirty="0">
              <a:ln>
                <a:solidFill>
                  <a:srgbClr val="FF0000"/>
                </a:solidFill>
              </a:ln>
              <a:cs typeface="Ali-A-Samik" pitchFamily="2" charset="-78"/>
            </a:endParaRPr>
          </a:p>
          <a:p>
            <a:pPr rtl="1"/>
            <a:endParaRPr lang="ar-IQ" dirty="0">
              <a:ln>
                <a:solidFill>
                  <a:srgbClr val="FF0000"/>
                </a:solidFill>
              </a:ln>
              <a:cs typeface="Ali-A-Samik" pitchFamily="2" charset="-78"/>
            </a:endParaRPr>
          </a:p>
          <a:p>
            <a:pPr rtl="1"/>
            <a:endParaRPr lang="ar-IQ" dirty="0">
              <a:ln>
                <a:solidFill>
                  <a:srgbClr val="FF0000"/>
                </a:solidFill>
              </a:ln>
              <a:cs typeface="Ali-A-Samik" pitchFamily="2" charset="-78"/>
            </a:endParaRPr>
          </a:p>
          <a:p>
            <a:pPr rtl="1"/>
            <a:endParaRPr lang="ar-IQ" dirty="0">
              <a:ln>
                <a:solidFill>
                  <a:srgbClr val="FF0000"/>
                </a:solidFill>
              </a:ln>
              <a:cs typeface="Ali-A-Samik" pitchFamily="2" charset="-78"/>
            </a:endParaRPr>
          </a:p>
          <a:p>
            <a:pPr rtl="1"/>
            <a:endParaRPr lang="ar-IQ" dirty="0">
              <a:ln>
                <a:solidFill>
                  <a:srgbClr val="FF0000"/>
                </a:solidFill>
              </a:ln>
              <a:cs typeface="Ali-A-Samik" pitchFamily="2" charset="-78"/>
            </a:endParaRPr>
          </a:p>
          <a:p>
            <a:pPr rtl="1"/>
            <a:r>
              <a:rPr lang="ar-IQ" sz="4800" dirty="0">
                <a:ln>
                  <a:solidFill>
                    <a:srgbClr val="FF0000"/>
                  </a:solidFill>
                </a:ln>
                <a:cs typeface="Ali-A-Nabaz Margaei" pitchFamily="2" charset="-78"/>
              </a:rPr>
              <a:t>شكرا لحسن استماعكم</a:t>
            </a:r>
            <a:endParaRPr lang="en-US" sz="4800" dirty="0">
              <a:ln>
                <a:solidFill>
                  <a:srgbClr val="FF0000"/>
                </a:solidFill>
              </a:ln>
              <a:cs typeface="Ali-A-Nabaz Margae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612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23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بنوك الجيل الرابع (4.0)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تسويق للمشاهير عبر المواقع التواصل الاجتماعي</dc:title>
  <dc:creator>High Tech</dc:creator>
  <cp:lastModifiedBy>High Tech</cp:lastModifiedBy>
  <cp:revision>10</cp:revision>
  <dcterms:created xsi:type="dcterms:W3CDTF">2023-09-29T08:20:33Z</dcterms:created>
  <dcterms:modified xsi:type="dcterms:W3CDTF">2024-05-01T11:15:59Z</dcterms:modified>
</cp:coreProperties>
</file>