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256" r:id="rId4"/>
    <p:sldId id="257" r:id="rId5"/>
    <p:sldId id="258" r:id="rId6"/>
    <p:sldId id="259" r:id="rId7"/>
    <p:sldId id="260" r:id="rId8"/>
    <p:sldId id="269" r:id="rId9"/>
    <p:sldId id="270" r:id="rId10"/>
    <p:sldId id="271" r:id="rId11"/>
    <p:sldId id="282" r:id="rId12"/>
    <p:sldId id="283" r:id="rId13"/>
    <p:sldId id="288" r:id="rId14"/>
    <p:sldId id="289" r:id="rId15"/>
    <p:sldId id="261" r:id="rId16"/>
    <p:sldId id="290" r:id="rId17"/>
    <p:sldId id="291" r:id="rId18"/>
    <p:sldId id="292" r:id="rId19"/>
    <p:sldId id="304" r:id="rId20"/>
    <p:sldId id="262" r:id="rId21"/>
    <p:sldId id="263" r:id="rId22"/>
    <p:sldId id="264" r:id="rId23"/>
    <p:sldId id="265" r:id="rId24"/>
    <p:sldId id="266" r:id="rId25"/>
    <p:sldId id="267" r:id="rId26"/>
    <p:sldId id="268" r:id="rId27"/>
    <p:sldId id="272" r:id="rId28"/>
    <p:sldId id="273" r:id="rId29"/>
    <p:sldId id="274" r:id="rId30"/>
    <p:sldId id="275" r:id="rId31"/>
    <p:sldId id="276" r:id="rId32"/>
    <p:sldId id="277" r:id="rId33"/>
    <p:sldId id="278" r:id="rId34"/>
    <p:sldId id="279" r:id="rId35"/>
    <p:sldId id="302" r:id="rId36"/>
    <p:sldId id="280" r:id="rId37"/>
    <p:sldId id="281" r:id="rId38"/>
    <p:sldId id="284" r:id="rId39"/>
    <p:sldId id="285" r:id="rId40"/>
    <p:sldId id="286" r:id="rId41"/>
    <p:sldId id="287" r:id="rId42"/>
    <p:sldId id="301" r:id="rId43"/>
    <p:sldId id="326" r:id="rId44"/>
    <p:sldId id="327" r:id="rId45"/>
    <p:sldId id="328" r:id="rId46"/>
    <p:sldId id="306" r:id="rId47"/>
    <p:sldId id="307" r:id="rId48"/>
    <p:sldId id="308" r:id="rId49"/>
    <p:sldId id="309" r:id="rId50"/>
    <p:sldId id="310" r:id="rId51"/>
    <p:sldId id="311" r:id="rId52"/>
    <p:sldId id="312" r:id="rId53"/>
    <p:sldId id="329" r:id="rId54"/>
    <p:sldId id="313" r:id="rId55"/>
    <p:sldId id="314" r:id="rId56"/>
    <p:sldId id="315" r:id="rId57"/>
    <p:sldId id="317" r:id="rId58"/>
    <p:sldId id="318" r:id="rId59"/>
    <p:sldId id="319" r:id="rId60"/>
    <p:sldId id="320" r:id="rId61"/>
    <p:sldId id="321" r:id="rId62"/>
    <p:sldId id="322" r:id="rId63"/>
    <p:sldId id="323" r:id="rId64"/>
    <p:sldId id="324" r:id="rId65"/>
    <p:sldId id="325" r:id="rId66"/>
    <p:sldId id="330" r:id="rId67"/>
    <p:sldId id="331" r:id="rId68"/>
    <p:sldId id="332" r:id="rId69"/>
    <p:sldId id="333" r:id="rId70"/>
    <p:sldId id="334" r:id="rId71"/>
    <p:sldId id="335" r:id="rId72"/>
    <p:sldId id="336" r:id="rId73"/>
    <p:sldId id="337" r:id="rId74"/>
    <p:sldId id="338" r:id="rId75"/>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CC"/>
    <a:srgbClr val="0066FF"/>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6" d="100"/>
          <a:sy n="56" d="100"/>
        </p:scale>
        <p:origin x="20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494FA1-52E5-4929-8E05-DA6B051C45CC}" type="doc">
      <dgm:prSet loTypeId="urn:microsoft.com/office/officeart/2005/8/layout/hierarchy1" loCatId="hierarchy" qsTypeId="urn:microsoft.com/office/officeart/2005/8/quickstyle/simple2" qsCatId="simple" csTypeId="urn:microsoft.com/office/officeart/2005/8/colors/colorful5" csCatId="colorful" phldr="1"/>
      <dgm:spPr/>
      <dgm:t>
        <a:bodyPr/>
        <a:lstStyle/>
        <a:p>
          <a:pPr rtl="1"/>
          <a:endParaRPr lang="ar-SA"/>
        </a:p>
      </dgm:t>
    </dgm:pt>
    <dgm:pt modelId="{40E4403E-AA09-43CB-A9E7-FF6A97C45221}">
      <dgm:prSet phldrT="[Text]" custT="1"/>
      <dgm:spPr/>
      <dgm:t>
        <a:bodyPr/>
        <a:lstStyle/>
        <a:p>
          <a:pPr rtl="1"/>
          <a:r>
            <a:rPr lang="ar-SA" sz="1800" b="1" dirty="0">
              <a:cs typeface="Ali_K_Alwand" pitchFamily="2" charset="-78"/>
            </a:rPr>
            <a:t>مؤرفيم </a:t>
          </a:r>
        </a:p>
      </dgm:t>
    </dgm:pt>
    <dgm:pt modelId="{060027CD-5C12-4D01-A46C-EFAD56D6BCBE}" type="parTrans" cxnId="{7078D4D7-F481-46E2-B7F7-087B7823C47F}">
      <dgm:prSet/>
      <dgm:spPr/>
      <dgm:t>
        <a:bodyPr/>
        <a:lstStyle/>
        <a:p>
          <a:pPr rtl="1"/>
          <a:endParaRPr lang="ar-SA"/>
        </a:p>
      </dgm:t>
    </dgm:pt>
    <dgm:pt modelId="{B664DD8C-73CB-458B-A246-34DA1A0A7989}" type="sibTrans" cxnId="{7078D4D7-F481-46E2-B7F7-087B7823C47F}">
      <dgm:prSet/>
      <dgm:spPr/>
      <dgm:t>
        <a:bodyPr/>
        <a:lstStyle/>
        <a:p>
          <a:pPr rtl="1"/>
          <a:endParaRPr lang="ar-SA"/>
        </a:p>
      </dgm:t>
    </dgm:pt>
    <dgm:pt modelId="{C9565508-8023-44E6-9E09-EF8B3014D17D}">
      <dgm:prSet phldrT="[Text]" custT="1"/>
      <dgm:spPr/>
      <dgm:t>
        <a:bodyPr/>
        <a:lstStyle/>
        <a:p>
          <a:pPr rtl="1"/>
          <a:r>
            <a:rPr lang="ar-SA" sz="1800" b="1" dirty="0">
              <a:cs typeface="Ali_K_Alwand" pitchFamily="2" charset="-78"/>
            </a:rPr>
            <a:t>بةند</a:t>
          </a:r>
        </a:p>
      </dgm:t>
    </dgm:pt>
    <dgm:pt modelId="{1C08BA45-AAE4-452D-B460-186EFFC74195}" type="parTrans" cxnId="{2359B206-05CF-4FD7-9432-EEBB31D325D9}">
      <dgm:prSet/>
      <dgm:spPr/>
      <dgm:t>
        <a:bodyPr/>
        <a:lstStyle/>
        <a:p>
          <a:pPr rtl="1"/>
          <a:endParaRPr lang="ar-SA" sz="1800" b="1">
            <a:cs typeface="Ali_K_Alwand" pitchFamily="2" charset="-78"/>
          </a:endParaRPr>
        </a:p>
      </dgm:t>
    </dgm:pt>
    <dgm:pt modelId="{F8794034-2EE2-4238-9129-F505C044DC2F}" type="sibTrans" cxnId="{2359B206-05CF-4FD7-9432-EEBB31D325D9}">
      <dgm:prSet/>
      <dgm:spPr/>
      <dgm:t>
        <a:bodyPr/>
        <a:lstStyle/>
        <a:p>
          <a:pPr rtl="1"/>
          <a:endParaRPr lang="ar-SA"/>
        </a:p>
      </dgm:t>
    </dgm:pt>
    <dgm:pt modelId="{EE3C4549-1A2C-49CC-8BF6-DB0AE045EA46}">
      <dgm:prSet phldrT="[Text]" custT="1"/>
      <dgm:spPr/>
      <dgm:t>
        <a:bodyPr/>
        <a:lstStyle/>
        <a:p>
          <a:pPr rtl="1"/>
          <a:r>
            <a:rPr lang="ar-SA" sz="1800" b="1" dirty="0">
              <a:cs typeface="Ali_K_Alwand" pitchFamily="2" charset="-78"/>
            </a:rPr>
            <a:t>ريَزمانى</a:t>
          </a:r>
        </a:p>
        <a:p>
          <a:pPr rtl="1"/>
          <a:r>
            <a:rPr lang="ar-SA" sz="1800" b="1" dirty="0">
              <a:cs typeface="Ali_K_Alwand" pitchFamily="2" charset="-78"/>
            </a:rPr>
            <a:t>(.ةكة)</a:t>
          </a:r>
        </a:p>
      </dgm:t>
    </dgm:pt>
    <dgm:pt modelId="{46C6486E-5A79-4C35-B53A-0C98700DC22F}" type="parTrans" cxnId="{704FB735-3813-47F1-A483-3A140E647BBE}">
      <dgm:prSet/>
      <dgm:spPr/>
      <dgm:t>
        <a:bodyPr/>
        <a:lstStyle/>
        <a:p>
          <a:pPr rtl="1"/>
          <a:endParaRPr lang="ar-SA" sz="1800" b="1">
            <a:cs typeface="Ali_K_Alwand" pitchFamily="2" charset="-78"/>
          </a:endParaRPr>
        </a:p>
      </dgm:t>
    </dgm:pt>
    <dgm:pt modelId="{AAB9EF49-BDCE-49E5-A3DF-FE332645338E}" type="sibTrans" cxnId="{704FB735-3813-47F1-A483-3A140E647BBE}">
      <dgm:prSet/>
      <dgm:spPr/>
      <dgm:t>
        <a:bodyPr/>
        <a:lstStyle/>
        <a:p>
          <a:pPr rtl="1"/>
          <a:endParaRPr lang="ar-SA"/>
        </a:p>
      </dgm:t>
    </dgm:pt>
    <dgm:pt modelId="{2E4C4472-2581-4D6F-98BD-F1DB4B941BE6}">
      <dgm:prSet phldrT="[Text]" custT="1"/>
      <dgm:spPr/>
      <dgm:t>
        <a:bodyPr/>
        <a:lstStyle/>
        <a:p>
          <a:pPr rtl="1"/>
          <a:r>
            <a:rPr lang="ar-SA" sz="1800" b="1" dirty="0">
              <a:cs typeface="Ali_K_Alwand" pitchFamily="2" charset="-78"/>
            </a:rPr>
            <a:t>وشةيى </a:t>
          </a:r>
        </a:p>
        <a:p>
          <a:pPr rtl="1"/>
          <a:r>
            <a:rPr lang="ar-SA" sz="1800" b="1" dirty="0">
              <a:cs typeface="Ali_K_Alwand" pitchFamily="2" charset="-78"/>
            </a:rPr>
            <a:t>(.مةند)</a:t>
          </a:r>
        </a:p>
      </dgm:t>
    </dgm:pt>
    <dgm:pt modelId="{E2916216-7237-4C8E-99BA-D51404A1BAE3}" type="parTrans" cxnId="{B0DB0546-ED81-41B7-AA96-4DD269D49D65}">
      <dgm:prSet/>
      <dgm:spPr/>
      <dgm:t>
        <a:bodyPr/>
        <a:lstStyle/>
        <a:p>
          <a:pPr rtl="1"/>
          <a:endParaRPr lang="ar-SA" sz="1800" b="1">
            <a:cs typeface="Ali_K_Alwand" pitchFamily="2" charset="-78"/>
          </a:endParaRPr>
        </a:p>
      </dgm:t>
    </dgm:pt>
    <dgm:pt modelId="{DF7D4519-15AC-45A7-89F7-22E3C950E065}" type="sibTrans" cxnId="{B0DB0546-ED81-41B7-AA96-4DD269D49D65}">
      <dgm:prSet/>
      <dgm:spPr/>
      <dgm:t>
        <a:bodyPr/>
        <a:lstStyle/>
        <a:p>
          <a:pPr rtl="1"/>
          <a:endParaRPr lang="ar-SA"/>
        </a:p>
      </dgm:t>
    </dgm:pt>
    <dgm:pt modelId="{4736F47C-CAB8-4EF6-96E8-7906DED55A43}">
      <dgm:prSet phldrT="[Text]" custT="1"/>
      <dgm:spPr/>
      <dgm:t>
        <a:bodyPr/>
        <a:lstStyle/>
        <a:p>
          <a:pPr rtl="1"/>
          <a:r>
            <a:rPr lang="ar-SA" sz="1800" b="1" dirty="0">
              <a:cs typeface="Ali_K_Alwand" pitchFamily="2" charset="-78"/>
            </a:rPr>
            <a:t>ئازاد</a:t>
          </a:r>
        </a:p>
      </dgm:t>
    </dgm:pt>
    <dgm:pt modelId="{1E02E4F8-7FFE-4618-B74A-6BF61B7EB582}" type="parTrans" cxnId="{4B51C76C-EC07-4F1E-B58E-DD7DD1E36189}">
      <dgm:prSet/>
      <dgm:spPr/>
      <dgm:t>
        <a:bodyPr/>
        <a:lstStyle/>
        <a:p>
          <a:pPr rtl="1"/>
          <a:endParaRPr lang="ar-SA" sz="1800" b="1">
            <a:cs typeface="Ali_K_Alwand" pitchFamily="2" charset="-78"/>
          </a:endParaRPr>
        </a:p>
      </dgm:t>
    </dgm:pt>
    <dgm:pt modelId="{9AD1BB4B-71A0-41F7-B0F5-8EF209C06675}" type="sibTrans" cxnId="{4B51C76C-EC07-4F1E-B58E-DD7DD1E36189}">
      <dgm:prSet/>
      <dgm:spPr/>
      <dgm:t>
        <a:bodyPr/>
        <a:lstStyle/>
        <a:p>
          <a:pPr rtl="1"/>
          <a:endParaRPr lang="ar-SA"/>
        </a:p>
      </dgm:t>
    </dgm:pt>
    <dgm:pt modelId="{FBCA8631-9656-47BD-B0C7-4A34970505C0}">
      <dgm:prSet phldrT="[Text]" custT="1"/>
      <dgm:spPr/>
      <dgm:t>
        <a:bodyPr/>
        <a:lstStyle/>
        <a:p>
          <a:pPr rtl="1"/>
          <a:r>
            <a:rPr lang="ar-SA" sz="1800" b="1" dirty="0">
              <a:cs typeface="Ali_K_Alwand" pitchFamily="2" charset="-78"/>
            </a:rPr>
            <a:t>ئةركى </a:t>
          </a:r>
        </a:p>
        <a:p>
          <a:pPr rtl="1"/>
          <a:r>
            <a:rPr lang="ar-SA" sz="1800" b="1" dirty="0">
              <a:cs typeface="Ali_K_Alwand" pitchFamily="2" charset="-78"/>
            </a:rPr>
            <a:t>(لة)</a:t>
          </a:r>
        </a:p>
      </dgm:t>
    </dgm:pt>
    <dgm:pt modelId="{9DBC7CA4-64FC-4832-8410-9C71C0D3EC3E}" type="parTrans" cxnId="{090FF3FB-B831-4368-87EA-6ACB28977ABB}">
      <dgm:prSet/>
      <dgm:spPr/>
      <dgm:t>
        <a:bodyPr/>
        <a:lstStyle/>
        <a:p>
          <a:pPr rtl="1"/>
          <a:endParaRPr lang="ar-SA" sz="1800" b="1">
            <a:cs typeface="Ali_K_Alwand" pitchFamily="2" charset="-78"/>
          </a:endParaRPr>
        </a:p>
      </dgm:t>
    </dgm:pt>
    <dgm:pt modelId="{8AAB3481-28E2-47C6-A5D0-55315C147A9E}" type="sibTrans" cxnId="{090FF3FB-B831-4368-87EA-6ACB28977ABB}">
      <dgm:prSet/>
      <dgm:spPr/>
      <dgm:t>
        <a:bodyPr/>
        <a:lstStyle/>
        <a:p>
          <a:pPr rtl="1"/>
          <a:endParaRPr lang="ar-SA"/>
        </a:p>
      </dgm:t>
    </dgm:pt>
    <dgm:pt modelId="{B860407F-39B0-4470-8868-1D5D236F243D}">
      <dgm:prSet phldrT="[Text]" custT="1"/>
      <dgm:spPr/>
      <dgm:t>
        <a:bodyPr/>
        <a:lstStyle/>
        <a:p>
          <a:pPr rtl="1"/>
          <a:r>
            <a:rPr lang="ar-SA" sz="1800" b="1" dirty="0">
              <a:cs typeface="Ali_K_Alwand" pitchFamily="2" charset="-78"/>
            </a:rPr>
            <a:t>ليَكسيكى</a:t>
          </a:r>
        </a:p>
        <a:p>
          <a:pPr rtl="1"/>
          <a:r>
            <a:rPr lang="ar-SA" sz="1800" b="1" dirty="0">
              <a:cs typeface="Ali_K_Alwand" pitchFamily="2" charset="-78"/>
            </a:rPr>
            <a:t>(دار) </a:t>
          </a:r>
        </a:p>
      </dgm:t>
    </dgm:pt>
    <dgm:pt modelId="{0224EC0A-F413-4A3D-868D-55CEF563DC27}" type="parTrans" cxnId="{E3647F82-3752-40F2-8B74-F57EBC1F73A2}">
      <dgm:prSet/>
      <dgm:spPr/>
      <dgm:t>
        <a:bodyPr/>
        <a:lstStyle/>
        <a:p>
          <a:pPr rtl="1"/>
          <a:endParaRPr lang="ar-SA" sz="1800" b="1"/>
        </a:p>
      </dgm:t>
    </dgm:pt>
    <dgm:pt modelId="{FDACB9EB-9275-422D-B3BA-9FC5B6A57271}" type="sibTrans" cxnId="{E3647F82-3752-40F2-8B74-F57EBC1F73A2}">
      <dgm:prSet/>
      <dgm:spPr/>
      <dgm:t>
        <a:bodyPr/>
        <a:lstStyle/>
        <a:p>
          <a:pPr rtl="1"/>
          <a:endParaRPr lang="ar-SA"/>
        </a:p>
      </dgm:t>
    </dgm:pt>
    <dgm:pt modelId="{4063CACF-20C1-46F3-9B47-D82C2EECE3C6}" type="pres">
      <dgm:prSet presAssocID="{3F494FA1-52E5-4929-8E05-DA6B051C45CC}" presName="hierChild1" presStyleCnt="0">
        <dgm:presLayoutVars>
          <dgm:chPref val="1"/>
          <dgm:dir/>
          <dgm:animOne val="branch"/>
          <dgm:animLvl val="lvl"/>
          <dgm:resizeHandles/>
        </dgm:presLayoutVars>
      </dgm:prSet>
      <dgm:spPr/>
    </dgm:pt>
    <dgm:pt modelId="{FFC1A9A1-04D6-4F4C-ABB5-3B94F9D68247}" type="pres">
      <dgm:prSet presAssocID="{40E4403E-AA09-43CB-A9E7-FF6A97C45221}" presName="hierRoot1" presStyleCnt="0"/>
      <dgm:spPr/>
    </dgm:pt>
    <dgm:pt modelId="{C801CC1E-C796-4680-956C-58D98AB3A561}" type="pres">
      <dgm:prSet presAssocID="{40E4403E-AA09-43CB-A9E7-FF6A97C45221}" presName="composite" presStyleCnt="0"/>
      <dgm:spPr/>
    </dgm:pt>
    <dgm:pt modelId="{65749834-89CB-4055-AAF5-DE31CF4BD31E}" type="pres">
      <dgm:prSet presAssocID="{40E4403E-AA09-43CB-A9E7-FF6A97C45221}" presName="background" presStyleLbl="node0" presStyleIdx="0" presStyleCnt="1"/>
      <dgm:spPr/>
    </dgm:pt>
    <dgm:pt modelId="{3D28EBA0-2D38-4286-B83A-04AA1EBDA83A}" type="pres">
      <dgm:prSet presAssocID="{40E4403E-AA09-43CB-A9E7-FF6A97C45221}" presName="text" presStyleLbl="fgAcc0" presStyleIdx="0" presStyleCnt="1">
        <dgm:presLayoutVars>
          <dgm:chPref val="3"/>
        </dgm:presLayoutVars>
      </dgm:prSet>
      <dgm:spPr/>
    </dgm:pt>
    <dgm:pt modelId="{04114FF9-2E0A-4069-A68F-60F29B2E3369}" type="pres">
      <dgm:prSet presAssocID="{40E4403E-AA09-43CB-A9E7-FF6A97C45221}" presName="hierChild2" presStyleCnt="0"/>
      <dgm:spPr/>
    </dgm:pt>
    <dgm:pt modelId="{6031887B-8096-4972-B92F-84EAFDFA69C4}" type="pres">
      <dgm:prSet presAssocID="{1C08BA45-AAE4-452D-B460-186EFFC74195}" presName="Name10" presStyleLbl="parChTrans1D2" presStyleIdx="0" presStyleCnt="2"/>
      <dgm:spPr/>
    </dgm:pt>
    <dgm:pt modelId="{6C2FFE0D-6FDB-49D0-B4E6-02B1356D4826}" type="pres">
      <dgm:prSet presAssocID="{C9565508-8023-44E6-9E09-EF8B3014D17D}" presName="hierRoot2" presStyleCnt="0"/>
      <dgm:spPr/>
    </dgm:pt>
    <dgm:pt modelId="{D85CD10C-ABA9-40E0-B5A0-E3E1700FA8A1}" type="pres">
      <dgm:prSet presAssocID="{C9565508-8023-44E6-9E09-EF8B3014D17D}" presName="composite2" presStyleCnt="0"/>
      <dgm:spPr/>
    </dgm:pt>
    <dgm:pt modelId="{778B7307-ED11-4DF6-AEE7-2FD3DE6CAFD6}" type="pres">
      <dgm:prSet presAssocID="{C9565508-8023-44E6-9E09-EF8B3014D17D}" presName="background2" presStyleLbl="node2" presStyleIdx="0" presStyleCnt="2"/>
      <dgm:spPr/>
    </dgm:pt>
    <dgm:pt modelId="{4564D0E1-45B1-4D5C-98A1-8E9B1777913A}" type="pres">
      <dgm:prSet presAssocID="{C9565508-8023-44E6-9E09-EF8B3014D17D}" presName="text2" presStyleLbl="fgAcc2" presStyleIdx="0" presStyleCnt="2">
        <dgm:presLayoutVars>
          <dgm:chPref val="3"/>
        </dgm:presLayoutVars>
      </dgm:prSet>
      <dgm:spPr/>
    </dgm:pt>
    <dgm:pt modelId="{6BBA7D75-1E25-42EC-966C-6FFDEE00919B}" type="pres">
      <dgm:prSet presAssocID="{C9565508-8023-44E6-9E09-EF8B3014D17D}" presName="hierChild3" presStyleCnt="0"/>
      <dgm:spPr/>
    </dgm:pt>
    <dgm:pt modelId="{F4466DE6-ED1B-4A9E-B663-EA1CA1546508}" type="pres">
      <dgm:prSet presAssocID="{46C6486E-5A79-4C35-B53A-0C98700DC22F}" presName="Name17" presStyleLbl="parChTrans1D3" presStyleIdx="0" presStyleCnt="4"/>
      <dgm:spPr/>
    </dgm:pt>
    <dgm:pt modelId="{9294AFB0-1CD3-4E93-8B86-062AD0976833}" type="pres">
      <dgm:prSet presAssocID="{EE3C4549-1A2C-49CC-8BF6-DB0AE045EA46}" presName="hierRoot3" presStyleCnt="0"/>
      <dgm:spPr/>
    </dgm:pt>
    <dgm:pt modelId="{0E43C34A-2F27-4D14-BC00-A90202EC933D}" type="pres">
      <dgm:prSet presAssocID="{EE3C4549-1A2C-49CC-8BF6-DB0AE045EA46}" presName="composite3" presStyleCnt="0"/>
      <dgm:spPr/>
    </dgm:pt>
    <dgm:pt modelId="{CB7633DB-4DD1-46F0-B6DD-AE6B4235536B}" type="pres">
      <dgm:prSet presAssocID="{EE3C4549-1A2C-49CC-8BF6-DB0AE045EA46}" presName="background3" presStyleLbl="node3" presStyleIdx="0" presStyleCnt="4"/>
      <dgm:spPr/>
    </dgm:pt>
    <dgm:pt modelId="{A92979B3-CF63-4DBB-BA89-51D6ACEC410F}" type="pres">
      <dgm:prSet presAssocID="{EE3C4549-1A2C-49CC-8BF6-DB0AE045EA46}" presName="text3" presStyleLbl="fgAcc3" presStyleIdx="0" presStyleCnt="4" custScaleY="141788">
        <dgm:presLayoutVars>
          <dgm:chPref val="3"/>
        </dgm:presLayoutVars>
      </dgm:prSet>
      <dgm:spPr/>
    </dgm:pt>
    <dgm:pt modelId="{7E4BBFED-48B6-464B-A32E-F29144F87E23}" type="pres">
      <dgm:prSet presAssocID="{EE3C4549-1A2C-49CC-8BF6-DB0AE045EA46}" presName="hierChild4" presStyleCnt="0"/>
      <dgm:spPr/>
    </dgm:pt>
    <dgm:pt modelId="{9229D9BD-8CDE-4589-B50D-87F02A265103}" type="pres">
      <dgm:prSet presAssocID="{E2916216-7237-4C8E-99BA-D51404A1BAE3}" presName="Name17" presStyleLbl="parChTrans1D3" presStyleIdx="1" presStyleCnt="4"/>
      <dgm:spPr/>
    </dgm:pt>
    <dgm:pt modelId="{C152F400-2AE3-4E0C-9CE5-585E5333DD4C}" type="pres">
      <dgm:prSet presAssocID="{2E4C4472-2581-4D6F-98BD-F1DB4B941BE6}" presName="hierRoot3" presStyleCnt="0"/>
      <dgm:spPr/>
    </dgm:pt>
    <dgm:pt modelId="{A32D90CF-CBA6-40D3-BFDD-F6A825A7C87C}" type="pres">
      <dgm:prSet presAssocID="{2E4C4472-2581-4D6F-98BD-F1DB4B941BE6}" presName="composite3" presStyleCnt="0"/>
      <dgm:spPr/>
    </dgm:pt>
    <dgm:pt modelId="{CCD2351F-5804-4F89-BACD-708AD78F9057}" type="pres">
      <dgm:prSet presAssocID="{2E4C4472-2581-4D6F-98BD-F1DB4B941BE6}" presName="background3" presStyleLbl="node3" presStyleIdx="1" presStyleCnt="4"/>
      <dgm:spPr/>
    </dgm:pt>
    <dgm:pt modelId="{5B81E6D5-441B-4394-A16B-4FFA4B4DE648}" type="pres">
      <dgm:prSet presAssocID="{2E4C4472-2581-4D6F-98BD-F1DB4B941BE6}" presName="text3" presStyleLbl="fgAcc3" presStyleIdx="1" presStyleCnt="4" custScaleY="141788">
        <dgm:presLayoutVars>
          <dgm:chPref val="3"/>
        </dgm:presLayoutVars>
      </dgm:prSet>
      <dgm:spPr/>
    </dgm:pt>
    <dgm:pt modelId="{48A7F33F-2A49-48E2-9E2F-267A67264002}" type="pres">
      <dgm:prSet presAssocID="{2E4C4472-2581-4D6F-98BD-F1DB4B941BE6}" presName="hierChild4" presStyleCnt="0"/>
      <dgm:spPr/>
    </dgm:pt>
    <dgm:pt modelId="{E26AAF8B-53B8-458B-869F-8DEF47157E57}" type="pres">
      <dgm:prSet presAssocID="{1E02E4F8-7FFE-4618-B74A-6BF61B7EB582}" presName="Name10" presStyleLbl="parChTrans1D2" presStyleIdx="1" presStyleCnt="2"/>
      <dgm:spPr/>
    </dgm:pt>
    <dgm:pt modelId="{07490F9C-D657-4F7C-A9DC-89381F2B4312}" type="pres">
      <dgm:prSet presAssocID="{4736F47C-CAB8-4EF6-96E8-7906DED55A43}" presName="hierRoot2" presStyleCnt="0"/>
      <dgm:spPr/>
    </dgm:pt>
    <dgm:pt modelId="{B4D34093-9CD9-4754-8FDF-EF95CC6DADE3}" type="pres">
      <dgm:prSet presAssocID="{4736F47C-CAB8-4EF6-96E8-7906DED55A43}" presName="composite2" presStyleCnt="0"/>
      <dgm:spPr/>
    </dgm:pt>
    <dgm:pt modelId="{D68FA856-473B-49E6-AE65-E5BF9AE2507A}" type="pres">
      <dgm:prSet presAssocID="{4736F47C-CAB8-4EF6-96E8-7906DED55A43}" presName="background2" presStyleLbl="node2" presStyleIdx="1" presStyleCnt="2"/>
      <dgm:spPr/>
    </dgm:pt>
    <dgm:pt modelId="{0AB09B52-3A30-4AD0-A062-51C772258492}" type="pres">
      <dgm:prSet presAssocID="{4736F47C-CAB8-4EF6-96E8-7906DED55A43}" presName="text2" presStyleLbl="fgAcc2" presStyleIdx="1" presStyleCnt="2">
        <dgm:presLayoutVars>
          <dgm:chPref val="3"/>
        </dgm:presLayoutVars>
      </dgm:prSet>
      <dgm:spPr/>
    </dgm:pt>
    <dgm:pt modelId="{3CB0903B-6018-4019-B3E8-3563CDAC148C}" type="pres">
      <dgm:prSet presAssocID="{4736F47C-CAB8-4EF6-96E8-7906DED55A43}" presName="hierChild3" presStyleCnt="0"/>
      <dgm:spPr/>
    </dgm:pt>
    <dgm:pt modelId="{499462D2-36D9-4E9D-B397-400EEA9A1286}" type="pres">
      <dgm:prSet presAssocID="{9DBC7CA4-64FC-4832-8410-9C71C0D3EC3E}" presName="Name17" presStyleLbl="parChTrans1D3" presStyleIdx="2" presStyleCnt="4"/>
      <dgm:spPr/>
    </dgm:pt>
    <dgm:pt modelId="{71D69521-3E6B-46F6-8C54-7464B879480E}" type="pres">
      <dgm:prSet presAssocID="{FBCA8631-9656-47BD-B0C7-4A34970505C0}" presName="hierRoot3" presStyleCnt="0"/>
      <dgm:spPr/>
    </dgm:pt>
    <dgm:pt modelId="{E8A291D1-228D-4072-800A-0606DC81670A}" type="pres">
      <dgm:prSet presAssocID="{FBCA8631-9656-47BD-B0C7-4A34970505C0}" presName="composite3" presStyleCnt="0"/>
      <dgm:spPr/>
    </dgm:pt>
    <dgm:pt modelId="{3E697516-C2D6-4503-AA02-6C77B4B130DB}" type="pres">
      <dgm:prSet presAssocID="{FBCA8631-9656-47BD-B0C7-4A34970505C0}" presName="background3" presStyleLbl="node3" presStyleIdx="2" presStyleCnt="4"/>
      <dgm:spPr/>
    </dgm:pt>
    <dgm:pt modelId="{0EB149F9-9D2A-45BE-A04B-103EBDBB0D99}" type="pres">
      <dgm:prSet presAssocID="{FBCA8631-9656-47BD-B0C7-4A34970505C0}" presName="text3" presStyleLbl="fgAcc3" presStyleIdx="2" presStyleCnt="4" custScaleY="140006">
        <dgm:presLayoutVars>
          <dgm:chPref val="3"/>
        </dgm:presLayoutVars>
      </dgm:prSet>
      <dgm:spPr/>
    </dgm:pt>
    <dgm:pt modelId="{F8BFB974-6B33-416B-BCE7-85649D144656}" type="pres">
      <dgm:prSet presAssocID="{FBCA8631-9656-47BD-B0C7-4A34970505C0}" presName="hierChild4" presStyleCnt="0"/>
      <dgm:spPr/>
    </dgm:pt>
    <dgm:pt modelId="{102E6FF0-A17E-478D-84A7-0312D54E3B5F}" type="pres">
      <dgm:prSet presAssocID="{0224EC0A-F413-4A3D-868D-55CEF563DC27}" presName="Name17" presStyleLbl="parChTrans1D3" presStyleIdx="3" presStyleCnt="4"/>
      <dgm:spPr/>
    </dgm:pt>
    <dgm:pt modelId="{8B853898-18D3-4499-BDB5-4F54C00C8D79}" type="pres">
      <dgm:prSet presAssocID="{B860407F-39B0-4470-8868-1D5D236F243D}" presName="hierRoot3" presStyleCnt="0"/>
      <dgm:spPr/>
    </dgm:pt>
    <dgm:pt modelId="{E9FA4F32-0BA0-4EA5-B85F-3E21A0443E05}" type="pres">
      <dgm:prSet presAssocID="{B860407F-39B0-4470-8868-1D5D236F243D}" presName="composite3" presStyleCnt="0"/>
      <dgm:spPr/>
    </dgm:pt>
    <dgm:pt modelId="{18ED59C2-B26C-402F-A554-D9767AF8427F}" type="pres">
      <dgm:prSet presAssocID="{B860407F-39B0-4470-8868-1D5D236F243D}" presName="background3" presStyleLbl="node3" presStyleIdx="3" presStyleCnt="4"/>
      <dgm:spPr/>
    </dgm:pt>
    <dgm:pt modelId="{BBE1614C-26D8-4215-BBCD-B8676259948A}" type="pres">
      <dgm:prSet presAssocID="{B860407F-39B0-4470-8868-1D5D236F243D}" presName="text3" presStyleLbl="fgAcc3" presStyleIdx="3" presStyleCnt="4" custScaleY="146868">
        <dgm:presLayoutVars>
          <dgm:chPref val="3"/>
        </dgm:presLayoutVars>
      </dgm:prSet>
      <dgm:spPr/>
    </dgm:pt>
    <dgm:pt modelId="{41790C23-832D-4602-969E-7C0840A628B6}" type="pres">
      <dgm:prSet presAssocID="{B860407F-39B0-4470-8868-1D5D236F243D}" presName="hierChild4" presStyleCnt="0"/>
      <dgm:spPr/>
    </dgm:pt>
  </dgm:ptLst>
  <dgm:cxnLst>
    <dgm:cxn modelId="{2359B206-05CF-4FD7-9432-EEBB31D325D9}" srcId="{40E4403E-AA09-43CB-A9E7-FF6A97C45221}" destId="{C9565508-8023-44E6-9E09-EF8B3014D17D}" srcOrd="0" destOrd="0" parTransId="{1C08BA45-AAE4-452D-B460-186EFFC74195}" sibTransId="{F8794034-2EE2-4238-9129-F505C044DC2F}"/>
    <dgm:cxn modelId="{6EFA5A28-D350-45C9-B6CA-F209A3247C22}" type="presOf" srcId="{2E4C4472-2581-4D6F-98BD-F1DB4B941BE6}" destId="{5B81E6D5-441B-4394-A16B-4FFA4B4DE648}" srcOrd="0" destOrd="0" presId="urn:microsoft.com/office/officeart/2005/8/layout/hierarchy1"/>
    <dgm:cxn modelId="{704FB735-3813-47F1-A483-3A140E647BBE}" srcId="{C9565508-8023-44E6-9E09-EF8B3014D17D}" destId="{EE3C4549-1A2C-49CC-8BF6-DB0AE045EA46}" srcOrd="0" destOrd="0" parTransId="{46C6486E-5A79-4C35-B53A-0C98700DC22F}" sibTransId="{AAB9EF49-BDCE-49E5-A3DF-FE332645338E}"/>
    <dgm:cxn modelId="{16B0C93A-9A7C-4283-A22E-91CEE1DB9684}" type="presOf" srcId="{46C6486E-5A79-4C35-B53A-0C98700DC22F}" destId="{F4466DE6-ED1B-4A9E-B663-EA1CA1546508}" srcOrd="0" destOrd="0" presId="urn:microsoft.com/office/officeart/2005/8/layout/hierarchy1"/>
    <dgm:cxn modelId="{63640D3F-3DEC-4BAF-B019-4F3BFF5BC06F}" type="presOf" srcId="{EE3C4549-1A2C-49CC-8BF6-DB0AE045EA46}" destId="{A92979B3-CF63-4DBB-BA89-51D6ACEC410F}" srcOrd="0" destOrd="0" presId="urn:microsoft.com/office/officeart/2005/8/layout/hierarchy1"/>
    <dgm:cxn modelId="{11FF583F-11B3-4E80-838D-F4B3F6F0F6B4}" type="presOf" srcId="{4736F47C-CAB8-4EF6-96E8-7906DED55A43}" destId="{0AB09B52-3A30-4AD0-A062-51C772258492}" srcOrd="0" destOrd="0" presId="urn:microsoft.com/office/officeart/2005/8/layout/hierarchy1"/>
    <dgm:cxn modelId="{8F6CBC5B-FE0D-4093-B78E-FF1338A879A0}" type="presOf" srcId="{3F494FA1-52E5-4929-8E05-DA6B051C45CC}" destId="{4063CACF-20C1-46F3-9B47-D82C2EECE3C6}" srcOrd="0" destOrd="0" presId="urn:microsoft.com/office/officeart/2005/8/layout/hierarchy1"/>
    <dgm:cxn modelId="{66F0315D-7203-4193-A272-EF317D6804FE}" type="presOf" srcId="{0224EC0A-F413-4A3D-868D-55CEF563DC27}" destId="{102E6FF0-A17E-478D-84A7-0312D54E3B5F}" srcOrd="0" destOrd="0" presId="urn:microsoft.com/office/officeart/2005/8/layout/hierarchy1"/>
    <dgm:cxn modelId="{00590143-2BA6-493C-B6F0-43C9857C2525}" type="presOf" srcId="{E2916216-7237-4C8E-99BA-D51404A1BAE3}" destId="{9229D9BD-8CDE-4589-B50D-87F02A265103}" srcOrd="0" destOrd="0" presId="urn:microsoft.com/office/officeart/2005/8/layout/hierarchy1"/>
    <dgm:cxn modelId="{B0DB0546-ED81-41B7-AA96-4DD269D49D65}" srcId="{C9565508-8023-44E6-9E09-EF8B3014D17D}" destId="{2E4C4472-2581-4D6F-98BD-F1DB4B941BE6}" srcOrd="1" destOrd="0" parTransId="{E2916216-7237-4C8E-99BA-D51404A1BAE3}" sibTransId="{DF7D4519-15AC-45A7-89F7-22E3C950E065}"/>
    <dgm:cxn modelId="{4B51C76C-EC07-4F1E-B58E-DD7DD1E36189}" srcId="{40E4403E-AA09-43CB-A9E7-FF6A97C45221}" destId="{4736F47C-CAB8-4EF6-96E8-7906DED55A43}" srcOrd="1" destOrd="0" parTransId="{1E02E4F8-7FFE-4618-B74A-6BF61B7EB582}" sibTransId="{9AD1BB4B-71A0-41F7-B0F5-8EF209C06675}"/>
    <dgm:cxn modelId="{B340ED58-DBD2-4CBD-A313-18DC01B3DAB0}" type="presOf" srcId="{9DBC7CA4-64FC-4832-8410-9C71C0D3EC3E}" destId="{499462D2-36D9-4E9D-B397-400EEA9A1286}" srcOrd="0" destOrd="0" presId="urn:microsoft.com/office/officeart/2005/8/layout/hierarchy1"/>
    <dgm:cxn modelId="{7C68D37A-9E27-470C-8BF5-E1A188D83456}" type="presOf" srcId="{1E02E4F8-7FFE-4618-B74A-6BF61B7EB582}" destId="{E26AAF8B-53B8-458B-869F-8DEF47157E57}" srcOrd="0" destOrd="0" presId="urn:microsoft.com/office/officeart/2005/8/layout/hierarchy1"/>
    <dgm:cxn modelId="{E3647F82-3752-40F2-8B74-F57EBC1F73A2}" srcId="{4736F47C-CAB8-4EF6-96E8-7906DED55A43}" destId="{B860407F-39B0-4470-8868-1D5D236F243D}" srcOrd="1" destOrd="0" parTransId="{0224EC0A-F413-4A3D-868D-55CEF563DC27}" sibTransId="{FDACB9EB-9275-422D-B3BA-9FC5B6A57271}"/>
    <dgm:cxn modelId="{97D69998-EB25-4FE5-9BA4-9CF49E1F017B}" type="presOf" srcId="{B860407F-39B0-4470-8868-1D5D236F243D}" destId="{BBE1614C-26D8-4215-BBCD-B8676259948A}" srcOrd="0" destOrd="0" presId="urn:microsoft.com/office/officeart/2005/8/layout/hierarchy1"/>
    <dgm:cxn modelId="{C83DD6AE-E520-4833-BC19-096175E6275B}" type="presOf" srcId="{1C08BA45-AAE4-452D-B460-186EFFC74195}" destId="{6031887B-8096-4972-B92F-84EAFDFA69C4}" srcOrd="0" destOrd="0" presId="urn:microsoft.com/office/officeart/2005/8/layout/hierarchy1"/>
    <dgm:cxn modelId="{7A0E25B6-525E-4B51-82FC-20075074585B}" type="presOf" srcId="{C9565508-8023-44E6-9E09-EF8B3014D17D}" destId="{4564D0E1-45B1-4D5C-98A1-8E9B1777913A}" srcOrd="0" destOrd="0" presId="urn:microsoft.com/office/officeart/2005/8/layout/hierarchy1"/>
    <dgm:cxn modelId="{7078D4D7-F481-46E2-B7F7-087B7823C47F}" srcId="{3F494FA1-52E5-4929-8E05-DA6B051C45CC}" destId="{40E4403E-AA09-43CB-A9E7-FF6A97C45221}" srcOrd="0" destOrd="0" parTransId="{060027CD-5C12-4D01-A46C-EFAD56D6BCBE}" sibTransId="{B664DD8C-73CB-458B-A246-34DA1A0A7989}"/>
    <dgm:cxn modelId="{22B6ECE6-6360-4861-92FB-9DF06D4B4B97}" type="presOf" srcId="{40E4403E-AA09-43CB-A9E7-FF6A97C45221}" destId="{3D28EBA0-2D38-4286-B83A-04AA1EBDA83A}" srcOrd="0" destOrd="0" presId="urn:microsoft.com/office/officeart/2005/8/layout/hierarchy1"/>
    <dgm:cxn modelId="{144EBFEC-31F0-43EE-9C68-26106AB293DA}" type="presOf" srcId="{FBCA8631-9656-47BD-B0C7-4A34970505C0}" destId="{0EB149F9-9D2A-45BE-A04B-103EBDBB0D99}" srcOrd="0" destOrd="0" presId="urn:microsoft.com/office/officeart/2005/8/layout/hierarchy1"/>
    <dgm:cxn modelId="{090FF3FB-B831-4368-87EA-6ACB28977ABB}" srcId="{4736F47C-CAB8-4EF6-96E8-7906DED55A43}" destId="{FBCA8631-9656-47BD-B0C7-4A34970505C0}" srcOrd="0" destOrd="0" parTransId="{9DBC7CA4-64FC-4832-8410-9C71C0D3EC3E}" sibTransId="{8AAB3481-28E2-47C6-A5D0-55315C147A9E}"/>
    <dgm:cxn modelId="{8B6CA423-42E9-4E4D-BF11-9089E8FB61D4}" type="presParOf" srcId="{4063CACF-20C1-46F3-9B47-D82C2EECE3C6}" destId="{FFC1A9A1-04D6-4F4C-ABB5-3B94F9D68247}" srcOrd="0" destOrd="0" presId="urn:microsoft.com/office/officeart/2005/8/layout/hierarchy1"/>
    <dgm:cxn modelId="{837CE1E8-8C64-46B7-93CD-A45F56C771DE}" type="presParOf" srcId="{FFC1A9A1-04D6-4F4C-ABB5-3B94F9D68247}" destId="{C801CC1E-C796-4680-956C-58D98AB3A561}" srcOrd="0" destOrd="0" presId="urn:microsoft.com/office/officeart/2005/8/layout/hierarchy1"/>
    <dgm:cxn modelId="{C70BC6EA-EED0-4546-BE15-3902E88BE1A6}" type="presParOf" srcId="{C801CC1E-C796-4680-956C-58D98AB3A561}" destId="{65749834-89CB-4055-AAF5-DE31CF4BD31E}" srcOrd="0" destOrd="0" presId="urn:microsoft.com/office/officeart/2005/8/layout/hierarchy1"/>
    <dgm:cxn modelId="{5CC4D6F8-56C2-490B-8A3E-D115EDF89A17}" type="presParOf" srcId="{C801CC1E-C796-4680-956C-58D98AB3A561}" destId="{3D28EBA0-2D38-4286-B83A-04AA1EBDA83A}" srcOrd="1" destOrd="0" presId="urn:microsoft.com/office/officeart/2005/8/layout/hierarchy1"/>
    <dgm:cxn modelId="{7D363DCB-2A5D-44AD-8BEE-39BB821918E3}" type="presParOf" srcId="{FFC1A9A1-04D6-4F4C-ABB5-3B94F9D68247}" destId="{04114FF9-2E0A-4069-A68F-60F29B2E3369}" srcOrd="1" destOrd="0" presId="urn:microsoft.com/office/officeart/2005/8/layout/hierarchy1"/>
    <dgm:cxn modelId="{9EBA6490-5495-456A-A244-D2DA9D4CBC78}" type="presParOf" srcId="{04114FF9-2E0A-4069-A68F-60F29B2E3369}" destId="{6031887B-8096-4972-B92F-84EAFDFA69C4}" srcOrd="0" destOrd="0" presId="urn:microsoft.com/office/officeart/2005/8/layout/hierarchy1"/>
    <dgm:cxn modelId="{198E4FAB-668C-4C99-848D-26A74BF682B2}" type="presParOf" srcId="{04114FF9-2E0A-4069-A68F-60F29B2E3369}" destId="{6C2FFE0D-6FDB-49D0-B4E6-02B1356D4826}" srcOrd="1" destOrd="0" presId="urn:microsoft.com/office/officeart/2005/8/layout/hierarchy1"/>
    <dgm:cxn modelId="{42D41805-A5FA-43EA-9343-F0B536A392C8}" type="presParOf" srcId="{6C2FFE0D-6FDB-49D0-B4E6-02B1356D4826}" destId="{D85CD10C-ABA9-40E0-B5A0-E3E1700FA8A1}" srcOrd="0" destOrd="0" presId="urn:microsoft.com/office/officeart/2005/8/layout/hierarchy1"/>
    <dgm:cxn modelId="{D2683636-D4D1-4F70-8267-2AD0481AC081}" type="presParOf" srcId="{D85CD10C-ABA9-40E0-B5A0-E3E1700FA8A1}" destId="{778B7307-ED11-4DF6-AEE7-2FD3DE6CAFD6}" srcOrd="0" destOrd="0" presId="urn:microsoft.com/office/officeart/2005/8/layout/hierarchy1"/>
    <dgm:cxn modelId="{9464B7EF-5073-4A36-A1F4-3ED22B24FA5E}" type="presParOf" srcId="{D85CD10C-ABA9-40E0-B5A0-E3E1700FA8A1}" destId="{4564D0E1-45B1-4D5C-98A1-8E9B1777913A}" srcOrd="1" destOrd="0" presId="urn:microsoft.com/office/officeart/2005/8/layout/hierarchy1"/>
    <dgm:cxn modelId="{EE935243-216E-4AEE-98D4-2ABA09405BB8}" type="presParOf" srcId="{6C2FFE0D-6FDB-49D0-B4E6-02B1356D4826}" destId="{6BBA7D75-1E25-42EC-966C-6FFDEE00919B}" srcOrd="1" destOrd="0" presId="urn:microsoft.com/office/officeart/2005/8/layout/hierarchy1"/>
    <dgm:cxn modelId="{89686F27-636C-4511-A373-EF44FCD73630}" type="presParOf" srcId="{6BBA7D75-1E25-42EC-966C-6FFDEE00919B}" destId="{F4466DE6-ED1B-4A9E-B663-EA1CA1546508}" srcOrd="0" destOrd="0" presId="urn:microsoft.com/office/officeart/2005/8/layout/hierarchy1"/>
    <dgm:cxn modelId="{A5713CDA-0D30-4A73-8E73-6DF796B57AF4}" type="presParOf" srcId="{6BBA7D75-1E25-42EC-966C-6FFDEE00919B}" destId="{9294AFB0-1CD3-4E93-8B86-062AD0976833}" srcOrd="1" destOrd="0" presId="urn:microsoft.com/office/officeart/2005/8/layout/hierarchy1"/>
    <dgm:cxn modelId="{1A97758E-A835-4AC8-A030-DD25ABB58E6E}" type="presParOf" srcId="{9294AFB0-1CD3-4E93-8B86-062AD0976833}" destId="{0E43C34A-2F27-4D14-BC00-A90202EC933D}" srcOrd="0" destOrd="0" presId="urn:microsoft.com/office/officeart/2005/8/layout/hierarchy1"/>
    <dgm:cxn modelId="{11F91BDC-A71D-4E1F-84D2-54F83B22D45E}" type="presParOf" srcId="{0E43C34A-2F27-4D14-BC00-A90202EC933D}" destId="{CB7633DB-4DD1-46F0-B6DD-AE6B4235536B}" srcOrd="0" destOrd="0" presId="urn:microsoft.com/office/officeart/2005/8/layout/hierarchy1"/>
    <dgm:cxn modelId="{4B57C9E7-835D-4F61-8365-C54B7DFC54BB}" type="presParOf" srcId="{0E43C34A-2F27-4D14-BC00-A90202EC933D}" destId="{A92979B3-CF63-4DBB-BA89-51D6ACEC410F}" srcOrd="1" destOrd="0" presId="urn:microsoft.com/office/officeart/2005/8/layout/hierarchy1"/>
    <dgm:cxn modelId="{D85DC451-6E86-4EEB-9951-4810DD7C1B0F}" type="presParOf" srcId="{9294AFB0-1CD3-4E93-8B86-062AD0976833}" destId="{7E4BBFED-48B6-464B-A32E-F29144F87E23}" srcOrd="1" destOrd="0" presId="urn:microsoft.com/office/officeart/2005/8/layout/hierarchy1"/>
    <dgm:cxn modelId="{4943F5BC-B559-4F51-B52F-7EEE93653B6A}" type="presParOf" srcId="{6BBA7D75-1E25-42EC-966C-6FFDEE00919B}" destId="{9229D9BD-8CDE-4589-B50D-87F02A265103}" srcOrd="2" destOrd="0" presId="urn:microsoft.com/office/officeart/2005/8/layout/hierarchy1"/>
    <dgm:cxn modelId="{A27EE1FD-08A8-4B48-A7C6-4673A8820F48}" type="presParOf" srcId="{6BBA7D75-1E25-42EC-966C-6FFDEE00919B}" destId="{C152F400-2AE3-4E0C-9CE5-585E5333DD4C}" srcOrd="3" destOrd="0" presId="urn:microsoft.com/office/officeart/2005/8/layout/hierarchy1"/>
    <dgm:cxn modelId="{101B5210-3EA2-483A-ABDC-0DFB6DC58EEA}" type="presParOf" srcId="{C152F400-2AE3-4E0C-9CE5-585E5333DD4C}" destId="{A32D90CF-CBA6-40D3-BFDD-F6A825A7C87C}" srcOrd="0" destOrd="0" presId="urn:microsoft.com/office/officeart/2005/8/layout/hierarchy1"/>
    <dgm:cxn modelId="{7F9D8CA3-07F9-452E-A963-ED6FE961DFC6}" type="presParOf" srcId="{A32D90CF-CBA6-40D3-BFDD-F6A825A7C87C}" destId="{CCD2351F-5804-4F89-BACD-708AD78F9057}" srcOrd="0" destOrd="0" presId="urn:microsoft.com/office/officeart/2005/8/layout/hierarchy1"/>
    <dgm:cxn modelId="{2074ADE7-FC9A-4701-94C6-4760C3524BEB}" type="presParOf" srcId="{A32D90CF-CBA6-40D3-BFDD-F6A825A7C87C}" destId="{5B81E6D5-441B-4394-A16B-4FFA4B4DE648}" srcOrd="1" destOrd="0" presId="urn:microsoft.com/office/officeart/2005/8/layout/hierarchy1"/>
    <dgm:cxn modelId="{1F6C9AAD-6600-4BA7-84A8-80FB4AECAAE6}" type="presParOf" srcId="{C152F400-2AE3-4E0C-9CE5-585E5333DD4C}" destId="{48A7F33F-2A49-48E2-9E2F-267A67264002}" srcOrd="1" destOrd="0" presId="urn:microsoft.com/office/officeart/2005/8/layout/hierarchy1"/>
    <dgm:cxn modelId="{7593A2E3-A450-446D-A987-65CB79E16A12}" type="presParOf" srcId="{04114FF9-2E0A-4069-A68F-60F29B2E3369}" destId="{E26AAF8B-53B8-458B-869F-8DEF47157E57}" srcOrd="2" destOrd="0" presId="urn:microsoft.com/office/officeart/2005/8/layout/hierarchy1"/>
    <dgm:cxn modelId="{F979FCB5-DB5C-4EA1-9FE4-607C429D61D9}" type="presParOf" srcId="{04114FF9-2E0A-4069-A68F-60F29B2E3369}" destId="{07490F9C-D657-4F7C-A9DC-89381F2B4312}" srcOrd="3" destOrd="0" presId="urn:microsoft.com/office/officeart/2005/8/layout/hierarchy1"/>
    <dgm:cxn modelId="{B92285FF-65C9-4772-B13F-5DD1953883B0}" type="presParOf" srcId="{07490F9C-D657-4F7C-A9DC-89381F2B4312}" destId="{B4D34093-9CD9-4754-8FDF-EF95CC6DADE3}" srcOrd="0" destOrd="0" presId="urn:microsoft.com/office/officeart/2005/8/layout/hierarchy1"/>
    <dgm:cxn modelId="{9D638104-E2E7-43A7-A56C-9FF1D3A56F38}" type="presParOf" srcId="{B4D34093-9CD9-4754-8FDF-EF95CC6DADE3}" destId="{D68FA856-473B-49E6-AE65-E5BF9AE2507A}" srcOrd="0" destOrd="0" presId="urn:microsoft.com/office/officeart/2005/8/layout/hierarchy1"/>
    <dgm:cxn modelId="{7C057753-148A-4D86-9244-88C26399EB6E}" type="presParOf" srcId="{B4D34093-9CD9-4754-8FDF-EF95CC6DADE3}" destId="{0AB09B52-3A30-4AD0-A062-51C772258492}" srcOrd="1" destOrd="0" presId="urn:microsoft.com/office/officeart/2005/8/layout/hierarchy1"/>
    <dgm:cxn modelId="{693FD65D-C8AD-461A-A9D2-1A0B158A5137}" type="presParOf" srcId="{07490F9C-D657-4F7C-A9DC-89381F2B4312}" destId="{3CB0903B-6018-4019-B3E8-3563CDAC148C}" srcOrd="1" destOrd="0" presId="urn:microsoft.com/office/officeart/2005/8/layout/hierarchy1"/>
    <dgm:cxn modelId="{6418A716-08E2-4844-8208-87068FA8EBD4}" type="presParOf" srcId="{3CB0903B-6018-4019-B3E8-3563CDAC148C}" destId="{499462D2-36D9-4E9D-B397-400EEA9A1286}" srcOrd="0" destOrd="0" presId="urn:microsoft.com/office/officeart/2005/8/layout/hierarchy1"/>
    <dgm:cxn modelId="{1DBDB230-1F27-46FF-889D-C31121AE493C}" type="presParOf" srcId="{3CB0903B-6018-4019-B3E8-3563CDAC148C}" destId="{71D69521-3E6B-46F6-8C54-7464B879480E}" srcOrd="1" destOrd="0" presId="urn:microsoft.com/office/officeart/2005/8/layout/hierarchy1"/>
    <dgm:cxn modelId="{1404F522-A310-42E4-AE7D-8F015A35A623}" type="presParOf" srcId="{71D69521-3E6B-46F6-8C54-7464B879480E}" destId="{E8A291D1-228D-4072-800A-0606DC81670A}" srcOrd="0" destOrd="0" presId="urn:microsoft.com/office/officeart/2005/8/layout/hierarchy1"/>
    <dgm:cxn modelId="{27071AD7-1919-4B2A-9AF3-89EEB37EDBAD}" type="presParOf" srcId="{E8A291D1-228D-4072-800A-0606DC81670A}" destId="{3E697516-C2D6-4503-AA02-6C77B4B130DB}" srcOrd="0" destOrd="0" presId="urn:microsoft.com/office/officeart/2005/8/layout/hierarchy1"/>
    <dgm:cxn modelId="{DFD97B5C-4750-4811-928E-7866F36E8F19}" type="presParOf" srcId="{E8A291D1-228D-4072-800A-0606DC81670A}" destId="{0EB149F9-9D2A-45BE-A04B-103EBDBB0D99}" srcOrd="1" destOrd="0" presId="urn:microsoft.com/office/officeart/2005/8/layout/hierarchy1"/>
    <dgm:cxn modelId="{7112FC22-EA94-451C-8657-D752DFC9EF7F}" type="presParOf" srcId="{71D69521-3E6B-46F6-8C54-7464B879480E}" destId="{F8BFB974-6B33-416B-BCE7-85649D144656}" srcOrd="1" destOrd="0" presId="urn:microsoft.com/office/officeart/2005/8/layout/hierarchy1"/>
    <dgm:cxn modelId="{303B59EF-FB88-45B0-8427-8BE9987FC78C}" type="presParOf" srcId="{3CB0903B-6018-4019-B3E8-3563CDAC148C}" destId="{102E6FF0-A17E-478D-84A7-0312D54E3B5F}" srcOrd="2" destOrd="0" presId="urn:microsoft.com/office/officeart/2005/8/layout/hierarchy1"/>
    <dgm:cxn modelId="{F2D98C76-E592-4A6C-895B-58D9950A1D2C}" type="presParOf" srcId="{3CB0903B-6018-4019-B3E8-3563CDAC148C}" destId="{8B853898-18D3-4499-BDB5-4F54C00C8D79}" srcOrd="3" destOrd="0" presId="urn:microsoft.com/office/officeart/2005/8/layout/hierarchy1"/>
    <dgm:cxn modelId="{6B0A0483-622E-40EB-994A-B66929C2FA3E}" type="presParOf" srcId="{8B853898-18D3-4499-BDB5-4F54C00C8D79}" destId="{E9FA4F32-0BA0-4EA5-B85F-3E21A0443E05}" srcOrd="0" destOrd="0" presId="urn:microsoft.com/office/officeart/2005/8/layout/hierarchy1"/>
    <dgm:cxn modelId="{E5F097C6-7A03-4A21-BE80-B4351083B144}" type="presParOf" srcId="{E9FA4F32-0BA0-4EA5-B85F-3E21A0443E05}" destId="{18ED59C2-B26C-402F-A554-D9767AF8427F}" srcOrd="0" destOrd="0" presId="urn:microsoft.com/office/officeart/2005/8/layout/hierarchy1"/>
    <dgm:cxn modelId="{0688E850-854C-4EED-8673-87A07E4E85D5}" type="presParOf" srcId="{E9FA4F32-0BA0-4EA5-B85F-3E21A0443E05}" destId="{BBE1614C-26D8-4215-BBCD-B8676259948A}" srcOrd="1" destOrd="0" presId="urn:microsoft.com/office/officeart/2005/8/layout/hierarchy1"/>
    <dgm:cxn modelId="{D2849EF7-D5F6-4C56-9E96-1C3CBE4E5ADF}" type="presParOf" srcId="{8B853898-18D3-4499-BDB5-4F54C00C8D79}" destId="{41790C23-832D-4602-969E-7C0840A628B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B84099-A38C-4444-886D-73746B4BB29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570E5505-240D-41F4-8BBD-C9B4727575E7}">
      <dgm:prSet phldrT="[Text]" custT="1"/>
      <dgm:spPr/>
      <dgm:t>
        <a:bodyPr/>
        <a:lstStyle/>
        <a:p>
          <a:r>
            <a:rPr lang="ar-SA" sz="2800" b="1" dirty="0">
              <a:solidFill>
                <a:srgbClr val="FF0066"/>
              </a:solidFill>
              <a:cs typeface="Ali_K_Alwand" pitchFamily="2" charset="-78"/>
            </a:rPr>
            <a:t>مؤرفيم</a:t>
          </a:r>
          <a:endParaRPr lang="en-US" sz="2800" b="1" dirty="0">
            <a:solidFill>
              <a:srgbClr val="FF0066"/>
            </a:solidFill>
            <a:cs typeface="Ali_K_Alwand" pitchFamily="2" charset="-78"/>
          </a:endParaRPr>
        </a:p>
      </dgm:t>
    </dgm:pt>
    <dgm:pt modelId="{F827610F-2898-4854-B277-639E296AAE40}" type="parTrans" cxnId="{F1D4AF38-01D7-408C-9AE1-F8EB2E0F6F78}">
      <dgm:prSet/>
      <dgm:spPr/>
      <dgm:t>
        <a:bodyPr/>
        <a:lstStyle/>
        <a:p>
          <a:endParaRPr lang="en-US"/>
        </a:p>
      </dgm:t>
    </dgm:pt>
    <dgm:pt modelId="{F5D23096-6D92-4760-AE53-EC66B894533F}" type="sibTrans" cxnId="{F1D4AF38-01D7-408C-9AE1-F8EB2E0F6F78}">
      <dgm:prSet/>
      <dgm:spPr/>
      <dgm:t>
        <a:bodyPr/>
        <a:lstStyle/>
        <a:p>
          <a:endParaRPr lang="en-US"/>
        </a:p>
      </dgm:t>
    </dgm:pt>
    <dgm:pt modelId="{80CAE3E4-8DAC-4868-BA52-E828D5872679}">
      <dgm:prSet phldrT="[Text]" custT="1"/>
      <dgm:spPr/>
      <dgm:t>
        <a:bodyPr/>
        <a:lstStyle/>
        <a:p>
          <a:r>
            <a:rPr lang="ar-SA" sz="2400" b="1" dirty="0">
              <a:solidFill>
                <a:srgbClr val="FF0000"/>
              </a:solidFill>
              <a:cs typeface="Ali_K_Alwand" pitchFamily="2" charset="-78"/>
            </a:rPr>
            <a:t>بةند</a:t>
          </a:r>
          <a:endParaRPr lang="en-US" sz="2400" b="1" dirty="0">
            <a:solidFill>
              <a:srgbClr val="FF0000"/>
            </a:solidFill>
            <a:cs typeface="Ali_K_Alwand" pitchFamily="2" charset="-78"/>
          </a:endParaRPr>
        </a:p>
      </dgm:t>
    </dgm:pt>
    <dgm:pt modelId="{C9329E28-CF1C-4EC3-82DA-0A9FC6D48E5E}" type="parTrans" cxnId="{0CA33552-C9FA-4CCB-A5AD-6750F197B50E}">
      <dgm:prSet/>
      <dgm:spPr/>
      <dgm:t>
        <a:bodyPr/>
        <a:lstStyle/>
        <a:p>
          <a:endParaRPr lang="en-US" b="1">
            <a:cs typeface="Ali_K_Alwand" pitchFamily="2" charset="-78"/>
          </a:endParaRPr>
        </a:p>
      </dgm:t>
    </dgm:pt>
    <dgm:pt modelId="{0F1356CC-7E22-4D9F-906E-BF0B46FA7234}" type="sibTrans" cxnId="{0CA33552-C9FA-4CCB-A5AD-6750F197B50E}">
      <dgm:prSet/>
      <dgm:spPr/>
      <dgm:t>
        <a:bodyPr/>
        <a:lstStyle/>
        <a:p>
          <a:endParaRPr lang="en-US"/>
        </a:p>
      </dgm:t>
    </dgm:pt>
    <dgm:pt modelId="{8BF792C2-DD9D-4ED6-A3DD-DFD0F55E7A30}">
      <dgm:prSet phldrT="[Text]" custT="1"/>
      <dgm:spPr/>
      <dgm:t>
        <a:bodyPr/>
        <a:lstStyle/>
        <a:p>
          <a:r>
            <a:rPr lang="ar-SA" sz="2000" b="1" dirty="0">
              <a:cs typeface="Ali_K_Alwand" pitchFamily="2" charset="-78"/>
            </a:rPr>
            <a:t>نوسةك </a:t>
          </a:r>
          <a:endParaRPr lang="en-US" sz="2000" b="1" dirty="0">
            <a:cs typeface="Ali_K_Alwand" pitchFamily="2" charset="-78"/>
          </a:endParaRPr>
        </a:p>
      </dgm:t>
    </dgm:pt>
    <dgm:pt modelId="{73CCBC46-D3C5-4DBD-97BD-526F1A05D2BA}" type="parTrans" cxnId="{D3438425-EF91-46DD-A950-C5E0A2D898DA}">
      <dgm:prSet/>
      <dgm:spPr/>
      <dgm:t>
        <a:bodyPr/>
        <a:lstStyle/>
        <a:p>
          <a:endParaRPr lang="en-US" b="1">
            <a:cs typeface="Ali_K_Alwand" pitchFamily="2" charset="-78"/>
          </a:endParaRPr>
        </a:p>
      </dgm:t>
    </dgm:pt>
    <dgm:pt modelId="{4D0A519E-04F5-4336-8121-054D136E675B}" type="sibTrans" cxnId="{D3438425-EF91-46DD-A950-C5E0A2D898DA}">
      <dgm:prSet/>
      <dgm:spPr/>
      <dgm:t>
        <a:bodyPr/>
        <a:lstStyle/>
        <a:p>
          <a:endParaRPr lang="en-US"/>
        </a:p>
      </dgm:t>
    </dgm:pt>
    <dgm:pt modelId="{CAFAADF4-2C4F-4E4B-9A77-A568930D921C}">
      <dgm:prSet phldrT="[Text]" custT="1"/>
      <dgm:spPr/>
      <dgm:t>
        <a:bodyPr/>
        <a:lstStyle/>
        <a:p>
          <a:r>
            <a:rPr lang="ar-SA" sz="2000" b="1" dirty="0">
              <a:cs typeface="Ali_K_Alwand" pitchFamily="2" charset="-78"/>
            </a:rPr>
            <a:t>بنكةبةند(رةط</a:t>
          </a:r>
          <a:r>
            <a:rPr lang="ar-SA" sz="1500" b="1" dirty="0">
              <a:cs typeface="Ali_K_Alwand" pitchFamily="2" charset="-78"/>
            </a:rPr>
            <a:t>)</a:t>
          </a:r>
          <a:endParaRPr lang="en-US" sz="1500" b="1" dirty="0">
            <a:cs typeface="Ali_K_Alwand" pitchFamily="2" charset="-78"/>
          </a:endParaRPr>
        </a:p>
      </dgm:t>
    </dgm:pt>
    <dgm:pt modelId="{AE49A336-91CD-4A18-B1A6-DC9E6D99A0AF}" type="parTrans" cxnId="{9BD2F6AF-0F81-4C9B-A773-AE601FA92E5F}">
      <dgm:prSet/>
      <dgm:spPr/>
      <dgm:t>
        <a:bodyPr/>
        <a:lstStyle/>
        <a:p>
          <a:endParaRPr lang="en-US" b="1">
            <a:cs typeface="Ali_K_Alwand" pitchFamily="2" charset="-78"/>
          </a:endParaRPr>
        </a:p>
      </dgm:t>
    </dgm:pt>
    <dgm:pt modelId="{221098D4-3946-4952-B566-F5715A051BC4}" type="sibTrans" cxnId="{9BD2F6AF-0F81-4C9B-A773-AE601FA92E5F}">
      <dgm:prSet/>
      <dgm:spPr/>
      <dgm:t>
        <a:bodyPr/>
        <a:lstStyle/>
        <a:p>
          <a:endParaRPr lang="en-US"/>
        </a:p>
      </dgm:t>
    </dgm:pt>
    <dgm:pt modelId="{70DED560-ED20-4302-B59B-6E891AD9689D}">
      <dgm:prSet phldrT="[Text]" custT="1"/>
      <dgm:spPr/>
      <dgm:t>
        <a:bodyPr/>
        <a:lstStyle/>
        <a:p>
          <a:r>
            <a:rPr lang="ar-SA" sz="2400" b="1" dirty="0">
              <a:solidFill>
                <a:srgbClr val="FF0000"/>
              </a:solidFill>
              <a:cs typeface="Ali_K_Alwand" pitchFamily="2" charset="-78"/>
            </a:rPr>
            <a:t>سةربةخؤ</a:t>
          </a:r>
          <a:endParaRPr lang="en-US" sz="2400" b="1" dirty="0">
            <a:solidFill>
              <a:srgbClr val="FF0000"/>
            </a:solidFill>
            <a:cs typeface="Ali_K_Alwand" pitchFamily="2" charset="-78"/>
          </a:endParaRPr>
        </a:p>
      </dgm:t>
    </dgm:pt>
    <dgm:pt modelId="{BFE9E6D6-DB0C-4674-A707-D2DCB740EF15}" type="parTrans" cxnId="{A076FEBB-7AB2-416C-95B2-0FC6A0FB9A8F}">
      <dgm:prSet/>
      <dgm:spPr/>
      <dgm:t>
        <a:bodyPr/>
        <a:lstStyle/>
        <a:p>
          <a:endParaRPr lang="en-US" b="1">
            <a:cs typeface="Ali_K_Alwand" pitchFamily="2" charset="-78"/>
          </a:endParaRPr>
        </a:p>
      </dgm:t>
    </dgm:pt>
    <dgm:pt modelId="{CB38AB54-D2ED-4271-BCDE-D2F2CA0CEBA8}" type="sibTrans" cxnId="{A076FEBB-7AB2-416C-95B2-0FC6A0FB9A8F}">
      <dgm:prSet/>
      <dgm:spPr/>
      <dgm:t>
        <a:bodyPr/>
        <a:lstStyle/>
        <a:p>
          <a:endParaRPr lang="en-US"/>
        </a:p>
      </dgm:t>
    </dgm:pt>
    <dgm:pt modelId="{91C0041F-0099-4012-B727-408B15640808}">
      <dgm:prSet phldrT="[Text]"/>
      <dgm:spPr/>
      <dgm:t>
        <a:bodyPr/>
        <a:lstStyle/>
        <a:p>
          <a:r>
            <a:rPr lang="ar-SA" b="1" dirty="0">
              <a:cs typeface="Ali_K_Alwand" pitchFamily="2" charset="-78"/>
            </a:rPr>
            <a:t>فةرهةنطى</a:t>
          </a:r>
          <a:endParaRPr lang="en-US" b="1" dirty="0">
            <a:cs typeface="Ali_K_Alwand" pitchFamily="2" charset="-78"/>
          </a:endParaRPr>
        </a:p>
      </dgm:t>
    </dgm:pt>
    <dgm:pt modelId="{2FAB208B-7E86-4C10-9424-D7974742720A}" type="parTrans" cxnId="{6C35691E-85C2-4C87-BF67-60AF0F0451A5}">
      <dgm:prSet/>
      <dgm:spPr/>
      <dgm:t>
        <a:bodyPr/>
        <a:lstStyle/>
        <a:p>
          <a:endParaRPr lang="en-US" b="1">
            <a:cs typeface="Ali_K_Alwand" pitchFamily="2" charset="-78"/>
          </a:endParaRPr>
        </a:p>
      </dgm:t>
    </dgm:pt>
    <dgm:pt modelId="{AEF6A3E4-F8B6-4A82-AC68-5730AAA6B4D6}" type="sibTrans" cxnId="{6C35691E-85C2-4C87-BF67-60AF0F0451A5}">
      <dgm:prSet/>
      <dgm:spPr/>
      <dgm:t>
        <a:bodyPr/>
        <a:lstStyle/>
        <a:p>
          <a:endParaRPr lang="en-US"/>
        </a:p>
      </dgm:t>
    </dgm:pt>
    <dgm:pt modelId="{EF7C97C5-D901-412B-AAF1-3547B9243C23}">
      <dgm:prSet phldrT="[Text]"/>
      <dgm:spPr/>
      <dgm:t>
        <a:bodyPr/>
        <a:lstStyle/>
        <a:p>
          <a:r>
            <a:rPr lang="ar-SA" b="1" dirty="0">
              <a:cs typeface="Ali_K_Alwand" pitchFamily="2" charset="-78"/>
            </a:rPr>
            <a:t>ئةركى</a:t>
          </a:r>
          <a:endParaRPr lang="en-US" b="1" dirty="0">
            <a:cs typeface="Ali_K_Alwand" pitchFamily="2" charset="-78"/>
          </a:endParaRPr>
        </a:p>
      </dgm:t>
    </dgm:pt>
    <dgm:pt modelId="{BA02288B-5348-497F-9785-ADD3672E8020}" type="parTrans" cxnId="{3D5EFD20-BA0E-4D45-961B-358F07042C61}">
      <dgm:prSet/>
      <dgm:spPr/>
      <dgm:t>
        <a:bodyPr/>
        <a:lstStyle/>
        <a:p>
          <a:endParaRPr lang="en-US" b="1">
            <a:cs typeface="Ali_K_Alwand" pitchFamily="2" charset="-78"/>
          </a:endParaRPr>
        </a:p>
      </dgm:t>
    </dgm:pt>
    <dgm:pt modelId="{8A296168-8BE7-40A0-A282-2E224FC6DEC0}" type="sibTrans" cxnId="{3D5EFD20-BA0E-4D45-961B-358F07042C61}">
      <dgm:prSet/>
      <dgm:spPr/>
      <dgm:t>
        <a:bodyPr/>
        <a:lstStyle/>
        <a:p>
          <a:endParaRPr lang="en-US"/>
        </a:p>
      </dgm:t>
    </dgm:pt>
    <dgm:pt modelId="{21AC8128-51C6-425F-89EA-7F67FC84F4E1}">
      <dgm:prSet phldrT="[Text]" custT="1"/>
      <dgm:spPr/>
      <dgm:t>
        <a:bodyPr/>
        <a:lstStyle/>
        <a:p>
          <a:r>
            <a:rPr lang="ar-SA" sz="2400" b="1" dirty="0">
              <a:cs typeface="Ali_K_Alwand" pitchFamily="2" charset="-78"/>
            </a:rPr>
            <a:t>طيرةك</a:t>
          </a:r>
          <a:endParaRPr lang="en-US" sz="2400" b="1" dirty="0">
            <a:cs typeface="Ali_K_Alwand" pitchFamily="2" charset="-78"/>
          </a:endParaRPr>
        </a:p>
      </dgm:t>
    </dgm:pt>
    <dgm:pt modelId="{CAAC76EA-A8FD-46DB-8C10-999593CFA8D0}" type="parTrans" cxnId="{115FFCD3-B04D-42E7-AFDD-373B77D01512}">
      <dgm:prSet/>
      <dgm:spPr/>
      <dgm:t>
        <a:bodyPr/>
        <a:lstStyle/>
        <a:p>
          <a:endParaRPr lang="en-US" b="1">
            <a:cs typeface="Ali_K_Alwand" pitchFamily="2" charset="-78"/>
          </a:endParaRPr>
        </a:p>
      </dgm:t>
    </dgm:pt>
    <dgm:pt modelId="{47E83C26-A801-41D7-922D-09073D0FBD11}" type="sibTrans" cxnId="{115FFCD3-B04D-42E7-AFDD-373B77D01512}">
      <dgm:prSet/>
      <dgm:spPr/>
      <dgm:t>
        <a:bodyPr/>
        <a:lstStyle/>
        <a:p>
          <a:endParaRPr lang="en-US"/>
        </a:p>
      </dgm:t>
    </dgm:pt>
    <dgm:pt modelId="{47232711-6A8A-467A-9463-85B4AF508C92}" type="pres">
      <dgm:prSet presAssocID="{CFB84099-A38C-4444-886D-73746B4BB29C}" presName="mainComposite" presStyleCnt="0">
        <dgm:presLayoutVars>
          <dgm:chPref val="1"/>
          <dgm:dir/>
          <dgm:animOne val="branch"/>
          <dgm:animLvl val="lvl"/>
          <dgm:resizeHandles val="exact"/>
        </dgm:presLayoutVars>
      </dgm:prSet>
      <dgm:spPr/>
    </dgm:pt>
    <dgm:pt modelId="{AA54D578-E6A6-4476-B3FB-27A826A541A5}" type="pres">
      <dgm:prSet presAssocID="{CFB84099-A38C-4444-886D-73746B4BB29C}" presName="hierFlow" presStyleCnt="0"/>
      <dgm:spPr/>
    </dgm:pt>
    <dgm:pt modelId="{EA019D3E-9966-4FD1-92D3-4B0DB7ACAA93}" type="pres">
      <dgm:prSet presAssocID="{CFB84099-A38C-4444-886D-73746B4BB29C}" presName="hierChild1" presStyleCnt="0">
        <dgm:presLayoutVars>
          <dgm:chPref val="1"/>
          <dgm:animOne val="branch"/>
          <dgm:animLvl val="lvl"/>
        </dgm:presLayoutVars>
      </dgm:prSet>
      <dgm:spPr/>
    </dgm:pt>
    <dgm:pt modelId="{28A9AD31-21E6-4FE2-A0DB-7BA02404AFFA}" type="pres">
      <dgm:prSet presAssocID="{570E5505-240D-41F4-8BBD-C9B4727575E7}" presName="Name14" presStyleCnt="0"/>
      <dgm:spPr/>
    </dgm:pt>
    <dgm:pt modelId="{3C9D41AD-51CE-41BA-8EB4-2672DE964E93}" type="pres">
      <dgm:prSet presAssocID="{570E5505-240D-41F4-8BBD-C9B4727575E7}" presName="level1Shape" presStyleLbl="node0" presStyleIdx="0" presStyleCnt="1" custScaleX="76489" custScaleY="55645" custLinFactY="-36787" custLinFactNeighborX="-24581" custLinFactNeighborY="-100000">
        <dgm:presLayoutVars>
          <dgm:chPref val="3"/>
        </dgm:presLayoutVars>
      </dgm:prSet>
      <dgm:spPr/>
    </dgm:pt>
    <dgm:pt modelId="{2399B924-7B8F-4A03-9663-3430835BD01A}" type="pres">
      <dgm:prSet presAssocID="{570E5505-240D-41F4-8BBD-C9B4727575E7}" presName="hierChild2" presStyleCnt="0"/>
      <dgm:spPr/>
    </dgm:pt>
    <dgm:pt modelId="{2355F176-AF3E-4170-A757-6E2863BA1BD6}" type="pres">
      <dgm:prSet presAssocID="{C9329E28-CF1C-4EC3-82DA-0A9FC6D48E5E}" presName="Name19" presStyleLbl="parChTrans1D2" presStyleIdx="0" presStyleCnt="2"/>
      <dgm:spPr/>
    </dgm:pt>
    <dgm:pt modelId="{30A42CE0-87D7-4531-A989-C3BB0B7FE036}" type="pres">
      <dgm:prSet presAssocID="{80CAE3E4-8DAC-4868-BA52-E828D5872679}" presName="Name21" presStyleCnt="0"/>
      <dgm:spPr/>
    </dgm:pt>
    <dgm:pt modelId="{DC206F9D-0A77-45B8-8D85-2745093B62CB}" type="pres">
      <dgm:prSet presAssocID="{80CAE3E4-8DAC-4868-BA52-E828D5872679}" presName="level2Shape" presStyleLbl="node2" presStyleIdx="0" presStyleCnt="2" custScaleX="74708" custScaleY="57364" custLinFactY="-8454" custLinFactNeighborX="3795" custLinFactNeighborY="-100000"/>
      <dgm:spPr/>
    </dgm:pt>
    <dgm:pt modelId="{3DC9812C-86E6-4BEF-AFC4-399683199679}" type="pres">
      <dgm:prSet presAssocID="{80CAE3E4-8DAC-4868-BA52-E828D5872679}" presName="hierChild3" presStyleCnt="0"/>
      <dgm:spPr/>
    </dgm:pt>
    <dgm:pt modelId="{26138FCC-AD7F-4921-A4FD-BEBD81E82EF8}" type="pres">
      <dgm:prSet presAssocID="{73CCBC46-D3C5-4DBD-97BD-526F1A05D2BA}" presName="Name19" presStyleLbl="parChTrans1D3" presStyleIdx="0" presStyleCnt="5"/>
      <dgm:spPr/>
    </dgm:pt>
    <dgm:pt modelId="{BA4A0A66-ADEA-44A6-BB43-E7F85552EA9D}" type="pres">
      <dgm:prSet presAssocID="{8BF792C2-DD9D-4ED6-A3DD-DFD0F55E7A30}" presName="Name21" presStyleCnt="0"/>
      <dgm:spPr/>
    </dgm:pt>
    <dgm:pt modelId="{EFB59226-D84E-402B-B04B-40436A0801D2}" type="pres">
      <dgm:prSet presAssocID="{8BF792C2-DD9D-4ED6-A3DD-DFD0F55E7A30}" presName="level2Shape" presStyleLbl="node3" presStyleIdx="0" presStyleCnt="5" custScaleX="79577" custScaleY="47108" custLinFactNeighborX="2148" custLinFactNeighborY="-95616"/>
      <dgm:spPr/>
    </dgm:pt>
    <dgm:pt modelId="{0C69B9CC-98A1-48B2-8B57-B48442292441}" type="pres">
      <dgm:prSet presAssocID="{8BF792C2-DD9D-4ED6-A3DD-DFD0F55E7A30}" presName="hierChild3" presStyleCnt="0"/>
      <dgm:spPr/>
    </dgm:pt>
    <dgm:pt modelId="{10CAE82F-4BC9-4DEC-805F-14BD7957E428}" type="pres">
      <dgm:prSet presAssocID="{AE49A336-91CD-4A18-B1A6-DC9E6D99A0AF}" presName="Name19" presStyleLbl="parChTrans1D3" presStyleIdx="1" presStyleCnt="5"/>
      <dgm:spPr/>
    </dgm:pt>
    <dgm:pt modelId="{F7D0A8F0-E841-43A5-9942-8525C2F5A9E7}" type="pres">
      <dgm:prSet presAssocID="{CAFAADF4-2C4F-4E4B-9A77-A568930D921C}" presName="Name21" presStyleCnt="0"/>
      <dgm:spPr/>
    </dgm:pt>
    <dgm:pt modelId="{D97F49EA-4A1F-4814-A676-8D1ED8E82F8A}" type="pres">
      <dgm:prSet presAssocID="{CAFAADF4-2C4F-4E4B-9A77-A568930D921C}" presName="level2Shape" presStyleLbl="node3" presStyleIdx="1" presStyleCnt="5" custScaleX="105058" custScaleY="39909" custLinFactNeighborX="2876" custLinFactNeighborY="-95616"/>
      <dgm:spPr/>
    </dgm:pt>
    <dgm:pt modelId="{4495C06A-540A-437E-AB5D-DB784C8D2943}" type="pres">
      <dgm:prSet presAssocID="{CAFAADF4-2C4F-4E4B-9A77-A568930D921C}" presName="hierChild3" presStyleCnt="0"/>
      <dgm:spPr/>
    </dgm:pt>
    <dgm:pt modelId="{9A2DAE3C-4FDE-40CF-AD4C-8875EA6FF03B}" type="pres">
      <dgm:prSet presAssocID="{CAAC76EA-A8FD-46DB-8C10-999593CFA8D0}" presName="Name19" presStyleLbl="parChTrans1D3" presStyleIdx="2" presStyleCnt="5"/>
      <dgm:spPr/>
    </dgm:pt>
    <dgm:pt modelId="{C950D10C-983C-4787-BE54-13FF643177F7}" type="pres">
      <dgm:prSet presAssocID="{21AC8128-51C6-425F-89EA-7F67FC84F4E1}" presName="Name21" presStyleCnt="0"/>
      <dgm:spPr/>
    </dgm:pt>
    <dgm:pt modelId="{F3AE817D-0AEF-4476-927C-2F988CDE6020}" type="pres">
      <dgm:prSet presAssocID="{21AC8128-51C6-425F-89EA-7F67FC84F4E1}" presName="level2Shape" presStyleLbl="node3" presStyleIdx="2" presStyleCnt="5" custScaleX="75282" custScaleY="39686" custLinFactNeighborY="-97015"/>
      <dgm:spPr/>
    </dgm:pt>
    <dgm:pt modelId="{39D37CB0-1631-4F0A-8743-E5D47A894354}" type="pres">
      <dgm:prSet presAssocID="{21AC8128-51C6-425F-89EA-7F67FC84F4E1}" presName="hierChild3" presStyleCnt="0"/>
      <dgm:spPr/>
    </dgm:pt>
    <dgm:pt modelId="{4660E105-CFEF-4376-BA6C-14D8FEC8F904}" type="pres">
      <dgm:prSet presAssocID="{BFE9E6D6-DB0C-4674-A707-D2DCB740EF15}" presName="Name19" presStyleLbl="parChTrans1D2" presStyleIdx="1" presStyleCnt="2"/>
      <dgm:spPr/>
    </dgm:pt>
    <dgm:pt modelId="{247C9DB1-9583-4936-BE17-18C53D635DE7}" type="pres">
      <dgm:prSet presAssocID="{70DED560-ED20-4302-B59B-6E891AD9689D}" presName="Name21" presStyleCnt="0"/>
      <dgm:spPr/>
    </dgm:pt>
    <dgm:pt modelId="{76BA573B-59A1-4D10-8823-B7AA44012F13}" type="pres">
      <dgm:prSet presAssocID="{70DED560-ED20-4302-B59B-6E891AD9689D}" presName="level2Shape" presStyleLbl="node2" presStyleIdx="1" presStyleCnt="2" custScaleX="89748" custScaleY="65168" custLinFactY="-8454" custLinFactNeighborX="43619" custLinFactNeighborY="-100000"/>
      <dgm:spPr/>
    </dgm:pt>
    <dgm:pt modelId="{6B272809-5D83-4B9D-BAF9-268BDC18F37B}" type="pres">
      <dgm:prSet presAssocID="{70DED560-ED20-4302-B59B-6E891AD9689D}" presName="hierChild3" presStyleCnt="0"/>
      <dgm:spPr/>
    </dgm:pt>
    <dgm:pt modelId="{EC5FF911-9017-4F37-96F1-3C8E9E3D6B78}" type="pres">
      <dgm:prSet presAssocID="{2FAB208B-7E86-4C10-9424-D7974742720A}" presName="Name19" presStyleLbl="parChTrans1D3" presStyleIdx="3" presStyleCnt="5"/>
      <dgm:spPr/>
    </dgm:pt>
    <dgm:pt modelId="{A1E0DFE1-7742-40FA-A588-A89C3A9FC5CA}" type="pres">
      <dgm:prSet presAssocID="{91C0041F-0099-4012-B727-408B15640808}" presName="Name21" presStyleCnt="0"/>
      <dgm:spPr/>
    </dgm:pt>
    <dgm:pt modelId="{E87D7CD6-488D-4750-AA13-527A542A6CBB}" type="pres">
      <dgm:prSet presAssocID="{91C0041F-0099-4012-B727-408B15640808}" presName="level2Shape" presStyleLbl="node3" presStyleIdx="3" presStyleCnt="5" custScaleX="61851" custScaleY="39201" custLinFactNeighborX="32543" custLinFactNeighborY="-89644"/>
      <dgm:spPr/>
    </dgm:pt>
    <dgm:pt modelId="{979AFCF9-4BAF-4071-BB40-D753B5531DF4}" type="pres">
      <dgm:prSet presAssocID="{91C0041F-0099-4012-B727-408B15640808}" presName="hierChild3" presStyleCnt="0"/>
      <dgm:spPr/>
    </dgm:pt>
    <dgm:pt modelId="{DBC754D1-1877-442C-9B94-980F7560335D}" type="pres">
      <dgm:prSet presAssocID="{BA02288B-5348-497F-9785-ADD3672E8020}" presName="Name19" presStyleLbl="parChTrans1D3" presStyleIdx="4" presStyleCnt="5"/>
      <dgm:spPr/>
    </dgm:pt>
    <dgm:pt modelId="{4602A541-3F4E-4699-96B1-7DC26B014B9F}" type="pres">
      <dgm:prSet presAssocID="{EF7C97C5-D901-412B-AAF1-3547B9243C23}" presName="Name21" presStyleCnt="0"/>
      <dgm:spPr/>
    </dgm:pt>
    <dgm:pt modelId="{3B23662B-4085-4258-AA2B-C243148BC05F}" type="pres">
      <dgm:prSet presAssocID="{EF7C97C5-D901-412B-AAF1-3547B9243C23}" presName="level2Shape" presStyleLbl="node3" presStyleIdx="4" presStyleCnt="5" custScaleX="69088" custScaleY="42187" custLinFactNeighborX="10133" custLinFactNeighborY="-89644"/>
      <dgm:spPr/>
    </dgm:pt>
    <dgm:pt modelId="{329EFB0E-06FA-4487-9D5A-FA96E37E7DAD}" type="pres">
      <dgm:prSet presAssocID="{EF7C97C5-D901-412B-AAF1-3547B9243C23}" presName="hierChild3" presStyleCnt="0"/>
      <dgm:spPr/>
    </dgm:pt>
    <dgm:pt modelId="{62404BA3-5604-4F85-85E5-D7DD256A0D3D}" type="pres">
      <dgm:prSet presAssocID="{CFB84099-A38C-4444-886D-73746B4BB29C}" presName="bgShapesFlow" presStyleCnt="0"/>
      <dgm:spPr/>
    </dgm:pt>
  </dgm:ptLst>
  <dgm:cxnLst>
    <dgm:cxn modelId="{6C35691E-85C2-4C87-BF67-60AF0F0451A5}" srcId="{70DED560-ED20-4302-B59B-6E891AD9689D}" destId="{91C0041F-0099-4012-B727-408B15640808}" srcOrd="0" destOrd="0" parTransId="{2FAB208B-7E86-4C10-9424-D7974742720A}" sibTransId="{AEF6A3E4-F8B6-4A82-AC68-5730AAA6B4D6}"/>
    <dgm:cxn modelId="{3D5EFD20-BA0E-4D45-961B-358F07042C61}" srcId="{70DED560-ED20-4302-B59B-6E891AD9689D}" destId="{EF7C97C5-D901-412B-AAF1-3547B9243C23}" srcOrd="1" destOrd="0" parTransId="{BA02288B-5348-497F-9785-ADD3672E8020}" sibTransId="{8A296168-8BE7-40A0-A282-2E224FC6DEC0}"/>
    <dgm:cxn modelId="{D3438425-EF91-46DD-A950-C5E0A2D898DA}" srcId="{80CAE3E4-8DAC-4868-BA52-E828D5872679}" destId="{8BF792C2-DD9D-4ED6-A3DD-DFD0F55E7A30}" srcOrd="0" destOrd="0" parTransId="{73CCBC46-D3C5-4DBD-97BD-526F1A05D2BA}" sibTransId="{4D0A519E-04F5-4336-8121-054D136E675B}"/>
    <dgm:cxn modelId="{CF8AC727-4FA6-4ECE-ABE5-5876D086F566}" type="presOf" srcId="{2FAB208B-7E86-4C10-9424-D7974742720A}" destId="{EC5FF911-9017-4F37-96F1-3C8E9E3D6B78}" srcOrd="0" destOrd="0" presId="urn:microsoft.com/office/officeart/2005/8/layout/hierarchy6"/>
    <dgm:cxn modelId="{42E86F28-92CE-4DB0-9358-097A00802BF4}" type="presOf" srcId="{CAAC76EA-A8FD-46DB-8C10-999593CFA8D0}" destId="{9A2DAE3C-4FDE-40CF-AD4C-8875EA6FF03B}" srcOrd="0" destOrd="0" presId="urn:microsoft.com/office/officeart/2005/8/layout/hierarchy6"/>
    <dgm:cxn modelId="{F1D4AF38-01D7-408C-9AE1-F8EB2E0F6F78}" srcId="{CFB84099-A38C-4444-886D-73746B4BB29C}" destId="{570E5505-240D-41F4-8BBD-C9B4727575E7}" srcOrd="0" destOrd="0" parTransId="{F827610F-2898-4854-B277-639E296AAE40}" sibTransId="{F5D23096-6D92-4760-AE53-EC66B894533F}"/>
    <dgm:cxn modelId="{BBFBDA60-244C-405D-A248-CD324F9C229B}" type="presOf" srcId="{AE49A336-91CD-4A18-B1A6-DC9E6D99A0AF}" destId="{10CAE82F-4BC9-4DEC-805F-14BD7957E428}" srcOrd="0" destOrd="0" presId="urn:microsoft.com/office/officeart/2005/8/layout/hierarchy6"/>
    <dgm:cxn modelId="{CA638342-AAEE-48FE-B3CA-0CFEF89F13D2}" type="presOf" srcId="{BA02288B-5348-497F-9785-ADD3672E8020}" destId="{DBC754D1-1877-442C-9B94-980F7560335D}" srcOrd="0" destOrd="0" presId="urn:microsoft.com/office/officeart/2005/8/layout/hierarchy6"/>
    <dgm:cxn modelId="{6A6EB462-CB8C-4910-96AA-9CBF9448C512}" type="presOf" srcId="{73CCBC46-D3C5-4DBD-97BD-526F1A05D2BA}" destId="{26138FCC-AD7F-4921-A4FD-BEBD81E82EF8}" srcOrd="0" destOrd="0" presId="urn:microsoft.com/office/officeart/2005/8/layout/hierarchy6"/>
    <dgm:cxn modelId="{B17E376B-7841-476C-B2E0-3C1A791A7A3F}" type="presOf" srcId="{21AC8128-51C6-425F-89EA-7F67FC84F4E1}" destId="{F3AE817D-0AEF-4476-927C-2F988CDE6020}" srcOrd="0" destOrd="0" presId="urn:microsoft.com/office/officeart/2005/8/layout/hierarchy6"/>
    <dgm:cxn modelId="{0CA33552-C9FA-4CCB-A5AD-6750F197B50E}" srcId="{570E5505-240D-41F4-8BBD-C9B4727575E7}" destId="{80CAE3E4-8DAC-4868-BA52-E828D5872679}" srcOrd="0" destOrd="0" parTransId="{C9329E28-CF1C-4EC3-82DA-0A9FC6D48E5E}" sibTransId="{0F1356CC-7E22-4D9F-906E-BF0B46FA7234}"/>
    <dgm:cxn modelId="{E5AA0D54-AD63-42FD-92F9-50BF6071D093}" type="presOf" srcId="{C9329E28-CF1C-4EC3-82DA-0A9FC6D48E5E}" destId="{2355F176-AF3E-4170-A757-6E2863BA1BD6}" srcOrd="0" destOrd="0" presId="urn:microsoft.com/office/officeart/2005/8/layout/hierarchy6"/>
    <dgm:cxn modelId="{E7884357-9D31-49FD-8489-4E5F3953B8B5}" type="presOf" srcId="{91C0041F-0099-4012-B727-408B15640808}" destId="{E87D7CD6-488D-4750-AA13-527A542A6CBB}" srcOrd="0" destOrd="0" presId="urn:microsoft.com/office/officeart/2005/8/layout/hierarchy6"/>
    <dgm:cxn modelId="{6278CF7D-7DBE-45C9-988F-EA8D7A8BD1CA}" type="presOf" srcId="{EF7C97C5-D901-412B-AAF1-3547B9243C23}" destId="{3B23662B-4085-4258-AA2B-C243148BC05F}" srcOrd="0" destOrd="0" presId="urn:microsoft.com/office/officeart/2005/8/layout/hierarchy6"/>
    <dgm:cxn modelId="{198C2D83-B340-472C-AF36-D8DD64132569}" type="presOf" srcId="{80CAE3E4-8DAC-4868-BA52-E828D5872679}" destId="{DC206F9D-0A77-45B8-8D85-2745093B62CB}" srcOrd="0" destOrd="0" presId="urn:microsoft.com/office/officeart/2005/8/layout/hierarchy6"/>
    <dgm:cxn modelId="{AABC878C-D713-4A7B-8693-0D11F5027E14}" type="presOf" srcId="{8BF792C2-DD9D-4ED6-A3DD-DFD0F55E7A30}" destId="{EFB59226-D84E-402B-B04B-40436A0801D2}" srcOrd="0" destOrd="0" presId="urn:microsoft.com/office/officeart/2005/8/layout/hierarchy6"/>
    <dgm:cxn modelId="{1D30A28E-F270-4594-9565-3D2E8F665075}" type="presOf" srcId="{CAFAADF4-2C4F-4E4B-9A77-A568930D921C}" destId="{D97F49EA-4A1F-4814-A676-8D1ED8E82F8A}" srcOrd="0" destOrd="0" presId="urn:microsoft.com/office/officeart/2005/8/layout/hierarchy6"/>
    <dgm:cxn modelId="{9BD2F6AF-0F81-4C9B-A773-AE601FA92E5F}" srcId="{80CAE3E4-8DAC-4868-BA52-E828D5872679}" destId="{CAFAADF4-2C4F-4E4B-9A77-A568930D921C}" srcOrd="1" destOrd="0" parTransId="{AE49A336-91CD-4A18-B1A6-DC9E6D99A0AF}" sibTransId="{221098D4-3946-4952-B566-F5715A051BC4}"/>
    <dgm:cxn modelId="{A076FEBB-7AB2-416C-95B2-0FC6A0FB9A8F}" srcId="{570E5505-240D-41F4-8BBD-C9B4727575E7}" destId="{70DED560-ED20-4302-B59B-6E891AD9689D}" srcOrd="1" destOrd="0" parTransId="{BFE9E6D6-DB0C-4674-A707-D2DCB740EF15}" sibTransId="{CB38AB54-D2ED-4271-BCDE-D2F2CA0CEBA8}"/>
    <dgm:cxn modelId="{5D17D6C0-20DA-4B2A-9FAD-229ED6096E46}" type="presOf" srcId="{BFE9E6D6-DB0C-4674-A707-D2DCB740EF15}" destId="{4660E105-CFEF-4376-BA6C-14D8FEC8F904}" srcOrd="0" destOrd="0" presId="urn:microsoft.com/office/officeart/2005/8/layout/hierarchy6"/>
    <dgm:cxn modelId="{115FFCD3-B04D-42E7-AFDD-373B77D01512}" srcId="{80CAE3E4-8DAC-4868-BA52-E828D5872679}" destId="{21AC8128-51C6-425F-89EA-7F67FC84F4E1}" srcOrd="2" destOrd="0" parTransId="{CAAC76EA-A8FD-46DB-8C10-999593CFA8D0}" sibTransId="{47E83C26-A801-41D7-922D-09073D0FBD11}"/>
    <dgm:cxn modelId="{1CD59BE7-84A5-4BDC-9CED-3A1FE279D44C}" type="presOf" srcId="{70DED560-ED20-4302-B59B-6E891AD9689D}" destId="{76BA573B-59A1-4D10-8823-B7AA44012F13}" srcOrd="0" destOrd="0" presId="urn:microsoft.com/office/officeart/2005/8/layout/hierarchy6"/>
    <dgm:cxn modelId="{512B85F2-C73E-46C7-A9C6-92C811EA55A7}" type="presOf" srcId="{CFB84099-A38C-4444-886D-73746B4BB29C}" destId="{47232711-6A8A-467A-9463-85B4AF508C92}" srcOrd="0" destOrd="0" presId="urn:microsoft.com/office/officeart/2005/8/layout/hierarchy6"/>
    <dgm:cxn modelId="{9B8BB6F4-C965-4966-8BB0-DCAB61211DCE}" type="presOf" srcId="{570E5505-240D-41F4-8BBD-C9B4727575E7}" destId="{3C9D41AD-51CE-41BA-8EB4-2672DE964E93}" srcOrd="0" destOrd="0" presId="urn:microsoft.com/office/officeart/2005/8/layout/hierarchy6"/>
    <dgm:cxn modelId="{DE3705C1-54CB-46D9-B688-7157BAE15269}" type="presParOf" srcId="{47232711-6A8A-467A-9463-85B4AF508C92}" destId="{AA54D578-E6A6-4476-B3FB-27A826A541A5}" srcOrd="0" destOrd="0" presId="urn:microsoft.com/office/officeart/2005/8/layout/hierarchy6"/>
    <dgm:cxn modelId="{4D9A33AF-CAF7-4DC3-8685-43C720C93B84}" type="presParOf" srcId="{AA54D578-E6A6-4476-B3FB-27A826A541A5}" destId="{EA019D3E-9966-4FD1-92D3-4B0DB7ACAA93}" srcOrd="0" destOrd="0" presId="urn:microsoft.com/office/officeart/2005/8/layout/hierarchy6"/>
    <dgm:cxn modelId="{C71AA251-F6C0-4D52-A691-AA64F6877D27}" type="presParOf" srcId="{EA019D3E-9966-4FD1-92D3-4B0DB7ACAA93}" destId="{28A9AD31-21E6-4FE2-A0DB-7BA02404AFFA}" srcOrd="0" destOrd="0" presId="urn:microsoft.com/office/officeart/2005/8/layout/hierarchy6"/>
    <dgm:cxn modelId="{2C52B870-C82E-4311-BA90-95D4C3077106}" type="presParOf" srcId="{28A9AD31-21E6-4FE2-A0DB-7BA02404AFFA}" destId="{3C9D41AD-51CE-41BA-8EB4-2672DE964E93}" srcOrd="0" destOrd="0" presId="urn:microsoft.com/office/officeart/2005/8/layout/hierarchy6"/>
    <dgm:cxn modelId="{00E7FA7F-7A20-4BC6-9EA4-ACB23460E023}" type="presParOf" srcId="{28A9AD31-21E6-4FE2-A0DB-7BA02404AFFA}" destId="{2399B924-7B8F-4A03-9663-3430835BD01A}" srcOrd="1" destOrd="0" presId="urn:microsoft.com/office/officeart/2005/8/layout/hierarchy6"/>
    <dgm:cxn modelId="{512EC075-CC84-400C-8ADE-5BE3C5870180}" type="presParOf" srcId="{2399B924-7B8F-4A03-9663-3430835BD01A}" destId="{2355F176-AF3E-4170-A757-6E2863BA1BD6}" srcOrd="0" destOrd="0" presId="urn:microsoft.com/office/officeart/2005/8/layout/hierarchy6"/>
    <dgm:cxn modelId="{B6618505-B2D3-4FA6-B1DF-E43237B9326B}" type="presParOf" srcId="{2399B924-7B8F-4A03-9663-3430835BD01A}" destId="{30A42CE0-87D7-4531-A989-C3BB0B7FE036}" srcOrd="1" destOrd="0" presId="urn:microsoft.com/office/officeart/2005/8/layout/hierarchy6"/>
    <dgm:cxn modelId="{E628E766-29D0-440A-964D-11B1BD82975F}" type="presParOf" srcId="{30A42CE0-87D7-4531-A989-C3BB0B7FE036}" destId="{DC206F9D-0A77-45B8-8D85-2745093B62CB}" srcOrd="0" destOrd="0" presId="urn:microsoft.com/office/officeart/2005/8/layout/hierarchy6"/>
    <dgm:cxn modelId="{E1A1FD8D-2257-4745-A0A2-84080A56C921}" type="presParOf" srcId="{30A42CE0-87D7-4531-A989-C3BB0B7FE036}" destId="{3DC9812C-86E6-4BEF-AFC4-399683199679}" srcOrd="1" destOrd="0" presId="urn:microsoft.com/office/officeart/2005/8/layout/hierarchy6"/>
    <dgm:cxn modelId="{071D034A-75DC-4BB2-B39C-F96C1DB11F34}" type="presParOf" srcId="{3DC9812C-86E6-4BEF-AFC4-399683199679}" destId="{26138FCC-AD7F-4921-A4FD-BEBD81E82EF8}" srcOrd="0" destOrd="0" presId="urn:microsoft.com/office/officeart/2005/8/layout/hierarchy6"/>
    <dgm:cxn modelId="{4375FA82-9C59-4D21-A22D-23394FE5C274}" type="presParOf" srcId="{3DC9812C-86E6-4BEF-AFC4-399683199679}" destId="{BA4A0A66-ADEA-44A6-BB43-E7F85552EA9D}" srcOrd="1" destOrd="0" presId="urn:microsoft.com/office/officeart/2005/8/layout/hierarchy6"/>
    <dgm:cxn modelId="{9FB3B541-B80D-4D68-9CBF-E9936815300F}" type="presParOf" srcId="{BA4A0A66-ADEA-44A6-BB43-E7F85552EA9D}" destId="{EFB59226-D84E-402B-B04B-40436A0801D2}" srcOrd="0" destOrd="0" presId="urn:microsoft.com/office/officeart/2005/8/layout/hierarchy6"/>
    <dgm:cxn modelId="{77B35F7B-6F91-4A31-AB48-3A15E41B16CC}" type="presParOf" srcId="{BA4A0A66-ADEA-44A6-BB43-E7F85552EA9D}" destId="{0C69B9CC-98A1-48B2-8B57-B48442292441}" srcOrd="1" destOrd="0" presId="urn:microsoft.com/office/officeart/2005/8/layout/hierarchy6"/>
    <dgm:cxn modelId="{4F32F1DC-945C-45C6-B3BA-F91C167AD360}" type="presParOf" srcId="{3DC9812C-86E6-4BEF-AFC4-399683199679}" destId="{10CAE82F-4BC9-4DEC-805F-14BD7957E428}" srcOrd="2" destOrd="0" presId="urn:microsoft.com/office/officeart/2005/8/layout/hierarchy6"/>
    <dgm:cxn modelId="{592C33F8-A74C-4CB8-8DD7-31C39534680B}" type="presParOf" srcId="{3DC9812C-86E6-4BEF-AFC4-399683199679}" destId="{F7D0A8F0-E841-43A5-9942-8525C2F5A9E7}" srcOrd="3" destOrd="0" presId="urn:microsoft.com/office/officeart/2005/8/layout/hierarchy6"/>
    <dgm:cxn modelId="{CA0B83E5-FEE8-4366-91CB-75E5D11865F4}" type="presParOf" srcId="{F7D0A8F0-E841-43A5-9942-8525C2F5A9E7}" destId="{D97F49EA-4A1F-4814-A676-8D1ED8E82F8A}" srcOrd="0" destOrd="0" presId="urn:microsoft.com/office/officeart/2005/8/layout/hierarchy6"/>
    <dgm:cxn modelId="{521F367B-3931-4C0C-9A8C-AA7467CCF1DA}" type="presParOf" srcId="{F7D0A8F0-E841-43A5-9942-8525C2F5A9E7}" destId="{4495C06A-540A-437E-AB5D-DB784C8D2943}" srcOrd="1" destOrd="0" presId="urn:microsoft.com/office/officeart/2005/8/layout/hierarchy6"/>
    <dgm:cxn modelId="{81FE4DC4-14C7-4DB6-B7C5-985A90705AB4}" type="presParOf" srcId="{3DC9812C-86E6-4BEF-AFC4-399683199679}" destId="{9A2DAE3C-4FDE-40CF-AD4C-8875EA6FF03B}" srcOrd="4" destOrd="0" presId="urn:microsoft.com/office/officeart/2005/8/layout/hierarchy6"/>
    <dgm:cxn modelId="{D89A2152-DA5A-4DA3-AE7A-38C4D03EC96A}" type="presParOf" srcId="{3DC9812C-86E6-4BEF-AFC4-399683199679}" destId="{C950D10C-983C-4787-BE54-13FF643177F7}" srcOrd="5" destOrd="0" presId="urn:microsoft.com/office/officeart/2005/8/layout/hierarchy6"/>
    <dgm:cxn modelId="{9E05CE44-77B6-43E8-B8C1-0F0D43056527}" type="presParOf" srcId="{C950D10C-983C-4787-BE54-13FF643177F7}" destId="{F3AE817D-0AEF-4476-927C-2F988CDE6020}" srcOrd="0" destOrd="0" presId="urn:microsoft.com/office/officeart/2005/8/layout/hierarchy6"/>
    <dgm:cxn modelId="{03AD88E6-D314-4B37-BCC4-F44BFA2E5375}" type="presParOf" srcId="{C950D10C-983C-4787-BE54-13FF643177F7}" destId="{39D37CB0-1631-4F0A-8743-E5D47A894354}" srcOrd="1" destOrd="0" presId="urn:microsoft.com/office/officeart/2005/8/layout/hierarchy6"/>
    <dgm:cxn modelId="{67B7D07D-7782-47A8-B3F0-0CC45A17C486}" type="presParOf" srcId="{2399B924-7B8F-4A03-9663-3430835BD01A}" destId="{4660E105-CFEF-4376-BA6C-14D8FEC8F904}" srcOrd="2" destOrd="0" presId="urn:microsoft.com/office/officeart/2005/8/layout/hierarchy6"/>
    <dgm:cxn modelId="{8764842F-8402-4862-8092-95EEED330F68}" type="presParOf" srcId="{2399B924-7B8F-4A03-9663-3430835BD01A}" destId="{247C9DB1-9583-4936-BE17-18C53D635DE7}" srcOrd="3" destOrd="0" presId="urn:microsoft.com/office/officeart/2005/8/layout/hierarchy6"/>
    <dgm:cxn modelId="{D1BAFEE6-E3E9-4BF8-9EA6-7E924592DBED}" type="presParOf" srcId="{247C9DB1-9583-4936-BE17-18C53D635DE7}" destId="{76BA573B-59A1-4D10-8823-B7AA44012F13}" srcOrd="0" destOrd="0" presId="urn:microsoft.com/office/officeart/2005/8/layout/hierarchy6"/>
    <dgm:cxn modelId="{43BEFC64-D735-4F9C-BC07-C556DB12864B}" type="presParOf" srcId="{247C9DB1-9583-4936-BE17-18C53D635DE7}" destId="{6B272809-5D83-4B9D-BAF9-268BDC18F37B}" srcOrd="1" destOrd="0" presId="urn:microsoft.com/office/officeart/2005/8/layout/hierarchy6"/>
    <dgm:cxn modelId="{AC92669A-8D4A-4853-86DC-05183659E56B}" type="presParOf" srcId="{6B272809-5D83-4B9D-BAF9-268BDC18F37B}" destId="{EC5FF911-9017-4F37-96F1-3C8E9E3D6B78}" srcOrd="0" destOrd="0" presId="urn:microsoft.com/office/officeart/2005/8/layout/hierarchy6"/>
    <dgm:cxn modelId="{7F41E0CE-0F76-431D-82BE-3F33616037C8}" type="presParOf" srcId="{6B272809-5D83-4B9D-BAF9-268BDC18F37B}" destId="{A1E0DFE1-7742-40FA-A588-A89C3A9FC5CA}" srcOrd="1" destOrd="0" presId="urn:microsoft.com/office/officeart/2005/8/layout/hierarchy6"/>
    <dgm:cxn modelId="{7644DFC7-B059-487A-8FCC-B6CB593CF395}" type="presParOf" srcId="{A1E0DFE1-7742-40FA-A588-A89C3A9FC5CA}" destId="{E87D7CD6-488D-4750-AA13-527A542A6CBB}" srcOrd="0" destOrd="0" presId="urn:microsoft.com/office/officeart/2005/8/layout/hierarchy6"/>
    <dgm:cxn modelId="{59498262-74D4-43D5-94BB-E08EC887B83C}" type="presParOf" srcId="{A1E0DFE1-7742-40FA-A588-A89C3A9FC5CA}" destId="{979AFCF9-4BAF-4071-BB40-D753B5531DF4}" srcOrd="1" destOrd="0" presId="urn:microsoft.com/office/officeart/2005/8/layout/hierarchy6"/>
    <dgm:cxn modelId="{FC08D69A-1E72-4742-B774-DEA376AE9ABC}" type="presParOf" srcId="{6B272809-5D83-4B9D-BAF9-268BDC18F37B}" destId="{DBC754D1-1877-442C-9B94-980F7560335D}" srcOrd="2" destOrd="0" presId="urn:microsoft.com/office/officeart/2005/8/layout/hierarchy6"/>
    <dgm:cxn modelId="{9259602A-325B-4865-B85F-8C0E377B5B82}" type="presParOf" srcId="{6B272809-5D83-4B9D-BAF9-268BDC18F37B}" destId="{4602A541-3F4E-4699-96B1-7DC26B014B9F}" srcOrd="3" destOrd="0" presId="urn:microsoft.com/office/officeart/2005/8/layout/hierarchy6"/>
    <dgm:cxn modelId="{3CE28ECD-2333-45EF-8C1C-A08D6E45F541}" type="presParOf" srcId="{4602A541-3F4E-4699-96B1-7DC26B014B9F}" destId="{3B23662B-4085-4258-AA2B-C243148BC05F}" srcOrd="0" destOrd="0" presId="urn:microsoft.com/office/officeart/2005/8/layout/hierarchy6"/>
    <dgm:cxn modelId="{025E209D-0DEF-4808-9176-1FDD7DE20F49}" type="presParOf" srcId="{4602A541-3F4E-4699-96B1-7DC26B014B9F}" destId="{329EFB0E-06FA-4487-9D5A-FA96E37E7DAD}" srcOrd="1" destOrd="0" presId="urn:microsoft.com/office/officeart/2005/8/layout/hierarchy6"/>
    <dgm:cxn modelId="{30C21578-41AF-4BBE-85E0-6B15C6BA4137}" type="presParOf" srcId="{47232711-6A8A-467A-9463-85B4AF508C92}" destId="{62404BA3-5604-4F85-85E5-D7DD256A0D3D}"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E6FF0-A17E-478D-84A7-0312D54E3B5F}">
      <dsp:nvSpPr>
        <dsp:cNvPr id="0" name=""/>
        <dsp:cNvSpPr/>
      </dsp:nvSpPr>
      <dsp:spPr>
        <a:xfrm>
          <a:off x="4238840" y="1440461"/>
          <a:ext cx="563902" cy="268366"/>
        </a:xfrm>
        <a:custGeom>
          <a:avLst/>
          <a:gdLst/>
          <a:ahLst/>
          <a:cxnLst/>
          <a:rect l="0" t="0" r="0" b="0"/>
          <a:pathLst>
            <a:path>
              <a:moveTo>
                <a:pt x="0" y="0"/>
              </a:moveTo>
              <a:lnTo>
                <a:pt x="0" y="182883"/>
              </a:lnTo>
              <a:lnTo>
                <a:pt x="563902" y="182883"/>
              </a:lnTo>
              <a:lnTo>
                <a:pt x="563902" y="26836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9462D2-36D9-4E9D-B397-400EEA9A1286}">
      <dsp:nvSpPr>
        <dsp:cNvPr id="0" name=""/>
        <dsp:cNvSpPr/>
      </dsp:nvSpPr>
      <dsp:spPr>
        <a:xfrm>
          <a:off x="3674938" y="1440461"/>
          <a:ext cx="563902" cy="268366"/>
        </a:xfrm>
        <a:custGeom>
          <a:avLst/>
          <a:gdLst/>
          <a:ahLst/>
          <a:cxnLst/>
          <a:rect l="0" t="0" r="0" b="0"/>
          <a:pathLst>
            <a:path>
              <a:moveTo>
                <a:pt x="563902" y="0"/>
              </a:moveTo>
              <a:lnTo>
                <a:pt x="563902" y="182883"/>
              </a:lnTo>
              <a:lnTo>
                <a:pt x="0" y="182883"/>
              </a:lnTo>
              <a:lnTo>
                <a:pt x="0" y="26836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6AAF8B-53B8-458B-869F-8DEF47157E57}">
      <dsp:nvSpPr>
        <dsp:cNvPr id="0" name=""/>
        <dsp:cNvSpPr/>
      </dsp:nvSpPr>
      <dsp:spPr>
        <a:xfrm>
          <a:off x="3111036" y="586149"/>
          <a:ext cx="1127804" cy="268366"/>
        </a:xfrm>
        <a:custGeom>
          <a:avLst/>
          <a:gdLst/>
          <a:ahLst/>
          <a:cxnLst/>
          <a:rect l="0" t="0" r="0" b="0"/>
          <a:pathLst>
            <a:path>
              <a:moveTo>
                <a:pt x="0" y="0"/>
              </a:moveTo>
              <a:lnTo>
                <a:pt x="0" y="182883"/>
              </a:lnTo>
              <a:lnTo>
                <a:pt x="1127804" y="182883"/>
              </a:lnTo>
              <a:lnTo>
                <a:pt x="1127804" y="26836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9D9BD-8CDE-4589-B50D-87F02A265103}">
      <dsp:nvSpPr>
        <dsp:cNvPr id="0" name=""/>
        <dsp:cNvSpPr/>
      </dsp:nvSpPr>
      <dsp:spPr>
        <a:xfrm>
          <a:off x="1983231" y="1440461"/>
          <a:ext cx="563902" cy="268366"/>
        </a:xfrm>
        <a:custGeom>
          <a:avLst/>
          <a:gdLst/>
          <a:ahLst/>
          <a:cxnLst/>
          <a:rect l="0" t="0" r="0" b="0"/>
          <a:pathLst>
            <a:path>
              <a:moveTo>
                <a:pt x="0" y="0"/>
              </a:moveTo>
              <a:lnTo>
                <a:pt x="0" y="182883"/>
              </a:lnTo>
              <a:lnTo>
                <a:pt x="563902" y="182883"/>
              </a:lnTo>
              <a:lnTo>
                <a:pt x="563902" y="26836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466DE6-ED1B-4A9E-B663-EA1CA1546508}">
      <dsp:nvSpPr>
        <dsp:cNvPr id="0" name=""/>
        <dsp:cNvSpPr/>
      </dsp:nvSpPr>
      <dsp:spPr>
        <a:xfrm>
          <a:off x="1419329" y="1440461"/>
          <a:ext cx="563902" cy="268366"/>
        </a:xfrm>
        <a:custGeom>
          <a:avLst/>
          <a:gdLst/>
          <a:ahLst/>
          <a:cxnLst/>
          <a:rect l="0" t="0" r="0" b="0"/>
          <a:pathLst>
            <a:path>
              <a:moveTo>
                <a:pt x="563902" y="0"/>
              </a:moveTo>
              <a:lnTo>
                <a:pt x="563902" y="182883"/>
              </a:lnTo>
              <a:lnTo>
                <a:pt x="0" y="182883"/>
              </a:lnTo>
              <a:lnTo>
                <a:pt x="0" y="26836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31887B-8096-4972-B92F-84EAFDFA69C4}">
      <dsp:nvSpPr>
        <dsp:cNvPr id="0" name=""/>
        <dsp:cNvSpPr/>
      </dsp:nvSpPr>
      <dsp:spPr>
        <a:xfrm>
          <a:off x="1983231" y="586149"/>
          <a:ext cx="1127804" cy="268366"/>
        </a:xfrm>
        <a:custGeom>
          <a:avLst/>
          <a:gdLst/>
          <a:ahLst/>
          <a:cxnLst/>
          <a:rect l="0" t="0" r="0" b="0"/>
          <a:pathLst>
            <a:path>
              <a:moveTo>
                <a:pt x="1127804" y="0"/>
              </a:moveTo>
              <a:lnTo>
                <a:pt x="1127804" y="182883"/>
              </a:lnTo>
              <a:lnTo>
                <a:pt x="0" y="182883"/>
              </a:lnTo>
              <a:lnTo>
                <a:pt x="0" y="26836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749834-89CB-4055-AAF5-DE31CF4BD31E}">
      <dsp:nvSpPr>
        <dsp:cNvPr id="0" name=""/>
        <dsp:cNvSpPr/>
      </dsp:nvSpPr>
      <dsp:spPr>
        <a:xfrm>
          <a:off x="2649661" y="203"/>
          <a:ext cx="922749" cy="585945"/>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D28EBA0-2D38-4286-B83A-04AA1EBDA83A}">
      <dsp:nvSpPr>
        <dsp:cNvPr id="0" name=""/>
        <dsp:cNvSpPr/>
      </dsp:nvSpPr>
      <dsp:spPr>
        <a:xfrm>
          <a:off x="2752189" y="97605"/>
          <a:ext cx="922749" cy="58594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مؤرفيم </a:t>
          </a:r>
        </a:p>
      </dsp:txBody>
      <dsp:txXfrm>
        <a:off x="2769351" y="114767"/>
        <a:ext cx="888425" cy="551621"/>
      </dsp:txXfrm>
    </dsp:sp>
    <dsp:sp modelId="{778B7307-ED11-4DF6-AEE7-2FD3DE6CAFD6}">
      <dsp:nvSpPr>
        <dsp:cNvPr id="0" name=""/>
        <dsp:cNvSpPr/>
      </dsp:nvSpPr>
      <dsp:spPr>
        <a:xfrm>
          <a:off x="1521856" y="854515"/>
          <a:ext cx="922749" cy="585945"/>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564D0E1-45B1-4D5C-98A1-8E9B1777913A}">
      <dsp:nvSpPr>
        <dsp:cNvPr id="0" name=""/>
        <dsp:cNvSpPr/>
      </dsp:nvSpPr>
      <dsp:spPr>
        <a:xfrm>
          <a:off x="1624384" y="951917"/>
          <a:ext cx="922749" cy="585945"/>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بةند</a:t>
          </a:r>
        </a:p>
      </dsp:txBody>
      <dsp:txXfrm>
        <a:off x="1641546" y="969079"/>
        <a:ext cx="888425" cy="551621"/>
      </dsp:txXfrm>
    </dsp:sp>
    <dsp:sp modelId="{CB7633DB-4DD1-46F0-B6DD-AE6B4235536B}">
      <dsp:nvSpPr>
        <dsp:cNvPr id="0" name=""/>
        <dsp:cNvSpPr/>
      </dsp:nvSpPr>
      <dsp:spPr>
        <a:xfrm>
          <a:off x="957954" y="1708827"/>
          <a:ext cx="922749" cy="8308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92979B3-CF63-4DBB-BA89-51D6ACEC410F}">
      <dsp:nvSpPr>
        <dsp:cNvPr id="0" name=""/>
        <dsp:cNvSpPr/>
      </dsp:nvSpPr>
      <dsp:spPr>
        <a:xfrm>
          <a:off x="1060482" y="1806229"/>
          <a:ext cx="922749" cy="83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ريَزمانى</a:t>
          </a:r>
        </a:p>
        <a:p>
          <a:pPr marL="0" lvl="0" indent="0" algn="ctr" defTabSz="800100" rtl="1">
            <a:lnSpc>
              <a:spcPct val="90000"/>
            </a:lnSpc>
            <a:spcBef>
              <a:spcPct val="0"/>
            </a:spcBef>
            <a:spcAft>
              <a:spcPct val="35000"/>
            </a:spcAft>
            <a:buNone/>
          </a:pPr>
          <a:r>
            <a:rPr lang="ar-SA" sz="1800" b="1" kern="1200" dirty="0">
              <a:cs typeface="Ali_K_Alwand" pitchFamily="2" charset="-78"/>
            </a:rPr>
            <a:t>(.ةكة)</a:t>
          </a:r>
        </a:p>
      </dsp:txBody>
      <dsp:txXfrm>
        <a:off x="1084815" y="1830562"/>
        <a:ext cx="874083" cy="782134"/>
      </dsp:txXfrm>
    </dsp:sp>
    <dsp:sp modelId="{CCD2351F-5804-4F89-BACD-708AD78F9057}">
      <dsp:nvSpPr>
        <dsp:cNvPr id="0" name=""/>
        <dsp:cNvSpPr/>
      </dsp:nvSpPr>
      <dsp:spPr>
        <a:xfrm>
          <a:off x="2085759" y="1708827"/>
          <a:ext cx="922749" cy="83080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B81E6D5-441B-4394-A16B-4FFA4B4DE648}">
      <dsp:nvSpPr>
        <dsp:cNvPr id="0" name=""/>
        <dsp:cNvSpPr/>
      </dsp:nvSpPr>
      <dsp:spPr>
        <a:xfrm>
          <a:off x="2188286" y="1806229"/>
          <a:ext cx="922749" cy="83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وشةيى </a:t>
          </a:r>
        </a:p>
        <a:p>
          <a:pPr marL="0" lvl="0" indent="0" algn="ctr" defTabSz="800100" rtl="1">
            <a:lnSpc>
              <a:spcPct val="90000"/>
            </a:lnSpc>
            <a:spcBef>
              <a:spcPct val="0"/>
            </a:spcBef>
            <a:spcAft>
              <a:spcPct val="35000"/>
            </a:spcAft>
            <a:buNone/>
          </a:pPr>
          <a:r>
            <a:rPr lang="ar-SA" sz="1800" b="1" kern="1200" dirty="0">
              <a:cs typeface="Ali_K_Alwand" pitchFamily="2" charset="-78"/>
            </a:rPr>
            <a:t>(.مةند)</a:t>
          </a:r>
        </a:p>
      </dsp:txBody>
      <dsp:txXfrm>
        <a:off x="2212619" y="1830562"/>
        <a:ext cx="874083" cy="782134"/>
      </dsp:txXfrm>
    </dsp:sp>
    <dsp:sp modelId="{D68FA856-473B-49E6-AE65-E5BF9AE2507A}">
      <dsp:nvSpPr>
        <dsp:cNvPr id="0" name=""/>
        <dsp:cNvSpPr/>
      </dsp:nvSpPr>
      <dsp:spPr>
        <a:xfrm>
          <a:off x="3777466" y="854515"/>
          <a:ext cx="922749" cy="585945"/>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AB09B52-3A30-4AD0-A062-51C772258492}">
      <dsp:nvSpPr>
        <dsp:cNvPr id="0" name=""/>
        <dsp:cNvSpPr/>
      </dsp:nvSpPr>
      <dsp:spPr>
        <a:xfrm>
          <a:off x="3879993" y="951917"/>
          <a:ext cx="922749" cy="585945"/>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ئازاد</a:t>
          </a:r>
        </a:p>
      </dsp:txBody>
      <dsp:txXfrm>
        <a:off x="3897155" y="969079"/>
        <a:ext cx="888425" cy="551621"/>
      </dsp:txXfrm>
    </dsp:sp>
    <dsp:sp modelId="{3E697516-C2D6-4503-AA02-6C77B4B130DB}">
      <dsp:nvSpPr>
        <dsp:cNvPr id="0" name=""/>
        <dsp:cNvSpPr/>
      </dsp:nvSpPr>
      <dsp:spPr>
        <a:xfrm>
          <a:off x="3213563" y="1708827"/>
          <a:ext cx="922749" cy="82035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EB149F9-9D2A-45BE-A04B-103EBDBB0D99}">
      <dsp:nvSpPr>
        <dsp:cNvPr id="0" name=""/>
        <dsp:cNvSpPr/>
      </dsp:nvSpPr>
      <dsp:spPr>
        <a:xfrm>
          <a:off x="3316091" y="1806229"/>
          <a:ext cx="922749" cy="8203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ئةركى </a:t>
          </a:r>
        </a:p>
        <a:p>
          <a:pPr marL="0" lvl="0" indent="0" algn="ctr" defTabSz="800100" rtl="1">
            <a:lnSpc>
              <a:spcPct val="90000"/>
            </a:lnSpc>
            <a:spcBef>
              <a:spcPct val="0"/>
            </a:spcBef>
            <a:spcAft>
              <a:spcPct val="35000"/>
            </a:spcAft>
            <a:buNone/>
          </a:pPr>
          <a:r>
            <a:rPr lang="ar-SA" sz="1800" b="1" kern="1200" dirty="0">
              <a:cs typeface="Ali_K_Alwand" pitchFamily="2" charset="-78"/>
            </a:rPr>
            <a:t>(لة)</a:t>
          </a:r>
        </a:p>
      </dsp:txBody>
      <dsp:txXfrm>
        <a:off x="3340118" y="1830256"/>
        <a:ext cx="874695" cy="772305"/>
      </dsp:txXfrm>
    </dsp:sp>
    <dsp:sp modelId="{18ED59C2-B26C-402F-A554-D9767AF8427F}">
      <dsp:nvSpPr>
        <dsp:cNvPr id="0" name=""/>
        <dsp:cNvSpPr/>
      </dsp:nvSpPr>
      <dsp:spPr>
        <a:xfrm>
          <a:off x="4341368" y="1708827"/>
          <a:ext cx="922749" cy="86056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BE1614C-26D8-4215-BBCD-B8676259948A}">
      <dsp:nvSpPr>
        <dsp:cNvPr id="0" name=""/>
        <dsp:cNvSpPr/>
      </dsp:nvSpPr>
      <dsp:spPr>
        <a:xfrm>
          <a:off x="4443896" y="1806229"/>
          <a:ext cx="922749" cy="86056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SA" sz="1800" b="1" kern="1200" dirty="0">
              <a:cs typeface="Ali_K_Alwand" pitchFamily="2" charset="-78"/>
            </a:rPr>
            <a:t>ليَكسيكى</a:t>
          </a:r>
        </a:p>
        <a:p>
          <a:pPr marL="0" lvl="0" indent="0" algn="ctr" defTabSz="800100" rtl="1">
            <a:lnSpc>
              <a:spcPct val="90000"/>
            </a:lnSpc>
            <a:spcBef>
              <a:spcPct val="0"/>
            </a:spcBef>
            <a:spcAft>
              <a:spcPct val="35000"/>
            </a:spcAft>
            <a:buNone/>
          </a:pPr>
          <a:r>
            <a:rPr lang="ar-SA" sz="1800" b="1" kern="1200" dirty="0">
              <a:cs typeface="Ali_K_Alwand" pitchFamily="2" charset="-78"/>
            </a:rPr>
            <a:t>(دار) </a:t>
          </a:r>
        </a:p>
      </dsp:txBody>
      <dsp:txXfrm>
        <a:off x="4469101" y="1831434"/>
        <a:ext cx="872339" cy="810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D41AD-51CE-41BA-8EB4-2672DE964E93}">
      <dsp:nvSpPr>
        <dsp:cNvPr id="0" name=""/>
        <dsp:cNvSpPr/>
      </dsp:nvSpPr>
      <dsp:spPr>
        <a:xfrm>
          <a:off x="3926060" y="385370"/>
          <a:ext cx="1199689" cy="58184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solidFill>
                <a:srgbClr val="FF0066"/>
              </a:solidFill>
              <a:cs typeface="Ali_K_Alwand" pitchFamily="2" charset="-78"/>
            </a:rPr>
            <a:t>مؤرفيم</a:t>
          </a:r>
          <a:endParaRPr lang="en-US" sz="2800" b="1" kern="1200" dirty="0">
            <a:solidFill>
              <a:srgbClr val="FF0066"/>
            </a:solidFill>
            <a:cs typeface="Ali_K_Alwand" pitchFamily="2" charset="-78"/>
          </a:endParaRPr>
        </a:p>
      </dsp:txBody>
      <dsp:txXfrm>
        <a:off x="3943102" y="402412"/>
        <a:ext cx="1165605" cy="547757"/>
      </dsp:txXfrm>
    </dsp:sp>
    <dsp:sp modelId="{2355F176-AF3E-4170-A757-6E2863BA1BD6}">
      <dsp:nvSpPr>
        <dsp:cNvPr id="0" name=""/>
        <dsp:cNvSpPr/>
      </dsp:nvSpPr>
      <dsp:spPr>
        <a:xfrm>
          <a:off x="2791234" y="967212"/>
          <a:ext cx="1734670" cy="714511"/>
        </a:xfrm>
        <a:custGeom>
          <a:avLst/>
          <a:gdLst/>
          <a:ahLst/>
          <a:cxnLst/>
          <a:rect l="0" t="0" r="0" b="0"/>
          <a:pathLst>
            <a:path>
              <a:moveTo>
                <a:pt x="1734670" y="0"/>
              </a:moveTo>
              <a:lnTo>
                <a:pt x="1734670" y="357255"/>
              </a:lnTo>
              <a:lnTo>
                <a:pt x="0" y="357255"/>
              </a:lnTo>
              <a:lnTo>
                <a:pt x="0" y="714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206F9D-0A77-45B8-8D85-2745093B62CB}">
      <dsp:nvSpPr>
        <dsp:cNvPr id="0" name=""/>
        <dsp:cNvSpPr/>
      </dsp:nvSpPr>
      <dsp:spPr>
        <a:xfrm>
          <a:off x="2205356" y="1681723"/>
          <a:ext cx="1171755" cy="59981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rgbClr val="FF0000"/>
              </a:solidFill>
              <a:cs typeface="Ali_K_Alwand" pitchFamily="2" charset="-78"/>
            </a:rPr>
            <a:t>بةند</a:t>
          </a:r>
          <a:endParaRPr lang="en-US" sz="2400" b="1" kern="1200" dirty="0">
            <a:solidFill>
              <a:srgbClr val="FF0000"/>
            </a:solidFill>
            <a:cs typeface="Ali_K_Alwand" pitchFamily="2" charset="-78"/>
          </a:endParaRPr>
        </a:p>
      </dsp:txBody>
      <dsp:txXfrm>
        <a:off x="2222924" y="1699291"/>
        <a:ext cx="1136619" cy="564679"/>
      </dsp:txXfrm>
    </dsp:sp>
    <dsp:sp modelId="{26138FCC-AD7F-4921-A4FD-BEBD81E82EF8}">
      <dsp:nvSpPr>
        <dsp:cNvPr id="0" name=""/>
        <dsp:cNvSpPr/>
      </dsp:nvSpPr>
      <dsp:spPr>
        <a:xfrm>
          <a:off x="880599" y="2281539"/>
          <a:ext cx="1910634" cy="552490"/>
        </a:xfrm>
        <a:custGeom>
          <a:avLst/>
          <a:gdLst/>
          <a:ahLst/>
          <a:cxnLst/>
          <a:rect l="0" t="0" r="0" b="0"/>
          <a:pathLst>
            <a:path>
              <a:moveTo>
                <a:pt x="1910634" y="0"/>
              </a:moveTo>
              <a:lnTo>
                <a:pt x="1910634" y="276245"/>
              </a:lnTo>
              <a:lnTo>
                <a:pt x="0" y="276245"/>
              </a:lnTo>
              <a:lnTo>
                <a:pt x="0" y="5524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59226-D84E-402B-B04B-40436A0801D2}">
      <dsp:nvSpPr>
        <dsp:cNvPr id="0" name=""/>
        <dsp:cNvSpPr/>
      </dsp:nvSpPr>
      <dsp:spPr>
        <a:xfrm>
          <a:off x="256537" y="2834029"/>
          <a:ext cx="1248122" cy="49257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Ali_K_Alwand" pitchFamily="2" charset="-78"/>
            </a:rPr>
            <a:t>نوسةك </a:t>
          </a:r>
          <a:endParaRPr lang="en-US" sz="2000" b="1" kern="1200" dirty="0">
            <a:cs typeface="Ali_K_Alwand" pitchFamily="2" charset="-78"/>
          </a:endParaRPr>
        </a:p>
      </dsp:txBody>
      <dsp:txXfrm>
        <a:off x="270964" y="2848456"/>
        <a:ext cx="1219268" cy="463721"/>
      </dsp:txXfrm>
    </dsp:sp>
    <dsp:sp modelId="{10CAE82F-4BC9-4DEC-805F-14BD7957E428}">
      <dsp:nvSpPr>
        <dsp:cNvPr id="0" name=""/>
        <dsp:cNvSpPr/>
      </dsp:nvSpPr>
      <dsp:spPr>
        <a:xfrm>
          <a:off x="2745514" y="2281539"/>
          <a:ext cx="91440" cy="552490"/>
        </a:xfrm>
        <a:custGeom>
          <a:avLst/>
          <a:gdLst/>
          <a:ahLst/>
          <a:cxnLst/>
          <a:rect l="0" t="0" r="0" b="0"/>
          <a:pathLst>
            <a:path>
              <a:moveTo>
                <a:pt x="45720" y="0"/>
              </a:moveTo>
              <a:lnTo>
                <a:pt x="45720" y="276245"/>
              </a:lnTo>
              <a:lnTo>
                <a:pt x="64988" y="276245"/>
              </a:lnTo>
              <a:lnTo>
                <a:pt x="64988" y="5524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7F49EA-4A1F-4814-A676-8D1ED8E82F8A}">
      <dsp:nvSpPr>
        <dsp:cNvPr id="0" name=""/>
        <dsp:cNvSpPr/>
      </dsp:nvSpPr>
      <dsp:spPr>
        <a:xfrm>
          <a:off x="1986613" y="2834029"/>
          <a:ext cx="1647778" cy="4173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Ali_K_Alwand" pitchFamily="2" charset="-78"/>
            </a:rPr>
            <a:t>بنكةبةند(رةط</a:t>
          </a:r>
          <a:r>
            <a:rPr lang="ar-SA" sz="1500" b="1" kern="1200" dirty="0">
              <a:cs typeface="Ali_K_Alwand" pitchFamily="2" charset="-78"/>
            </a:rPr>
            <a:t>)</a:t>
          </a:r>
          <a:endParaRPr lang="en-US" sz="1500" b="1" kern="1200" dirty="0">
            <a:cs typeface="Ali_K_Alwand" pitchFamily="2" charset="-78"/>
          </a:endParaRPr>
        </a:p>
      </dsp:txBody>
      <dsp:txXfrm>
        <a:off x="1998835" y="2846251"/>
        <a:ext cx="1623334" cy="392856"/>
      </dsp:txXfrm>
    </dsp:sp>
    <dsp:sp modelId="{9A2DAE3C-4FDE-40CF-AD4C-8875EA6FF03B}">
      <dsp:nvSpPr>
        <dsp:cNvPr id="0" name=""/>
        <dsp:cNvSpPr/>
      </dsp:nvSpPr>
      <dsp:spPr>
        <a:xfrm>
          <a:off x="2791234" y="2281539"/>
          <a:ext cx="1858962" cy="537862"/>
        </a:xfrm>
        <a:custGeom>
          <a:avLst/>
          <a:gdLst/>
          <a:ahLst/>
          <a:cxnLst/>
          <a:rect l="0" t="0" r="0" b="0"/>
          <a:pathLst>
            <a:path>
              <a:moveTo>
                <a:pt x="0" y="0"/>
              </a:moveTo>
              <a:lnTo>
                <a:pt x="0" y="268931"/>
              </a:lnTo>
              <a:lnTo>
                <a:pt x="1858962" y="268931"/>
              </a:lnTo>
              <a:lnTo>
                <a:pt x="1858962" y="5378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E817D-0AEF-4476-927C-2F988CDE6020}">
      <dsp:nvSpPr>
        <dsp:cNvPr id="0" name=""/>
        <dsp:cNvSpPr/>
      </dsp:nvSpPr>
      <dsp:spPr>
        <a:xfrm>
          <a:off x="4059817" y="2819401"/>
          <a:ext cx="1180758" cy="414969"/>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cs typeface="Ali_K_Alwand" pitchFamily="2" charset="-78"/>
            </a:rPr>
            <a:t>طيرةك</a:t>
          </a:r>
          <a:endParaRPr lang="en-US" sz="2400" b="1" kern="1200" dirty="0">
            <a:cs typeface="Ali_K_Alwand" pitchFamily="2" charset="-78"/>
          </a:endParaRPr>
        </a:p>
      </dsp:txBody>
      <dsp:txXfrm>
        <a:off x="4071971" y="2831555"/>
        <a:ext cx="1156450" cy="390661"/>
      </dsp:txXfrm>
    </dsp:sp>
    <dsp:sp modelId="{4660E105-CFEF-4376-BA6C-14D8FEC8F904}">
      <dsp:nvSpPr>
        <dsp:cNvPr id="0" name=""/>
        <dsp:cNvSpPr/>
      </dsp:nvSpPr>
      <dsp:spPr>
        <a:xfrm>
          <a:off x="4525905" y="967212"/>
          <a:ext cx="3131466" cy="714511"/>
        </a:xfrm>
        <a:custGeom>
          <a:avLst/>
          <a:gdLst/>
          <a:ahLst/>
          <a:cxnLst/>
          <a:rect l="0" t="0" r="0" b="0"/>
          <a:pathLst>
            <a:path>
              <a:moveTo>
                <a:pt x="0" y="0"/>
              </a:moveTo>
              <a:lnTo>
                <a:pt x="0" y="357255"/>
              </a:lnTo>
              <a:lnTo>
                <a:pt x="3131466" y="357255"/>
              </a:lnTo>
              <a:lnTo>
                <a:pt x="3131466" y="714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BA573B-59A1-4D10-8823-B7AA44012F13}">
      <dsp:nvSpPr>
        <dsp:cNvPr id="0" name=""/>
        <dsp:cNvSpPr/>
      </dsp:nvSpPr>
      <dsp:spPr>
        <a:xfrm>
          <a:off x="6953546" y="1681723"/>
          <a:ext cx="1407649" cy="68141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solidFill>
                <a:srgbClr val="FF0000"/>
              </a:solidFill>
              <a:cs typeface="Ali_K_Alwand" pitchFamily="2" charset="-78"/>
            </a:rPr>
            <a:t>سةربةخؤ</a:t>
          </a:r>
          <a:endParaRPr lang="en-US" sz="2400" b="1" kern="1200" dirty="0">
            <a:solidFill>
              <a:srgbClr val="FF0000"/>
            </a:solidFill>
            <a:cs typeface="Ali_K_Alwand" pitchFamily="2" charset="-78"/>
          </a:endParaRPr>
        </a:p>
      </dsp:txBody>
      <dsp:txXfrm>
        <a:off x="6973504" y="1701681"/>
        <a:ext cx="1367733" cy="641500"/>
      </dsp:txXfrm>
    </dsp:sp>
    <dsp:sp modelId="{EC5FF911-9017-4F37-96F1-3C8E9E3D6B78}">
      <dsp:nvSpPr>
        <dsp:cNvPr id="0" name=""/>
        <dsp:cNvSpPr/>
      </dsp:nvSpPr>
      <dsp:spPr>
        <a:xfrm>
          <a:off x="6706579" y="2363140"/>
          <a:ext cx="950792" cy="614935"/>
        </a:xfrm>
        <a:custGeom>
          <a:avLst/>
          <a:gdLst/>
          <a:ahLst/>
          <a:cxnLst/>
          <a:rect l="0" t="0" r="0" b="0"/>
          <a:pathLst>
            <a:path>
              <a:moveTo>
                <a:pt x="950792" y="0"/>
              </a:moveTo>
              <a:lnTo>
                <a:pt x="950792" y="307467"/>
              </a:lnTo>
              <a:lnTo>
                <a:pt x="0" y="307467"/>
              </a:lnTo>
              <a:lnTo>
                <a:pt x="0" y="6149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7D7CD6-488D-4750-AA13-527A542A6CBB}">
      <dsp:nvSpPr>
        <dsp:cNvPr id="0" name=""/>
        <dsp:cNvSpPr/>
      </dsp:nvSpPr>
      <dsp:spPr>
        <a:xfrm>
          <a:off x="6221529" y="2978075"/>
          <a:ext cx="970100" cy="40989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b="1" kern="1200" dirty="0">
              <a:cs typeface="Ali_K_Alwand" pitchFamily="2" charset="-78"/>
            </a:rPr>
            <a:t>فةرهةنطى</a:t>
          </a:r>
          <a:endParaRPr lang="en-US" sz="1500" b="1" kern="1200" dirty="0">
            <a:cs typeface="Ali_K_Alwand" pitchFamily="2" charset="-78"/>
          </a:endParaRPr>
        </a:p>
      </dsp:txBody>
      <dsp:txXfrm>
        <a:off x="6233534" y="2990080"/>
        <a:ext cx="946090" cy="385887"/>
      </dsp:txXfrm>
    </dsp:sp>
    <dsp:sp modelId="{DBC754D1-1877-442C-9B94-980F7560335D}">
      <dsp:nvSpPr>
        <dsp:cNvPr id="0" name=""/>
        <dsp:cNvSpPr/>
      </dsp:nvSpPr>
      <dsp:spPr>
        <a:xfrm>
          <a:off x="7657371" y="2363140"/>
          <a:ext cx="195106" cy="614935"/>
        </a:xfrm>
        <a:custGeom>
          <a:avLst/>
          <a:gdLst/>
          <a:ahLst/>
          <a:cxnLst/>
          <a:rect l="0" t="0" r="0" b="0"/>
          <a:pathLst>
            <a:path>
              <a:moveTo>
                <a:pt x="0" y="0"/>
              </a:moveTo>
              <a:lnTo>
                <a:pt x="0" y="307467"/>
              </a:lnTo>
              <a:lnTo>
                <a:pt x="195106" y="307467"/>
              </a:lnTo>
              <a:lnTo>
                <a:pt x="195106" y="6149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23662B-4085-4258-AA2B-C243148BC05F}">
      <dsp:nvSpPr>
        <dsp:cNvPr id="0" name=""/>
        <dsp:cNvSpPr/>
      </dsp:nvSpPr>
      <dsp:spPr>
        <a:xfrm>
          <a:off x="7310674" y="2978075"/>
          <a:ext cx="1083608" cy="44112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ar-SA" sz="1500" b="1" kern="1200" dirty="0">
              <a:cs typeface="Ali_K_Alwand" pitchFamily="2" charset="-78"/>
            </a:rPr>
            <a:t>ئةركى</a:t>
          </a:r>
          <a:endParaRPr lang="en-US" sz="1500" b="1" kern="1200" dirty="0">
            <a:cs typeface="Ali_K_Alwand" pitchFamily="2" charset="-78"/>
          </a:endParaRPr>
        </a:p>
      </dsp:txBody>
      <dsp:txXfrm>
        <a:off x="7323594" y="2990995"/>
        <a:ext cx="1057768" cy="4152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ejna_r@gmai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pPr algn="r"/>
            <a:r>
              <a:rPr lang="ar-SA" sz="2800" dirty="0">
                <a:cs typeface="Ali_K_Alwand" pitchFamily="2" charset="-78"/>
              </a:rPr>
              <a:t>زانكؤى سةلاَحةدين</a:t>
            </a:r>
            <a:br>
              <a:rPr lang="ar-SA" sz="2800" dirty="0">
                <a:cs typeface="Ali_K_Alwand" pitchFamily="2" charset="-78"/>
              </a:rPr>
            </a:br>
            <a:r>
              <a:rPr lang="ar-SA" sz="2800" dirty="0">
                <a:cs typeface="Ali_K_Alwand" pitchFamily="2" charset="-78"/>
              </a:rPr>
              <a:t>كؤليذى زمان /بةشى كوردى</a:t>
            </a:r>
            <a:br>
              <a:rPr lang="ar-SA" sz="2800" dirty="0">
                <a:cs typeface="Ali_K_Alwand" pitchFamily="2" charset="-78"/>
              </a:rPr>
            </a:br>
            <a:r>
              <a:rPr lang="ar-SA" sz="2800" dirty="0">
                <a:cs typeface="Ali_K_Alwand" pitchFamily="2" charset="-78"/>
              </a:rPr>
              <a:t>قؤناغى دووةم </a:t>
            </a:r>
            <a:br>
              <a:rPr lang="ar-SA" sz="2800" dirty="0">
                <a:cs typeface="Ali_K_Alwand" pitchFamily="2" charset="-78"/>
              </a:rPr>
            </a:br>
            <a:r>
              <a:rPr lang="ar-SA" sz="2800" dirty="0">
                <a:cs typeface="Ali_K_Alwand" pitchFamily="2" charset="-78"/>
              </a:rPr>
              <a:t>وشةسازى</a:t>
            </a:r>
            <a:endParaRPr lang="ar-SA" sz="2800" dirty="0"/>
          </a:p>
        </p:txBody>
      </p:sp>
      <p:sp>
        <p:nvSpPr>
          <p:cNvPr id="3" name="Content Placeholder 2"/>
          <p:cNvSpPr>
            <a:spLocks noGrp="1"/>
          </p:cNvSpPr>
          <p:nvPr>
            <p:ph idx="1"/>
          </p:nvPr>
        </p:nvSpPr>
        <p:spPr/>
        <p:txBody>
          <a:bodyPr>
            <a:normAutofit fontScale="92500" lnSpcReduction="10000"/>
          </a:bodyPr>
          <a:lstStyle/>
          <a:p>
            <a:pPr marL="0" indent="0">
              <a:buNone/>
            </a:pPr>
            <a:endParaRPr lang="ar-SA" dirty="0"/>
          </a:p>
          <a:p>
            <a:pPr marL="0" indent="0" algn="ctr">
              <a:buNone/>
            </a:pPr>
            <a:r>
              <a:rPr lang="en-US" sz="8600" b="1" dirty="0">
                <a:ln w="10541" cmpd="sng">
                  <a:solidFill>
                    <a:srgbClr val="7D7D7D">
                      <a:tint val="100000"/>
                      <a:shade val="100000"/>
                      <a:satMod val="110000"/>
                    </a:srgbClr>
                  </a:solidFill>
                  <a:prstDash val="solid"/>
                </a:ln>
                <a:solidFill>
                  <a:srgbClr val="FF66CC"/>
                </a:solidFill>
                <a:cs typeface="Ali_K_Alwand" pitchFamily="2" charset="-78"/>
              </a:rPr>
              <a:t> </a:t>
            </a:r>
            <a:r>
              <a:rPr lang="ar-SA" sz="8600" b="1" dirty="0">
                <a:ln w="10541" cmpd="sng">
                  <a:solidFill>
                    <a:srgbClr val="7D7D7D">
                      <a:tint val="100000"/>
                      <a:shade val="100000"/>
                      <a:satMod val="110000"/>
                    </a:srgbClr>
                  </a:solidFill>
                  <a:prstDash val="solid"/>
                </a:ln>
                <a:solidFill>
                  <a:srgbClr val="0070C0"/>
                </a:solidFill>
                <a:cs typeface="Ali_K_Alwand" pitchFamily="2" charset="-78"/>
              </a:rPr>
              <a:t>وشةسازى</a:t>
            </a:r>
            <a:endParaRPr lang="en-US" sz="8600" b="1" dirty="0">
              <a:ln w="10541" cmpd="sng">
                <a:solidFill>
                  <a:srgbClr val="7D7D7D">
                    <a:tint val="100000"/>
                    <a:shade val="100000"/>
                    <a:satMod val="110000"/>
                  </a:srgbClr>
                </a:solidFill>
                <a:prstDash val="solid"/>
              </a:ln>
              <a:solidFill>
                <a:srgbClr val="0070C0"/>
              </a:solidFill>
              <a:cs typeface="Ali_K_Alwand" pitchFamily="2" charset="-78"/>
            </a:endParaRPr>
          </a:p>
          <a:p>
            <a:pPr marL="0" indent="0" algn="ctr">
              <a:buNone/>
            </a:pPr>
            <a:endParaRPr lang="ar-SA" sz="2200" dirty="0">
              <a:solidFill>
                <a:srgbClr val="FF66CC"/>
              </a:solidFill>
              <a:cs typeface="Ali_K_Alwand" pitchFamily="2" charset="-78"/>
            </a:endParaRPr>
          </a:p>
          <a:p>
            <a:pPr marL="0" indent="0" algn="ctr">
              <a:buNone/>
            </a:pPr>
            <a:r>
              <a:rPr lang="ar-SA" dirty="0">
                <a:cs typeface="Ali_K_Alwand" pitchFamily="2" charset="-78"/>
              </a:rPr>
              <a:t>مامؤستاى بابةت </a:t>
            </a:r>
            <a:r>
              <a:rPr lang="ar-SA" sz="3600" b="1" dirty="0">
                <a:ln w="1905"/>
                <a:solidFill>
                  <a:srgbClr val="FF0066"/>
                </a:solidFill>
                <a:effectLst>
                  <a:innerShdw blurRad="69850" dist="43180" dir="5400000">
                    <a:srgbClr val="000000">
                      <a:alpha val="65000"/>
                    </a:srgbClr>
                  </a:innerShdw>
                </a:effectLst>
                <a:cs typeface="Ali_K_Alwand" pitchFamily="2" charset="-78"/>
              </a:rPr>
              <a:t>م.ى.</a:t>
            </a:r>
            <a:r>
              <a:rPr lang="ar-IQ" sz="3600" b="1" dirty="0">
                <a:ln w="1905"/>
                <a:solidFill>
                  <a:srgbClr val="FF0066"/>
                </a:solidFill>
                <a:effectLst>
                  <a:innerShdw blurRad="69850" dist="43180" dir="5400000">
                    <a:srgbClr val="000000">
                      <a:alpha val="65000"/>
                    </a:srgbClr>
                  </a:innerShdw>
                </a:effectLst>
                <a:cs typeface="Ali_K_Alwand" pitchFamily="2" charset="-78"/>
              </a:rPr>
              <a:t>هةذارقادر ئيسماعيل </a:t>
            </a:r>
            <a:endParaRPr lang="ar-SA" sz="3600" b="1" dirty="0">
              <a:ln w="1905"/>
              <a:solidFill>
                <a:srgbClr val="FF0066"/>
              </a:solidFill>
              <a:effectLst>
                <a:innerShdw blurRad="69850" dist="43180" dir="5400000">
                  <a:srgbClr val="000000">
                    <a:alpha val="65000"/>
                  </a:srgbClr>
                </a:innerShdw>
              </a:effectLst>
              <a:cs typeface="Ali_K_Alwand" pitchFamily="2" charset="-78"/>
            </a:endParaRPr>
          </a:p>
          <a:p>
            <a:pPr marL="0" indent="0" algn="ctr">
              <a:buNone/>
            </a:pPr>
            <a:r>
              <a:rPr lang="ar-SA" dirty="0">
                <a:cs typeface="Ali_K_Alwand" pitchFamily="2" charset="-78"/>
              </a:rPr>
              <a:t>سالَى خويَندنى (</a:t>
            </a:r>
            <a:r>
              <a:rPr lang="ar-IQ" sz="2000">
                <a:solidFill>
                  <a:srgbClr val="FF0000"/>
                </a:solidFill>
                <a:cs typeface="Ali_K_Alwand" pitchFamily="2" charset="-78"/>
              </a:rPr>
              <a:t>٢٠٢٢-٢٠٢٣</a:t>
            </a:r>
            <a:r>
              <a:rPr lang="ar-SA">
                <a:cs typeface="Ali_K_Alwand" pitchFamily="2" charset="-78"/>
              </a:rPr>
              <a:t>)</a:t>
            </a:r>
            <a:endParaRPr lang="en-US" dirty="0">
              <a:cs typeface="Ali_K_Alwand" pitchFamily="2" charset="-78"/>
            </a:endParaRPr>
          </a:p>
          <a:p>
            <a:pPr marL="0" indent="0" algn="ctr">
              <a:buNone/>
            </a:pPr>
            <a:endParaRPr lang="ar-SA" dirty="0">
              <a:cs typeface="Ali_K_Alwand" pitchFamily="2" charset="-78"/>
            </a:endParaRPr>
          </a:p>
          <a:p>
            <a:pPr marL="0" indent="0" algn="ctr" rtl="1">
              <a:buNone/>
            </a:pPr>
            <a:r>
              <a:rPr lang="ar-SA" dirty="0">
                <a:cs typeface="Ali_K_Alwand" pitchFamily="2" charset="-78"/>
              </a:rPr>
              <a:t>ئيمةيلَ : </a:t>
            </a:r>
            <a:r>
              <a:rPr lang="en-US" dirty="0">
                <a:cs typeface="Ali_K_Alwand" pitchFamily="2" charset="-78"/>
                <a:hlinkClick r:id="rId2"/>
              </a:rPr>
              <a:t> hazharismail1975@gmail.com</a:t>
            </a:r>
            <a:r>
              <a:rPr lang="en-US" dirty="0">
                <a:cs typeface="Ali_K_Alwand" pitchFamily="2" charset="-78"/>
              </a:rPr>
              <a:t> </a:t>
            </a:r>
            <a:endParaRPr lang="ar-SA" dirty="0">
              <a:cs typeface="Ali_K_Alwand" pitchFamily="2" charset="-78"/>
            </a:endParaRPr>
          </a:p>
        </p:txBody>
      </p:sp>
      <p:pic>
        <p:nvPicPr>
          <p:cNvPr id="4" name="Picture 3" descr="C:\Users\drb\Desktop\ماستةرى م.رووناك\زانكؤ.JPG"/>
          <p:cNvPicPr/>
          <p:nvPr/>
        </p:nvPicPr>
        <p:blipFill>
          <a:blip r:embed="rId3" cstate="print"/>
          <a:srcRect/>
          <a:stretch>
            <a:fillRect/>
          </a:stretch>
        </p:blipFill>
        <p:spPr bwMode="auto">
          <a:xfrm>
            <a:off x="685800" y="381000"/>
            <a:ext cx="1905000" cy="1447800"/>
          </a:xfrm>
          <a:prstGeom prst="rect">
            <a:avLst/>
          </a:prstGeom>
          <a:noFill/>
          <a:ln w="9525">
            <a:noFill/>
            <a:miter lim="800000"/>
            <a:headEnd/>
            <a:tailEnd/>
          </a:ln>
        </p:spPr>
      </p:pic>
      <p:cxnSp>
        <p:nvCxnSpPr>
          <p:cNvPr id="6" name="Straight Connector 5"/>
          <p:cNvCxnSpPr/>
          <p:nvPr/>
        </p:nvCxnSpPr>
        <p:spPr>
          <a:xfrm flipH="1">
            <a:off x="1066800" y="3429000"/>
            <a:ext cx="731520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99123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lgn="r">
              <a:buNone/>
            </a:pPr>
            <a:r>
              <a:rPr lang="ar-SA" sz="4000" dirty="0">
                <a:solidFill>
                  <a:srgbClr val="FF0066"/>
                </a:solidFill>
              </a:rPr>
              <a:t>4- </a:t>
            </a:r>
            <a:r>
              <a:rPr lang="ar-SA" sz="4000" dirty="0">
                <a:solidFill>
                  <a:srgbClr val="FF0066"/>
                </a:solidFill>
                <a:cs typeface="Ali_K_Alwand" pitchFamily="2" charset="-78"/>
              </a:rPr>
              <a:t>ناوطر  </a:t>
            </a:r>
            <a:r>
              <a:rPr lang="ar-SA" sz="3600" dirty="0">
                <a:solidFill>
                  <a:srgbClr val="FF0000"/>
                </a:solidFill>
                <a:cs typeface="Ali_K_Alwand" pitchFamily="2" charset="-78"/>
              </a:rPr>
              <a:t>: </a:t>
            </a:r>
            <a:r>
              <a:rPr lang="ar-SA" sz="3600" dirty="0">
                <a:cs typeface="Ali_K_Alwand" pitchFamily="2" charset="-78"/>
              </a:rPr>
              <a:t>ئةو جؤرة طيرةكةية كة دةضيَتة ثيَكهاتةى رةطةوة و رةط دةسميَت ،وةك لة زمانى عةرةبى (</a:t>
            </a:r>
            <a:r>
              <a:rPr lang="ar-SA" sz="3600" dirty="0"/>
              <a:t>فتحة ،ضمة ،كسرة</a:t>
            </a:r>
            <a:r>
              <a:rPr lang="ar-SA" sz="3600" dirty="0">
                <a:cs typeface="Ali_K_Alwand" pitchFamily="2" charset="-78"/>
              </a:rPr>
              <a:t>)  بةرضاو </a:t>
            </a:r>
          </a:p>
          <a:p>
            <a:pPr marL="0" indent="0" algn="r">
              <a:buNone/>
            </a:pPr>
            <a:r>
              <a:rPr lang="ar-SA" sz="3600" dirty="0">
                <a:cs typeface="Ali_K_Alwand" pitchFamily="2" charset="-78"/>
              </a:rPr>
              <a:t>دةكةويَت :</a:t>
            </a:r>
            <a:endParaRPr lang="ar-SA" sz="3600" dirty="0">
              <a:latin typeface="Sakkal Majalla" pitchFamily="2" charset="-78"/>
              <a:cs typeface="Sakkal Majalla" pitchFamily="2" charset="-78"/>
            </a:endParaRPr>
          </a:p>
          <a:p>
            <a:pPr marL="0" indent="0" algn="r">
              <a:buNone/>
            </a:pPr>
            <a:r>
              <a:rPr lang="ar-SA" sz="3600" dirty="0">
                <a:solidFill>
                  <a:srgbClr val="0070C0"/>
                </a:solidFill>
                <a:latin typeface="Sakkal Majalla" pitchFamily="2" charset="-78"/>
                <a:cs typeface="Sakkal Majalla" pitchFamily="2" charset="-78"/>
              </a:rPr>
              <a:t>كتب</a:t>
            </a:r>
          </a:p>
          <a:p>
            <a:pPr marL="0" indent="0" algn="r">
              <a:buNone/>
            </a:pPr>
            <a:r>
              <a:rPr lang="ar-SA" sz="3600" dirty="0">
                <a:latin typeface="Sakkal Majalla" pitchFamily="2" charset="-78"/>
                <a:cs typeface="Ali_K_Alwand" pitchFamily="2" charset="-78"/>
              </a:rPr>
              <a:t>يان ناوطر مؤرِفيمى ريَزمانى يان فةرهةنطية دةضيَتة ناو ناواخنى وشةكةيةوة واتاييةكى تازةى ثيَدةبةخشىَ رِةطى </a:t>
            </a:r>
          </a:p>
          <a:p>
            <a:pPr marL="0" indent="0" algn="r">
              <a:buNone/>
            </a:pPr>
            <a:r>
              <a:rPr lang="ar-SA" sz="3600" dirty="0">
                <a:latin typeface="Sakkal Majalla" pitchFamily="2" charset="-78"/>
                <a:cs typeface="Ali_K_Alwand" pitchFamily="2" charset="-78"/>
              </a:rPr>
              <a:t>وشة دةسميَت.</a:t>
            </a:r>
          </a:p>
          <a:p>
            <a:pPr marL="0" indent="0" algn="r">
              <a:buNone/>
            </a:pPr>
            <a:endParaRPr lang="ar-SA" sz="3600" dirty="0">
              <a:latin typeface="Sakkal Majalla" pitchFamily="2" charset="-78"/>
              <a:cs typeface="Ali_K_Alwand" pitchFamily="2" charset="-78"/>
            </a:endParaRPr>
          </a:p>
        </p:txBody>
      </p:sp>
    </p:spTree>
    <p:extLst>
      <p:ext uri="{BB962C8B-B14F-4D97-AF65-F5344CB8AC3E}">
        <p14:creationId xmlns:p14="http://schemas.microsoft.com/office/powerpoint/2010/main" val="315819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lgn="justLow" rtl="1">
              <a:buNone/>
            </a:pPr>
            <a:r>
              <a:rPr lang="ar-SA" dirty="0">
                <a:cs typeface="Ali_K_Alwand" pitchFamily="2" charset="-78"/>
              </a:rPr>
              <a:t>ثسثؤرِ و شارةزايانى زمان لة بارةى بوونى ئةم مؤرِفيمة باوةرِيان واية ئةم مؤرِفيمة لة زمانى كورديدا بوونى نية لةبةر ئةم هؤيانةى خوارةوة:</a:t>
            </a:r>
          </a:p>
          <a:p>
            <a:pPr marL="0" indent="0" algn="justLow" rtl="1">
              <a:buNone/>
            </a:pPr>
            <a:r>
              <a:rPr lang="ar-SA" dirty="0">
                <a:cs typeface="Ali_K_Alwand" pitchFamily="2" charset="-78"/>
              </a:rPr>
              <a:t>1- ياساى زمانى كوردى لة طروثى زمانة لكاوةكانة.</a:t>
            </a:r>
          </a:p>
          <a:p>
            <a:pPr marL="0" indent="0" algn="justLow" rtl="1">
              <a:buNone/>
            </a:pPr>
            <a:r>
              <a:rPr lang="ar-SA" dirty="0">
                <a:cs typeface="Ali_K_Alwand" pitchFamily="2" charset="-78"/>
              </a:rPr>
              <a:t>2- بة ثيَى ثيَناسةى ناوطر دةبىَ رةطى وشة بسميَت بضيَتة ناويةوة و بةرهةم دار بيَت ضةندان وشةى واتادارى ترى ليَبكةويَتةوة.</a:t>
            </a:r>
          </a:p>
          <a:p>
            <a:pPr marL="0" indent="0" algn="justLow" rtl="1">
              <a:buNone/>
            </a:pPr>
            <a:r>
              <a:rPr lang="ar-SA" dirty="0">
                <a:cs typeface="Ali_K_Alwand" pitchFamily="2" charset="-78"/>
              </a:rPr>
              <a:t>ئةطةرضى هةنديَك لة بؤضوونةكان ثيَيان واية كة ناوطر هةية وةك ئةوةى (</a:t>
            </a:r>
            <a:r>
              <a:rPr lang="ar-SA" dirty="0">
                <a:solidFill>
                  <a:srgbClr val="FF0000"/>
                </a:solidFill>
                <a:cs typeface="Ali_K_Alwand" pitchFamily="2" charset="-78"/>
              </a:rPr>
              <a:t>مسعود محمد</a:t>
            </a:r>
            <a:r>
              <a:rPr lang="ar-SA" dirty="0">
                <a:cs typeface="Ali_K_Alwand" pitchFamily="2" charset="-78"/>
              </a:rPr>
              <a:t>) دةلَىَ :ثيَم واية (شةبةق) لة (شةق)ةوة هاتبىَ و هةروةها (</a:t>
            </a:r>
            <a:r>
              <a:rPr lang="ar-SA" dirty="0">
                <a:solidFill>
                  <a:srgbClr val="FF0000"/>
                </a:solidFill>
                <a:cs typeface="Ali_K_Alwand" pitchFamily="2" charset="-78"/>
              </a:rPr>
              <a:t>يَن</a:t>
            </a:r>
            <a:r>
              <a:rPr lang="ar-SA" dirty="0">
                <a:cs typeface="Ali_K_Alwand" pitchFamily="2" charset="-78"/>
              </a:rPr>
              <a:t>) لة كارى (درويَنة) ناوطرة.</a:t>
            </a:r>
            <a:endParaRPr lang="ar-SA" dirty="0"/>
          </a:p>
          <a:p>
            <a:pPr marL="0" indent="0" algn="justLow" rtl="1">
              <a:buNone/>
            </a:pPr>
            <a:r>
              <a:rPr lang="ar-SA" dirty="0">
                <a:cs typeface="Ali_K_Alwand" pitchFamily="2" charset="-78"/>
              </a:rPr>
              <a:t>هةنديَك ثيَيان واية (دةنيَرم ، دةسوتيَنم ، دةبرذيَنم،...هتد) لةهةريةك لةم كارانة (ىَ) ناوطرة ،</a:t>
            </a:r>
            <a:r>
              <a:rPr lang="ar-IQ" dirty="0">
                <a:cs typeface="Ali_K_Alwand" pitchFamily="2" charset="-78"/>
              </a:rPr>
              <a:t> </a:t>
            </a:r>
            <a:r>
              <a:rPr lang="ar-SA" dirty="0">
                <a:cs typeface="Ali_K_Alwand" pitchFamily="2" charset="-78"/>
              </a:rPr>
              <a:t>بةلاَم ئةوةندةى (ىَ) لة طؤرِانى فؤنؤلؤجى نزيكة بة تايبةتى لة ضاوطة ئةلفيةكان ئةوةندة لة ناوطر نزيك نيية .</a:t>
            </a:r>
          </a:p>
          <a:p>
            <a:pPr marL="0" indent="0" algn="justLow" rtl="1">
              <a:buNone/>
            </a:pPr>
            <a:endParaRPr lang="ar-SA" dirty="0">
              <a:cs typeface="Ali_K_Alwand" pitchFamily="2" charset="-78"/>
            </a:endParaRPr>
          </a:p>
        </p:txBody>
      </p:sp>
    </p:spTree>
    <p:extLst>
      <p:ext uri="{BB962C8B-B14F-4D97-AF65-F5344CB8AC3E}">
        <p14:creationId xmlns:p14="http://schemas.microsoft.com/office/powerpoint/2010/main" val="324742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dirty="0">
                <a:cs typeface="Ali_K_Alwand" pitchFamily="2" charset="-78"/>
              </a:rPr>
              <a:t>هةنديَك ثيَيان واية (دةنيَرم ، دةسوتيَنم ، دةبرذيَنم،...هتد) لةهةريةك لةم كارانة (ىَ) ناوطرة ،بةلاَم ئةوةندةى (ىَ) لة طؤرِانى فؤنؤلؤجى نزيكة بة تايبةتى لة ضاوطة ئةلفيةكان ئةوةندة لة ناوطر نزيك نيية .</a:t>
            </a:r>
          </a:p>
          <a:p>
            <a:pPr marL="0" indent="0" algn="r">
              <a:buNone/>
            </a:pPr>
            <a:endParaRPr lang="ar-SA" dirty="0">
              <a:cs typeface="Ali_K_Alwand" pitchFamily="2" charset="-78"/>
            </a:endParaRPr>
          </a:p>
          <a:p>
            <a:pPr marL="0" indent="0" algn="r">
              <a:buNone/>
            </a:pPr>
            <a:r>
              <a:rPr lang="ar-SA" dirty="0">
                <a:cs typeface="Ali_K_Alwand" pitchFamily="2" charset="-78"/>
              </a:rPr>
              <a:t>بةم ثيَيية ئةم نموونانةى لةم بارةييةوة هيَنراوةتةوة نامانطةيَنيَتة ئةوةى دةستوريَك بؤ بوونى ناوطر لة زمانى كورديدا بدؤزينةوة ،لة زمانى كورديدا هيض طيرةكيَك ناضيَتة ناو ثيَكهاتةى رةطةوة </a:t>
            </a:r>
            <a:r>
              <a:rPr lang="ar-IQ" dirty="0">
                <a:cs typeface="Ali_K_Alwand" pitchFamily="2" charset="-78"/>
              </a:rPr>
              <a:t>, </a:t>
            </a:r>
            <a:r>
              <a:rPr lang="ar-SA" dirty="0">
                <a:cs typeface="Ali_K_Alwand" pitchFamily="2" charset="-78"/>
              </a:rPr>
              <a:t>رةطةكة بسمىَ جا بة ئةركيَكى ريَزمانى يان وشةداريَذ بيَت.</a:t>
            </a:r>
          </a:p>
        </p:txBody>
      </p:sp>
    </p:spTree>
    <p:extLst>
      <p:ext uri="{BB962C8B-B14F-4D97-AF65-F5344CB8AC3E}">
        <p14:creationId xmlns:p14="http://schemas.microsoft.com/office/powerpoint/2010/main" val="212310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pPr algn="r"/>
            <a:r>
              <a:rPr lang="ar-SA" b="1" dirty="0">
                <a:ln w="10541" cmpd="sng">
                  <a:solidFill>
                    <a:srgbClr val="7D7D7D">
                      <a:tint val="100000"/>
                      <a:shade val="100000"/>
                      <a:satMod val="110000"/>
                    </a:srgbClr>
                  </a:solidFill>
                  <a:prstDash val="solid"/>
                </a:ln>
                <a:solidFill>
                  <a:srgbClr val="FF0000"/>
                </a:solidFill>
                <a:cs typeface="Ali_K_Alwand" pitchFamily="2" charset="-78"/>
              </a:rPr>
              <a:t>سيماكانى طيرةكى وشةداريَذ :</a:t>
            </a:r>
            <a:br>
              <a:rPr lang="ar-SA" b="1" dirty="0">
                <a:ln w="10541" cmpd="sng">
                  <a:solidFill>
                    <a:srgbClr val="7D7D7D">
                      <a:tint val="100000"/>
                      <a:shade val="100000"/>
                      <a:satMod val="110000"/>
                    </a:srgbClr>
                  </a:solidFill>
                  <a:prstDash val="solid"/>
                </a:ln>
                <a:solidFill>
                  <a:srgbClr val="FF0000"/>
                </a:solidFill>
                <a:cs typeface="Ali_K_Alwand" pitchFamily="2" charset="-78"/>
              </a:rPr>
            </a:br>
            <a:endParaRPr lang="ar-SA" b="1" dirty="0">
              <a:ln w="10541" cmpd="sng">
                <a:solidFill>
                  <a:srgbClr val="7D7D7D">
                    <a:tint val="100000"/>
                    <a:shade val="100000"/>
                    <a:satMod val="110000"/>
                  </a:srgbClr>
                </a:solidFill>
                <a:prstDash val="solid"/>
              </a:ln>
              <a:solidFill>
                <a:srgbClr val="FF0000"/>
              </a:solidFill>
              <a:cs typeface="Ali_K_Alwand" pitchFamily="2" charset="-78"/>
            </a:endParaRPr>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marL="0" indent="0" algn="r">
              <a:buNone/>
            </a:pPr>
            <a:r>
              <a:rPr lang="ar-SA" dirty="0">
                <a:solidFill>
                  <a:srgbClr val="FF0000"/>
                </a:solidFill>
                <a:cs typeface="Ali_K_Alwand" pitchFamily="2" charset="-78"/>
              </a:rPr>
              <a:t>1- </a:t>
            </a:r>
            <a:r>
              <a:rPr lang="ar-SA" dirty="0">
                <a:cs typeface="Ali_K_Alwand" pitchFamily="2" charset="-78"/>
              </a:rPr>
              <a:t>ثؤلى وشة دةطؤرِىَ .</a:t>
            </a:r>
          </a:p>
          <a:p>
            <a:pPr marL="0" indent="0" algn="r">
              <a:buNone/>
            </a:pPr>
            <a:r>
              <a:rPr lang="ar-SA" dirty="0">
                <a:solidFill>
                  <a:srgbClr val="0070C0"/>
                </a:solidFill>
                <a:cs typeface="Ali_K_Alwand" pitchFamily="2" charset="-78"/>
              </a:rPr>
              <a:t>نموونة</a:t>
            </a:r>
            <a:r>
              <a:rPr lang="ar-SA" dirty="0">
                <a:cs typeface="Ali_K_Alwand" pitchFamily="2" charset="-78"/>
              </a:rPr>
              <a:t> :  جةرط (ناو) ــــــــــــ  بةجةرط (ئاوةلَناو) </a:t>
            </a:r>
          </a:p>
          <a:p>
            <a:pPr marL="0" indent="0" algn="r">
              <a:buNone/>
            </a:pPr>
            <a:r>
              <a:rPr lang="ar-SA" dirty="0">
                <a:cs typeface="Ali_K_Alwand" pitchFamily="2" charset="-78"/>
              </a:rPr>
              <a:t>            جوان (ناو) ـــــــــــ جوانى (ئاوةلَناو)</a:t>
            </a:r>
          </a:p>
          <a:p>
            <a:pPr marL="0" indent="0" algn="r">
              <a:buNone/>
            </a:pPr>
            <a:r>
              <a:rPr lang="ar-SA" dirty="0">
                <a:solidFill>
                  <a:srgbClr val="FF0000"/>
                </a:solidFill>
                <a:cs typeface="Ali_K_Alwand" pitchFamily="2" charset="-78"/>
              </a:rPr>
              <a:t>2-</a:t>
            </a:r>
            <a:r>
              <a:rPr lang="ar-SA" dirty="0">
                <a:cs typeface="Ali_K_Alwand" pitchFamily="2" charset="-78"/>
              </a:rPr>
              <a:t> واتاييةكى نوىَ بة وشةكة دةدات .</a:t>
            </a:r>
          </a:p>
          <a:p>
            <a:pPr marL="0" indent="0" algn="r">
              <a:buNone/>
            </a:pPr>
            <a:r>
              <a:rPr lang="ar-SA" dirty="0">
                <a:cs typeface="Ali_K_Alwand" pitchFamily="2" charset="-78"/>
              </a:rPr>
              <a:t>  </a:t>
            </a:r>
            <a:r>
              <a:rPr lang="ar-SA" dirty="0">
                <a:solidFill>
                  <a:srgbClr val="0070C0"/>
                </a:solidFill>
                <a:cs typeface="Ali_K_Alwand" pitchFamily="2" charset="-78"/>
              </a:rPr>
              <a:t>نموونة</a:t>
            </a:r>
            <a:r>
              <a:rPr lang="ar-SA" dirty="0">
                <a:cs typeface="Ali_K_Alwand" pitchFamily="2" charset="-78"/>
              </a:rPr>
              <a:t> :  خؤش ـــــ نةخؤش </a:t>
            </a:r>
          </a:p>
          <a:p>
            <a:pPr marL="0" indent="0" algn="r">
              <a:buNone/>
            </a:pPr>
            <a:r>
              <a:rPr lang="ar-SA" dirty="0">
                <a:solidFill>
                  <a:srgbClr val="FF0000"/>
                </a:solidFill>
                <a:cs typeface="Ali_K_Alwand" pitchFamily="2" charset="-78"/>
              </a:rPr>
              <a:t>3- </a:t>
            </a:r>
            <a:r>
              <a:rPr lang="ar-SA" dirty="0">
                <a:cs typeface="Ali_K_Alwand" pitchFamily="2" charset="-78"/>
              </a:rPr>
              <a:t>ثاشطرةكانى كؤتاييةكى كراوة جىَ دةهيَلَن .</a:t>
            </a:r>
          </a:p>
          <a:p>
            <a:pPr marL="0" indent="0" algn="r">
              <a:buNone/>
            </a:pPr>
            <a:r>
              <a:rPr lang="ar-SA" dirty="0">
                <a:cs typeface="Ali_K_Alwand" pitchFamily="2" charset="-78"/>
              </a:rPr>
              <a:t> </a:t>
            </a:r>
            <a:r>
              <a:rPr lang="ar-SA" dirty="0">
                <a:solidFill>
                  <a:srgbClr val="0070C0"/>
                </a:solidFill>
                <a:cs typeface="Ali_K_Alwand" pitchFamily="2" charset="-78"/>
              </a:rPr>
              <a:t>نموونة</a:t>
            </a:r>
            <a:r>
              <a:rPr lang="ar-SA" dirty="0">
                <a:cs typeface="Ali_K_Alwand" pitchFamily="2" charset="-78"/>
              </a:rPr>
              <a:t> :  شار + </a:t>
            </a:r>
            <a:r>
              <a:rPr lang="ar-SA" dirty="0">
                <a:solidFill>
                  <a:srgbClr val="FF0000"/>
                </a:solidFill>
                <a:cs typeface="Ali_K_Alwand" pitchFamily="2" charset="-78"/>
              </a:rPr>
              <a:t>ؤضكة</a:t>
            </a:r>
            <a:r>
              <a:rPr lang="ar-SA" dirty="0">
                <a:cs typeface="Ali_K_Alwand" pitchFamily="2" charset="-78"/>
              </a:rPr>
              <a:t> = شارؤضكة (شارؤضكةك</a:t>
            </a:r>
            <a:r>
              <a:rPr lang="ar-SA" dirty="0">
                <a:solidFill>
                  <a:srgbClr val="FF0000"/>
                </a:solidFill>
                <a:cs typeface="Ali_K_Alwand" pitchFamily="2" charset="-78"/>
              </a:rPr>
              <a:t>ان</a:t>
            </a:r>
            <a:r>
              <a:rPr lang="ar-SA" dirty="0">
                <a:cs typeface="Ali_K_Alwand" pitchFamily="2" charset="-78"/>
              </a:rPr>
              <a:t> )</a:t>
            </a:r>
          </a:p>
          <a:p>
            <a:pPr marL="0" indent="0" algn="r">
              <a:buNone/>
            </a:pPr>
            <a:r>
              <a:rPr lang="ar-SA" dirty="0">
                <a:solidFill>
                  <a:srgbClr val="FF0000"/>
                </a:solidFill>
                <a:cs typeface="Ali_K_Alwand" pitchFamily="2" charset="-78"/>
              </a:rPr>
              <a:t>4-</a:t>
            </a:r>
            <a:r>
              <a:rPr lang="ar-SA" dirty="0">
                <a:cs typeface="Ali_K_Alwand" pitchFamily="2" charset="-78"/>
              </a:rPr>
              <a:t> لة بنجدا ئاشنايةتى لةطةلَ رةطدا هةية بؤية ليَى دوورناكةويَتةوة ،ئةمة بةسةر ثاشطردا دةسةثىَ بةلاَم بةثيَضةوانةوة لةطةلَ ثيَشطرةكاندا ناطونجيَت .</a:t>
            </a:r>
          </a:p>
          <a:p>
            <a:pPr marL="0" indent="0" algn="r">
              <a:buNone/>
            </a:pPr>
            <a:r>
              <a:rPr lang="ar-SA" dirty="0">
                <a:solidFill>
                  <a:srgbClr val="0070C0"/>
                </a:solidFill>
                <a:cs typeface="Ali_K_Alwand" pitchFamily="2" charset="-78"/>
              </a:rPr>
              <a:t>نموونة</a:t>
            </a:r>
            <a:r>
              <a:rPr lang="ar-SA" dirty="0">
                <a:cs typeface="Ali_K_Alwand" pitchFamily="2" charset="-78"/>
              </a:rPr>
              <a:t> : </a:t>
            </a:r>
          </a:p>
          <a:p>
            <a:pPr marL="0" indent="0" algn="r">
              <a:buNone/>
            </a:pPr>
            <a:r>
              <a:rPr lang="ar-SA" dirty="0">
                <a:solidFill>
                  <a:srgbClr val="FF0000"/>
                </a:solidFill>
                <a:cs typeface="Ali_K_Alwand" pitchFamily="2" charset="-78"/>
              </a:rPr>
              <a:t>هةلَم دةطرتن </a:t>
            </a:r>
            <a:r>
              <a:rPr lang="ar-SA" dirty="0">
                <a:cs typeface="Ali_K_Alwand" pitchFamily="2" charset="-78"/>
              </a:rPr>
              <a:t>ــــــــــ هةلَ (ط.وشةداريَذ) +م (نوسةك) +دة (ط.ريَزمانى)+ طرتن</a:t>
            </a:r>
          </a:p>
          <a:p>
            <a:pPr marL="0" indent="0" algn="r">
              <a:buNone/>
            </a:pPr>
            <a:r>
              <a:rPr lang="ar-SA" dirty="0">
                <a:solidFill>
                  <a:srgbClr val="FF0000"/>
                </a:solidFill>
                <a:cs typeface="Ali_K_Alwand" pitchFamily="2" charset="-78"/>
              </a:rPr>
              <a:t>باخضة</a:t>
            </a:r>
            <a:r>
              <a:rPr lang="ar-SA" dirty="0">
                <a:cs typeface="Ali_K_Alwand" pitchFamily="2" charset="-78"/>
              </a:rPr>
              <a:t> ــــــ باخ + ضة (ط.وشةداريَذ) + ةكة (نوسةك) = باخضةكة   </a:t>
            </a:r>
          </a:p>
          <a:p>
            <a:pPr marL="0" indent="0" algn="r">
              <a:buNone/>
            </a:pPr>
            <a:r>
              <a:rPr lang="ar-SA" dirty="0">
                <a:cs typeface="Ali_K_Alwand" pitchFamily="2" charset="-78"/>
              </a:rPr>
              <a:t>                                                                </a:t>
            </a:r>
            <a:r>
              <a:rPr lang="ar-SA" dirty="0">
                <a:solidFill>
                  <a:srgbClr val="0070C0"/>
                </a:solidFill>
                <a:cs typeface="Ali_K_Alwand" pitchFamily="2" charset="-78"/>
              </a:rPr>
              <a:t>باخكةضة</a:t>
            </a:r>
            <a:r>
              <a:rPr lang="ar-SA" dirty="0">
                <a:cs typeface="Ali_K_Alwand" pitchFamily="2" charset="-78"/>
              </a:rPr>
              <a:t> (</a:t>
            </a:r>
            <a:r>
              <a:rPr lang="ar-SA" dirty="0">
                <a:solidFill>
                  <a:srgbClr val="FF0000"/>
                </a:solidFill>
                <a:cs typeface="Ali_K_Alwand" pitchFamily="2" charset="-78"/>
              </a:rPr>
              <a:t>ناطونجىَ</a:t>
            </a:r>
            <a:r>
              <a:rPr lang="ar-SA" dirty="0">
                <a:cs typeface="Ali_K_Alwand" pitchFamily="2" charset="-78"/>
              </a:rPr>
              <a:t>)</a:t>
            </a:r>
          </a:p>
        </p:txBody>
      </p:sp>
      <p:cxnSp>
        <p:nvCxnSpPr>
          <p:cNvPr id="4" name="Straight Connector 3"/>
          <p:cNvCxnSpPr/>
          <p:nvPr/>
        </p:nvCxnSpPr>
        <p:spPr>
          <a:xfrm flipH="1">
            <a:off x="914400" y="990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32434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justLow" rtl="1">
              <a:buNone/>
            </a:pPr>
            <a:r>
              <a:rPr lang="ar-SA" dirty="0"/>
              <a:t>5- </a:t>
            </a:r>
            <a:r>
              <a:rPr lang="ar-SA" dirty="0">
                <a:cs typeface="Ali_K_Alwand" pitchFamily="2" charset="-78"/>
              </a:rPr>
              <a:t> لةرووى ذمارةى مؤرفيمةكان و لة رووى ثيَكهاتةى دةنطى طيرةكةكان ،طيرةكة وشةداريَذةكان ذمارةيان زياترة و طةورةترن لة مؤرفيمة ريَزمانةكان .</a:t>
            </a:r>
          </a:p>
          <a:p>
            <a:pPr marL="0" indent="0" algn="justLow" rtl="1">
              <a:buNone/>
            </a:pPr>
            <a:r>
              <a:rPr lang="ar-SA" dirty="0">
                <a:cs typeface="Ali_K_Alwand" pitchFamily="2" charset="-78"/>
              </a:rPr>
              <a:t>6- كاركردنيان لةذيَر دةسةلاَتى ياساكانى مؤرفؤلؤجى داية .</a:t>
            </a:r>
          </a:p>
          <a:p>
            <a:pPr marL="0" indent="0" algn="justLow" rtl="1">
              <a:buNone/>
            </a:pPr>
            <a:r>
              <a:rPr lang="ar-SA" dirty="0">
                <a:solidFill>
                  <a:srgbClr val="FF0000"/>
                </a:solidFill>
                <a:cs typeface="Ali_K_Alwand" pitchFamily="2" charset="-78"/>
              </a:rPr>
              <a:t>رؤذ +  انة (ط.وشةداريَذ)</a:t>
            </a:r>
            <a:r>
              <a:rPr lang="ar-SA" dirty="0">
                <a:cs typeface="Ali_K_Alwand" pitchFamily="2" charset="-78"/>
              </a:rPr>
              <a:t> = رؤذانة (</a:t>
            </a:r>
            <a:r>
              <a:rPr lang="ar-SA" dirty="0">
                <a:solidFill>
                  <a:srgbClr val="0070C0"/>
                </a:solidFill>
                <a:cs typeface="Ali_K_Alwand" pitchFamily="2" charset="-78"/>
              </a:rPr>
              <a:t>بة ياسايةكى مؤرفؤلؤجى داريَذراوة دةضيَتة ناو فةرهةنطةوة</a:t>
            </a:r>
            <a:r>
              <a:rPr lang="ar-SA" dirty="0">
                <a:cs typeface="Ali_K_Alwand" pitchFamily="2" charset="-78"/>
              </a:rPr>
              <a:t> )</a:t>
            </a:r>
          </a:p>
          <a:p>
            <a:pPr marL="0" indent="0" algn="justLow" rtl="1">
              <a:buNone/>
            </a:pPr>
            <a:r>
              <a:rPr lang="ar-SA" dirty="0">
                <a:cs typeface="Ali_K_Alwand" pitchFamily="2" charset="-78"/>
              </a:rPr>
              <a:t>7- زؤربةيان هيَزيان لةسةرة واتة هيَزدارن.</a:t>
            </a:r>
          </a:p>
          <a:p>
            <a:pPr marL="0" indent="0" algn="justLow" rtl="1">
              <a:buNone/>
            </a:pPr>
            <a:r>
              <a:rPr lang="ar-SA" dirty="0">
                <a:solidFill>
                  <a:srgbClr val="FF0000"/>
                </a:solidFill>
                <a:cs typeface="Ali_K_Alwand" pitchFamily="2" charset="-78"/>
              </a:rPr>
              <a:t>ئاشةوان </a:t>
            </a:r>
          </a:p>
          <a:p>
            <a:pPr marL="0" indent="0" algn="justLow" rtl="1">
              <a:buNone/>
            </a:pPr>
            <a:r>
              <a:rPr lang="ar-SA" dirty="0">
                <a:cs typeface="Ali_K_Alwand" pitchFamily="2" charset="-78"/>
              </a:rPr>
              <a:t>8- تواناى سازكردنى وشةى ئالَؤزيان هةية ، ئةمةش سروشتى ئةم جؤرة طيرةكةية .</a:t>
            </a:r>
          </a:p>
          <a:p>
            <a:pPr marL="0" indent="0" algn="justLow" rtl="1">
              <a:buNone/>
            </a:pPr>
            <a:r>
              <a:rPr lang="ar-SA" dirty="0">
                <a:solidFill>
                  <a:srgbClr val="FF0000"/>
                </a:solidFill>
                <a:cs typeface="Ali_K_Alwand" pitchFamily="2" charset="-78"/>
              </a:rPr>
              <a:t>نموونة</a:t>
            </a:r>
            <a:r>
              <a:rPr lang="ar-SA" dirty="0">
                <a:cs typeface="Ali_K_Alwand" pitchFamily="2" charset="-78"/>
              </a:rPr>
              <a:t> : بة – </a:t>
            </a:r>
            <a:r>
              <a:rPr lang="ar-SA" dirty="0">
                <a:solidFill>
                  <a:srgbClr val="0070C0"/>
                </a:solidFill>
                <a:cs typeface="Ali_K_Alwand" pitchFamily="2" charset="-78"/>
              </a:rPr>
              <a:t>بةخؤشى</a:t>
            </a:r>
            <a:r>
              <a:rPr lang="ar-SA" dirty="0">
                <a:cs typeface="Ali_K_Alwand" pitchFamily="2" charset="-78"/>
              </a:rPr>
              <a:t> (</a:t>
            </a:r>
            <a:r>
              <a:rPr lang="ar-SA" dirty="0">
                <a:solidFill>
                  <a:srgbClr val="FF0000"/>
                </a:solidFill>
                <a:cs typeface="Ali_K_Alwand" pitchFamily="2" charset="-78"/>
              </a:rPr>
              <a:t>بة</a:t>
            </a:r>
            <a:r>
              <a:rPr lang="ar-SA" dirty="0">
                <a:cs typeface="Ali_K_Alwand" pitchFamily="2" charset="-78"/>
              </a:rPr>
              <a:t> + </a:t>
            </a:r>
            <a:r>
              <a:rPr lang="ar-SA" dirty="0">
                <a:solidFill>
                  <a:srgbClr val="FF0000"/>
                </a:solidFill>
                <a:cs typeface="Ali_K_Alwand" pitchFamily="2" charset="-78"/>
              </a:rPr>
              <a:t>خؤش</a:t>
            </a:r>
            <a:r>
              <a:rPr lang="ar-SA" dirty="0">
                <a:cs typeface="Ali_K_Alwand" pitchFamily="2" charset="-78"/>
              </a:rPr>
              <a:t> + </a:t>
            </a:r>
            <a:r>
              <a:rPr lang="ar-SA" dirty="0">
                <a:solidFill>
                  <a:srgbClr val="FF0000"/>
                </a:solidFill>
                <a:cs typeface="Ali_K_Alwand" pitchFamily="2" charset="-78"/>
              </a:rPr>
              <a:t>ى</a:t>
            </a:r>
            <a:r>
              <a:rPr lang="ar-SA" dirty="0">
                <a:cs typeface="Ali_K_Alwand" pitchFamily="2" charset="-78"/>
              </a:rPr>
              <a:t>)</a:t>
            </a:r>
            <a:endParaRPr lang="ar-SA" dirty="0"/>
          </a:p>
        </p:txBody>
      </p:sp>
    </p:spTree>
    <p:extLst>
      <p:ext uri="{BB962C8B-B14F-4D97-AF65-F5344CB8AC3E}">
        <p14:creationId xmlns:p14="http://schemas.microsoft.com/office/powerpoint/2010/main" val="1339129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lgn="justLow" rtl="1">
              <a:buNone/>
            </a:pPr>
            <a:r>
              <a:rPr lang="ar-SA" sz="3600" b="1" dirty="0">
                <a:ln w="1905"/>
                <a:solidFill>
                  <a:srgbClr val="FF0000"/>
                </a:solidFill>
                <a:effectLst>
                  <a:innerShdw blurRad="69850" dist="43180" dir="5400000">
                    <a:srgbClr val="000000">
                      <a:alpha val="65000"/>
                    </a:srgbClr>
                  </a:innerShdw>
                </a:effectLst>
              </a:rPr>
              <a:t>2-</a:t>
            </a:r>
            <a:r>
              <a:rPr lang="ar-SA" sz="3600" b="1" dirty="0">
                <a:ln w="1905"/>
                <a:solidFill>
                  <a:srgbClr val="FF0000"/>
                </a:solidFill>
                <a:effectLst>
                  <a:innerShdw blurRad="69850" dist="43180" dir="5400000">
                    <a:srgbClr val="000000">
                      <a:alpha val="65000"/>
                    </a:srgbClr>
                  </a:innerShdw>
                </a:effectLst>
                <a:cs typeface="Ali_K_Alwand" pitchFamily="2" charset="-78"/>
              </a:rPr>
              <a:t>طيرةكى ريَزمانى :</a:t>
            </a:r>
          </a:p>
          <a:p>
            <a:pPr marL="0" indent="0" algn="justLow" rtl="1">
              <a:buNone/>
            </a:pPr>
            <a:r>
              <a:rPr lang="ar-SA" sz="3600" dirty="0">
                <a:cs typeface="Ali_K_Alwand" pitchFamily="2" charset="-78"/>
              </a:rPr>
              <a:t>ئةو جؤرة طيرةكانةن كة بؤ رةطى وشة زياد دةكريَن ، بةلاَم واتاى نوىَ دروست ناكةن بةلَكو دؤخى ريَزمانى وشةكة دةطؤرِن . وةك (</a:t>
            </a:r>
            <a:r>
              <a:rPr lang="ar-SA" sz="3600" dirty="0">
                <a:solidFill>
                  <a:srgbClr val="0070C0"/>
                </a:solidFill>
                <a:cs typeface="Ali_K_Alwand" pitchFamily="2" charset="-78"/>
              </a:rPr>
              <a:t> </a:t>
            </a:r>
            <a:r>
              <a:rPr lang="ar-SA" sz="3600" dirty="0">
                <a:cs typeface="Ali_K_Alwand" pitchFamily="2" charset="-78"/>
              </a:rPr>
              <a:t>مؤرِفيمى كؤ (</a:t>
            </a:r>
            <a:r>
              <a:rPr lang="ar-SA" sz="3600" dirty="0">
                <a:solidFill>
                  <a:srgbClr val="FF0000"/>
                </a:solidFill>
                <a:cs typeface="Ali_K_Alwand" pitchFamily="2" charset="-78"/>
              </a:rPr>
              <a:t>ان</a:t>
            </a:r>
            <a:r>
              <a:rPr lang="ar-SA" sz="3600" dirty="0">
                <a:cs typeface="Ali_K_Alwand" pitchFamily="2" charset="-78"/>
              </a:rPr>
              <a:t> ) ، مؤرِفيمى ناسياوى (</a:t>
            </a:r>
            <a:r>
              <a:rPr lang="ar-SA" sz="3600" dirty="0">
                <a:solidFill>
                  <a:srgbClr val="FF0000"/>
                </a:solidFill>
                <a:cs typeface="Ali_K_Alwand" pitchFamily="2" charset="-78"/>
              </a:rPr>
              <a:t>ةكة</a:t>
            </a:r>
            <a:r>
              <a:rPr lang="ar-SA" sz="3600" dirty="0">
                <a:cs typeface="Ali_K_Alwand" pitchFamily="2" charset="-78"/>
              </a:rPr>
              <a:t>) ، مؤرِفيمى نةسياوى (</a:t>
            </a:r>
            <a:r>
              <a:rPr lang="ar-SA" sz="3600" dirty="0">
                <a:solidFill>
                  <a:srgbClr val="FF0000"/>
                </a:solidFill>
                <a:cs typeface="Ali_K_Alwand" pitchFamily="2" charset="-78"/>
              </a:rPr>
              <a:t>يَك</a:t>
            </a:r>
            <a:r>
              <a:rPr lang="ar-SA" sz="3600" dirty="0">
                <a:cs typeface="Ali_K_Alwand" pitchFamily="2" charset="-78"/>
              </a:rPr>
              <a:t>) ، (</a:t>
            </a:r>
            <a:r>
              <a:rPr lang="ar-SA" sz="3600" dirty="0">
                <a:solidFill>
                  <a:srgbClr val="FF0000"/>
                </a:solidFill>
                <a:cs typeface="Ali_K_Alwand" pitchFamily="2" charset="-78"/>
              </a:rPr>
              <a:t>تر ،ترين</a:t>
            </a:r>
            <a:r>
              <a:rPr lang="ar-SA" sz="3600" dirty="0">
                <a:cs typeface="Ali_K_Alwand" pitchFamily="2" charset="-78"/>
              </a:rPr>
              <a:t>) ،نيشانةى كاتى رابردوو (</a:t>
            </a:r>
            <a:r>
              <a:rPr lang="ar-SA" sz="3600" dirty="0">
                <a:solidFill>
                  <a:srgbClr val="FF0000"/>
                </a:solidFill>
                <a:cs typeface="Ali_K_Alwand" pitchFamily="2" charset="-78"/>
              </a:rPr>
              <a:t>ا، وو، ي ، ت، د</a:t>
            </a:r>
            <a:r>
              <a:rPr lang="ar-SA" sz="3600" dirty="0">
                <a:cs typeface="Ali_K_Alwand" pitchFamily="2" charset="-78"/>
              </a:rPr>
              <a:t>) ، نيشانةى كاتى رانةبردوو(</a:t>
            </a:r>
            <a:r>
              <a:rPr lang="ar-SA" sz="3600" dirty="0">
                <a:solidFill>
                  <a:srgbClr val="FF0000"/>
                </a:solidFill>
                <a:cs typeface="Ali_K_Alwand" pitchFamily="2" charset="-78"/>
              </a:rPr>
              <a:t>د،دىَ ،دة</a:t>
            </a:r>
            <a:r>
              <a:rPr lang="ar-SA" sz="3600" dirty="0">
                <a:cs typeface="Ali_K_Alwand" pitchFamily="2" charset="-78"/>
              </a:rPr>
              <a:t>) ، نيشانةى رةطةز (</a:t>
            </a:r>
            <a:r>
              <a:rPr lang="ar-SA" sz="3600" dirty="0">
                <a:solidFill>
                  <a:srgbClr val="FF0000"/>
                </a:solidFill>
                <a:cs typeface="Ali_K_Alwand" pitchFamily="2" charset="-78"/>
              </a:rPr>
              <a:t>ة،ىَ</a:t>
            </a:r>
            <a:r>
              <a:rPr lang="ar-SA" sz="3600" dirty="0">
                <a:cs typeface="Ali_K_Alwand" pitchFamily="2" charset="-78"/>
              </a:rPr>
              <a:t>)لة دؤخى بانطكردن، مؤرفيمى خستنةسةر (</a:t>
            </a:r>
            <a:r>
              <a:rPr lang="ar-SA" sz="3600" dirty="0">
                <a:solidFill>
                  <a:srgbClr val="FF0000"/>
                </a:solidFill>
                <a:cs typeface="Ali_K_Alwand" pitchFamily="2" charset="-78"/>
              </a:rPr>
              <a:t>ة،ى</a:t>
            </a:r>
            <a:r>
              <a:rPr lang="ar-SA" sz="3600" dirty="0">
                <a:cs typeface="Ali_K_Alwand" pitchFamily="2" charset="-78"/>
              </a:rPr>
              <a:t>) ، نيشانةى كارى داخوازى(</a:t>
            </a:r>
            <a:r>
              <a:rPr lang="ar-SA" sz="3600" dirty="0">
                <a:solidFill>
                  <a:srgbClr val="FF0000"/>
                </a:solidFill>
                <a:cs typeface="Ali_K_Alwand" pitchFamily="2" charset="-78"/>
              </a:rPr>
              <a:t>ب</a:t>
            </a:r>
            <a:r>
              <a:rPr lang="ar-SA" sz="3600" dirty="0">
                <a:cs typeface="Ali_K_Alwand" pitchFamily="2" charset="-78"/>
              </a:rPr>
              <a:t>) ، مؤرفيمى نةرىَ (</a:t>
            </a:r>
            <a:r>
              <a:rPr lang="ar-SA" sz="3600" dirty="0">
                <a:solidFill>
                  <a:srgbClr val="FF0000"/>
                </a:solidFill>
                <a:cs typeface="Ali_K_Alwand" pitchFamily="2" charset="-78"/>
              </a:rPr>
              <a:t>نة،نا،مة</a:t>
            </a:r>
            <a:r>
              <a:rPr lang="ar-SA" sz="3600" dirty="0">
                <a:cs typeface="Ali_K_Alwand" pitchFamily="2" charset="-78"/>
              </a:rPr>
              <a:t>) ، مؤرفيمى دوثاتكردنةوة(</a:t>
            </a:r>
            <a:r>
              <a:rPr lang="ar-SA" sz="3600" dirty="0">
                <a:solidFill>
                  <a:srgbClr val="FF0000"/>
                </a:solidFill>
                <a:cs typeface="Ali_K_Alwand" pitchFamily="2" charset="-78"/>
              </a:rPr>
              <a:t>ةوة</a:t>
            </a:r>
            <a:r>
              <a:rPr lang="ar-SA" sz="3600" dirty="0">
                <a:cs typeface="Ali_K_Alwand" pitchFamily="2" charset="-78"/>
              </a:rPr>
              <a:t>) ، مؤرفيمى تةواو (</a:t>
            </a:r>
            <a:r>
              <a:rPr lang="ar-SA" sz="3600" dirty="0">
                <a:solidFill>
                  <a:srgbClr val="FF0000"/>
                </a:solidFill>
                <a:cs typeface="Ali_K_Alwand" pitchFamily="2" charset="-78"/>
              </a:rPr>
              <a:t>وة،ووة</a:t>
            </a:r>
            <a:r>
              <a:rPr lang="ar-SA" sz="3600" dirty="0">
                <a:cs typeface="Ali_K_Alwand" pitchFamily="2" charset="-78"/>
              </a:rPr>
              <a:t>) ، مؤرفيمى دانانى (</a:t>
            </a:r>
            <a:r>
              <a:rPr lang="ar-SA" sz="3600" dirty="0">
                <a:solidFill>
                  <a:srgbClr val="FF0000"/>
                </a:solidFill>
                <a:cs typeface="Ali_K_Alwand" pitchFamily="2" charset="-78"/>
              </a:rPr>
              <a:t>ب، باية ، با،ب</a:t>
            </a:r>
            <a:r>
              <a:rPr lang="ar-SA" sz="3600" dirty="0">
                <a:cs typeface="Ali_K_Alwand" pitchFamily="2" charset="-78"/>
              </a:rPr>
              <a:t>) </a:t>
            </a:r>
          </a:p>
          <a:p>
            <a:pPr marL="0" indent="0" algn="r">
              <a:buNone/>
            </a:pPr>
            <a:r>
              <a:rPr lang="ar-SA" sz="3600" dirty="0">
                <a:solidFill>
                  <a:srgbClr val="0070C0"/>
                </a:solidFill>
                <a:cs typeface="Ali_K_Alwand" pitchFamily="2" charset="-78"/>
              </a:rPr>
              <a:t>وةك :</a:t>
            </a:r>
          </a:p>
          <a:p>
            <a:pPr marL="0" indent="0" algn="r">
              <a:buNone/>
            </a:pPr>
            <a:r>
              <a:rPr lang="ar-SA" sz="3600" dirty="0">
                <a:cs typeface="Ali_K_Alwand" pitchFamily="2" charset="-78"/>
              </a:rPr>
              <a:t> </a:t>
            </a:r>
            <a:r>
              <a:rPr lang="ar-SA" sz="2000" dirty="0">
                <a:cs typeface="Ali_K_Alwand" pitchFamily="2" charset="-78"/>
              </a:rPr>
              <a:t>(ناوى طشتى )  </a:t>
            </a:r>
            <a:r>
              <a:rPr lang="ar-SA" sz="3600" dirty="0">
                <a:cs typeface="Ali_K_Alwand" pitchFamily="2" charset="-78"/>
              </a:rPr>
              <a:t>كورِ  +  </a:t>
            </a:r>
            <a:r>
              <a:rPr lang="ar-SA" sz="3600" dirty="0">
                <a:solidFill>
                  <a:srgbClr val="FF0000"/>
                </a:solidFill>
                <a:cs typeface="Ali_K_Alwand" pitchFamily="2" charset="-78"/>
              </a:rPr>
              <a:t>ان</a:t>
            </a:r>
            <a:r>
              <a:rPr lang="ar-SA" sz="3600" dirty="0">
                <a:cs typeface="Ali_K_Alwand" pitchFamily="2" charset="-78"/>
              </a:rPr>
              <a:t>   = كورِ</a:t>
            </a:r>
            <a:r>
              <a:rPr lang="ar-SA" sz="3600" dirty="0">
                <a:solidFill>
                  <a:srgbClr val="FF0000"/>
                </a:solidFill>
                <a:cs typeface="Ali_K_Alwand" pitchFamily="2" charset="-78"/>
              </a:rPr>
              <a:t>ان</a:t>
            </a:r>
            <a:r>
              <a:rPr lang="ar-SA" sz="3600" dirty="0">
                <a:cs typeface="Ali_K_Alwand" pitchFamily="2" charset="-78"/>
              </a:rPr>
              <a:t>  </a:t>
            </a:r>
            <a:r>
              <a:rPr lang="ar-SA" sz="2000" dirty="0">
                <a:cs typeface="Ali_K_Alwand" pitchFamily="2" charset="-78"/>
              </a:rPr>
              <a:t>(ناوى كؤ) </a:t>
            </a:r>
          </a:p>
          <a:p>
            <a:pPr marL="0" indent="0" algn="r">
              <a:buNone/>
            </a:pPr>
            <a:r>
              <a:rPr lang="ar-SA" sz="3600" dirty="0">
                <a:cs typeface="Ali_K_Alwand" pitchFamily="2" charset="-78"/>
              </a:rPr>
              <a:t> </a:t>
            </a:r>
            <a:r>
              <a:rPr lang="ar-SA" sz="2000" dirty="0">
                <a:cs typeface="Ali_K_Alwand" pitchFamily="2" charset="-78"/>
              </a:rPr>
              <a:t>(ناوى طشتى )  </a:t>
            </a:r>
            <a:r>
              <a:rPr lang="ar-SA" sz="3600" dirty="0">
                <a:cs typeface="Ali_K_Alwand" pitchFamily="2" charset="-78"/>
              </a:rPr>
              <a:t>طةنج  +  </a:t>
            </a:r>
            <a:r>
              <a:rPr lang="ar-SA" sz="3600" dirty="0">
                <a:solidFill>
                  <a:srgbClr val="FF0000"/>
                </a:solidFill>
                <a:cs typeface="Ali_K_Alwand" pitchFamily="2" charset="-78"/>
              </a:rPr>
              <a:t>يَك</a:t>
            </a:r>
            <a:r>
              <a:rPr lang="ar-SA" sz="3600" dirty="0">
                <a:cs typeface="Ali_K_Alwand" pitchFamily="2" charset="-78"/>
              </a:rPr>
              <a:t>  = طةنج</a:t>
            </a:r>
            <a:r>
              <a:rPr lang="ar-SA" sz="3600" dirty="0">
                <a:solidFill>
                  <a:srgbClr val="FF0000"/>
                </a:solidFill>
                <a:cs typeface="Ali_K_Alwand" pitchFamily="2" charset="-78"/>
              </a:rPr>
              <a:t>يَك</a:t>
            </a:r>
            <a:r>
              <a:rPr lang="ar-SA" sz="3600" dirty="0">
                <a:cs typeface="Ali_K_Alwand" pitchFamily="2" charset="-78"/>
              </a:rPr>
              <a:t> </a:t>
            </a:r>
            <a:r>
              <a:rPr lang="ar-SA" sz="2000" dirty="0">
                <a:cs typeface="Ali_K_Alwand" pitchFamily="2" charset="-78"/>
              </a:rPr>
              <a:t>(ناوى نةناسراو)</a:t>
            </a:r>
          </a:p>
          <a:p>
            <a:pPr marL="0" indent="0" algn="r">
              <a:buNone/>
            </a:pPr>
            <a:r>
              <a:rPr lang="ar-SA" sz="2000" dirty="0">
                <a:cs typeface="Ali_K_Alwand" pitchFamily="2" charset="-78"/>
              </a:rPr>
              <a:t>(ناوى طشتى ) </a:t>
            </a:r>
            <a:r>
              <a:rPr lang="ar-SA" sz="3600" dirty="0">
                <a:cs typeface="Ali_K_Alwand" pitchFamily="2" charset="-78"/>
              </a:rPr>
              <a:t>  كض     +   </a:t>
            </a:r>
            <a:r>
              <a:rPr lang="ar-SA" sz="3600" dirty="0">
                <a:solidFill>
                  <a:srgbClr val="FF0000"/>
                </a:solidFill>
                <a:cs typeface="Ali_K_Alwand" pitchFamily="2" charset="-78"/>
              </a:rPr>
              <a:t>ةكة</a:t>
            </a:r>
            <a:r>
              <a:rPr lang="ar-SA" sz="3600" dirty="0">
                <a:cs typeface="Ali_K_Alwand" pitchFamily="2" charset="-78"/>
              </a:rPr>
              <a:t>   = كض</a:t>
            </a:r>
            <a:r>
              <a:rPr lang="ar-SA" sz="3600" dirty="0">
                <a:solidFill>
                  <a:srgbClr val="FF0000"/>
                </a:solidFill>
                <a:cs typeface="Ali_K_Alwand" pitchFamily="2" charset="-78"/>
              </a:rPr>
              <a:t>ةكة </a:t>
            </a:r>
            <a:r>
              <a:rPr lang="ar-SA" sz="2000" dirty="0">
                <a:cs typeface="Ali_K_Alwand" pitchFamily="2" charset="-78"/>
              </a:rPr>
              <a:t>(ناوى ناسراو)    </a:t>
            </a:r>
            <a:endParaRPr lang="en-US" sz="2000" dirty="0"/>
          </a:p>
        </p:txBody>
      </p:sp>
      <p:cxnSp>
        <p:nvCxnSpPr>
          <p:cNvPr id="4" name="Straight Connector 3"/>
          <p:cNvCxnSpPr/>
          <p:nvPr/>
        </p:nvCxnSpPr>
        <p:spPr>
          <a:xfrm flipH="1">
            <a:off x="914400" y="838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4552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ln w="10541" cmpd="sng">
                  <a:solidFill>
                    <a:srgbClr val="7D7D7D">
                      <a:tint val="100000"/>
                      <a:shade val="100000"/>
                      <a:satMod val="110000"/>
                    </a:srgbClr>
                  </a:solidFill>
                  <a:prstDash val="solid"/>
                </a:ln>
                <a:solidFill>
                  <a:srgbClr val="FF0000"/>
                </a:solidFill>
                <a:cs typeface="Ali_K_Alwand" pitchFamily="2" charset="-78"/>
              </a:rPr>
              <a:t>سيماكانى طيرةكى ريَزمانى :</a:t>
            </a:r>
          </a:p>
        </p:txBody>
      </p:sp>
      <p:sp>
        <p:nvSpPr>
          <p:cNvPr id="3" name="Content Placeholder 2"/>
          <p:cNvSpPr>
            <a:spLocks noGrp="1"/>
          </p:cNvSpPr>
          <p:nvPr>
            <p:ph idx="1"/>
          </p:nvPr>
        </p:nvSpPr>
        <p:spPr>
          <a:xfrm>
            <a:off x="304800" y="1417637"/>
            <a:ext cx="8458200" cy="4830763"/>
          </a:xfrm>
        </p:spPr>
        <p:txBody>
          <a:bodyPr>
            <a:normAutofit/>
          </a:bodyPr>
          <a:lstStyle/>
          <a:p>
            <a:pPr marL="0" indent="0" algn="r">
              <a:buNone/>
            </a:pPr>
            <a:r>
              <a:rPr lang="ar-SA" dirty="0"/>
              <a:t>1- </a:t>
            </a:r>
            <a:r>
              <a:rPr lang="ar-SA" dirty="0">
                <a:cs typeface="Ali_K_Alwand" pitchFamily="2" charset="-78"/>
              </a:rPr>
              <a:t>مؤرفيمى ريَزمانى ذمارةيان كةمة و سنوردارة ،كؤمةلَةيةكى نيمضة داخراو ثيَك دةهيَنن .</a:t>
            </a:r>
          </a:p>
          <a:p>
            <a:pPr marL="0" indent="0" algn="r">
              <a:buNone/>
            </a:pPr>
            <a:r>
              <a:rPr lang="ar-SA" dirty="0">
                <a:cs typeface="Ali_K_Alwand" pitchFamily="2" charset="-78"/>
              </a:rPr>
              <a:t>2- زياتر دةكةونةوة دواى رةط و وشة ، واتا دواى وشة داريَذراوةكان ديَن .</a:t>
            </a:r>
          </a:p>
          <a:p>
            <a:pPr marL="0" indent="0" algn="r">
              <a:buNone/>
            </a:pPr>
            <a:r>
              <a:rPr lang="ar-SA" dirty="0">
                <a:solidFill>
                  <a:srgbClr val="0070C0"/>
                </a:solidFill>
                <a:cs typeface="Ali_K_Alwand" pitchFamily="2" charset="-78"/>
              </a:rPr>
              <a:t>نموونة</a:t>
            </a:r>
            <a:r>
              <a:rPr lang="ar-SA" dirty="0">
                <a:cs typeface="Ali_K_Alwand" pitchFamily="2" charset="-78"/>
              </a:rPr>
              <a:t> : باخ + يَك = باخيَك </a:t>
            </a:r>
          </a:p>
          <a:p>
            <a:pPr marL="0" indent="0" algn="r">
              <a:buNone/>
            </a:pPr>
            <a:r>
              <a:rPr lang="ar-SA" dirty="0">
                <a:cs typeface="Ali_K_Alwand" pitchFamily="2" charset="-78"/>
              </a:rPr>
              <a:t>باخ + ضة (ط.وشةداريَذ) + يَك (طيرةكى ريَزمانى)  ـــــ  باخضةيَك </a:t>
            </a:r>
          </a:p>
          <a:p>
            <a:pPr marL="0" indent="0" algn="r">
              <a:buNone/>
            </a:pPr>
            <a:r>
              <a:rPr lang="ar-SA" dirty="0">
                <a:cs typeface="Ali_K_Alwand" pitchFamily="2" charset="-78"/>
              </a:rPr>
              <a:t>3- كؤتايى داخراو جيَدةهيَلَن .</a:t>
            </a:r>
          </a:p>
          <a:p>
            <a:pPr marL="0" indent="0" algn="r">
              <a:buNone/>
            </a:pPr>
            <a:r>
              <a:rPr lang="ar-SA" dirty="0">
                <a:solidFill>
                  <a:srgbClr val="0070C0"/>
                </a:solidFill>
                <a:cs typeface="Ali_K_Alwand" pitchFamily="2" charset="-78"/>
              </a:rPr>
              <a:t>نموونة</a:t>
            </a:r>
            <a:r>
              <a:rPr lang="ar-SA" dirty="0">
                <a:cs typeface="Ali_K_Alwand" pitchFamily="2" charset="-78"/>
              </a:rPr>
              <a:t> : شار + ؤضكة (ط.وشةداريَذ) + يةك(ط.ريَزمانى)=</a:t>
            </a:r>
            <a:r>
              <a:rPr lang="ar-SA" sz="2800" dirty="0">
                <a:cs typeface="Ali_K_Alwand" pitchFamily="2" charset="-78"/>
              </a:rPr>
              <a:t>شارؤضكةيةك</a:t>
            </a:r>
            <a:endParaRPr lang="ar-SA" dirty="0"/>
          </a:p>
        </p:txBody>
      </p:sp>
      <p:cxnSp>
        <p:nvCxnSpPr>
          <p:cNvPr id="4" name="Straight Connector 3"/>
          <p:cNvCxnSpPr/>
          <p:nvPr/>
        </p:nvCxnSpPr>
        <p:spPr>
          <a:xfrm flipH="1">
            <a:off x="914400" y="12954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20808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dirty="0">
                <a:cs typeface="Ali_K_Alwand" pitchFamily="2" charset="-78"/>
              </a:rPr>
              <a:t>4- ياساى ئارةزوومةنديان تيَدا نية واتة بةرامبةر وشة سادةكة ناوةستىَ .</a:t>
            </a:r>
          </a:p>
          <a:p>
            <a:pPr marL="0" indent="0" algn="r">
              <a:buNone/>
            </a:pPr>
            <a:r>
              <a:rPr lang="ar-SA" dirty="0">
                <a:solidFill>
                  <a:srgbClr val="0070C0"/>
                </a:solidFill>
                <a:cs typeface="Ali_K_Alwand" pitchFamily="2" charset="-78"/>
              </a:rPr>
              <a:t>نموونة</a:t>
            </a:r>
            <a:r>
              <a:rPr lang="ar-SA" dirty="0">
                <a:cs typeface="Ali_K_Alwand" pitchFamily="2" charset="-78"/>
              </a:rPr>
              <a:t> : تؤ قةلَةمةكة بيَنة .</a:t>
            </a:r>
          </a:p>
          <a:p>
            <a:pPr marL="0" indent="0" algn="r">
              <a:buNone/>
            </a:pPr>
            <a:r>
              <a:rPr lang="ar-SA" dirty="0">
                <a:cs typeface="Ali_K_Alwand" pitchFamily="2" charset="-78"/>
              </a:rPr>
              <a:t>          تؤ قةلَةميَك بيَنة .</a:t>
            </a:r>
          </a:p>
          <a:p>
            <a:pPr marL="0" indent="0" algn="r">
              <a:buNone/>
            </a:pPr>
            <a:r>
              <a:rPr lang="ar-SA" dirty="0">
                <a:cs typeface="Ali_K_Alwand" pitchFamily="2" charset="-78"/>
              </a:rPr>
              <a:t>ليَرةدا ناتوانين (</a:t>
            </a:r>
            <a:r>
              <a:rPr lang="ar-SA" dirty="0">
                <a:solidFill>
                  <a:srgbClr val="FF0000"/>
                </a:solidFill>
                <a:cs typeface="Ali_K_Alwand" pitchFamily="2" charset="-78"/>
              </a:rPr>
              <a:t>قةلَةمةكة</a:t>
            </a:r>
            <a:r>
              <a:rPr lang="ar-SA" dirty="0">
                <a:cs typeface="Ali_K_Alwand" pitchFamily="2" charset="-78"/>
              </a:rPr>
              <a:t> و </a:t>
            </a:r>
            <a:r>
              <a:rPr lang="ar-SA" dirty="0">
                <a:solidFill>
                  <a:srgbClr val="FF0000"/>
                </a:solidFill>
                <a:cs typeface="Ali_K_Alwand" pitchFamily="2" charset="-78"/>
              </a:rPr>
              <a:t>قةلَةميَك</a:t>
            </a:r>
            <a:r>
              <a:rPr lang="ar-SA" dirty="0">
                <a:cs typeface="Ali_K_Alwand" pitchFamily="2" charset="-78"/>
              </a:rPr>
              <a:t>) لةجياتى يةكتر بةكاربيَنين ، ضونكة هةريةكةيان بةهاى ريَزمانى خؤيان هةية.</a:t>
            </a:r>
          </a:p>
          <a:p>
            <a:pPr marL="0" indent="0" algn="r">
              <a:buNone/>
            </a:pPr>
            <a:r>
              <a:rPr lang="ar-SA" dirty="0">
                <a:cs typeface="Ali_K_Alwand" pitchFamily="2" charset="-78"/>
              </a:rPr>
              <a:t>5- ثؤلى وشة ناطؤرِىَ ،بةلاَم فؤرِميَكى نوىَ ى ثيَدةبةخشىَ.</a:t>
            </a:r>
          </a:p>
          <a:p>
            <a:pPr marL="0" indent="0" algn="r">
              <a:buNone/>
            </a:pPr>
            <a:r>
              <a:rPr lang="ar-SA" dirty="0">
                <a:cs typeface="Ali_K_Alwand" pitchFamily="2" charset="-78"/>
              </a:rPr>
              <a:t>مندالَ +  يَك (ط.ريَزمانى) ــــــ مندالَيَك </a:t>
            </a:r>
          </a:p>
          <a:p>
            <a:pPr marL="0" indent="0" algn="r">
              <a:buNone/>
            </a:pPr>
            <a:r>
              <a:rPr lang="ar-SA" dirty="0">
                <a:cs typeface="Ali_K_Alwand" pitchFamily="2" charset="-78"/>
              </a:rPr>
              <a:t>وشةكة دواى وةرطرتنى طيرةكة ريَزمانييةكة هةر لة ثؤلى (ناوة) بةلاَم فؤرميَكى نويَ ى ثيَدةبةخشىَ .</a:t>
            </a:r>
          </a:p>
        </p:txBody>
      </p:sp>
    </p:spTree>
    <p:extLst>
      <p:ext uri="{BB962C8B-B14F-4D97-AF65-F5344CB8AC3E}">
        <p14:creationId xmlns:p14="http://schemas.microsoft.com/office/powerpoint/2010/main" val="1873141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lgn="r">
              <a:buNone/>
            </a:pPr>
            <a:r>
              <a:rPr lang="ar-SA" dirty="0">
                <a:cs typeface="Ali_K_Alwand" pitchFamily="2" charset="-78"/>
              </a:rPr>
              <a:t>6- هيَزيان لةسةر نية بةلاَم هةنديَك جار ئةو رستانةى بة تاكة وشةيةك دةردةبرِدريَن ،طيرةكة ريَزمانييةكة هيَزدار دةبيَت.</a:t>
            </a:r>
          </a:p>
          <a:p>
            <a:pPr marL="0" indent="0" algn="r">
              <a:buNone/>
            </a:pPr>
            <a:r>
              <a:rPr lang="ar-SA" dirty="0">
                <a:solidFill>
                  <a:srgbClr val="0070C0"/>
                </a:solidFill>
                <a:cs typeface="Ali_K_Alwand" pitchFamily="2" charset="-78"/>
              </a:rPr>
              <a:t>نموونة</a:t>
            </a:r>
            <a:r>
              <a:rPr lang="ar-SA" dirty="0">
                <a:cs typeface="Ali_K_Alwand" pitchFamily="2" charset="-78"/>
              </a:rPr>
              <a:t> : دةرِؤم </a:t>
            </a:r>
          </a:p>
          <a:p>
            <a:pPr marL="0" indent="0" algn="r">
              <a:buNone/>
            </a:pPr>
            <a:r>
              <a:rPr lang="ar-SA" dirty="0">
                <a:cs typeface="Ali_K_Alwand" pitchFamily="2" charset="-78"/>
              </a:rPr>
              <a:t>7- خاوةنى ئةركة نةك واتا .</a:t>
            </a:r>
          </a:p>
          <a:p>
            <a:pPr marL="0" indent="0" algn="r">
              <a:buNone/>
            </a:pPr>
            <a:r>
              <a:rPr lang="ar-SA" dirty="0">
                <a:cs typeface="Ali_K_Alwand" pitchFamily="2" charset="-78"/>
              </a:rPr>
              <a:t>8- واتاى ضةمكى بنكة ناطؤرِن ، بةلاَم واتاى ريَزمانى بنكة دةطؤرِن.</a:t>
            </a:r>
          </a:p>
          <a:p>
            <a:pPr marL="0" indent="0" algn="r">
              <a:buNone/>
            </a:pPr>
            <a:r>
              <a:rPr lang="ar-SA" dirty="0">
                <a:solidFill>
                  <a:srgbClr val="0070C0"/>
                </a:solidFill>
                <a:cs typeface="Ali_K_Alwand" pitchFamily="2" charset="-78"/>
              </a:rPr>
              <a:t>نموونة</a:t>
            </a:r>
            <a:r>
              <a:rPr lang="ar-SA" dirty="0">
                <a:cs typeface="Ali_K_Alwand" pitchFamily="2" charset="-78"/>
              </a:rPr>
              <a:t> :   </a:t>
            </a:r>
            <a:r>
              <a:rPr lang="ar-SA" dirty="0">
                <a:solidFill>
                  <a:srgbClr val="FF0000"/>
                </a:solidFill>
                <a:cs typeface="Ali_K_Alwand" pitchFamily="2" charset="-78"/>
              </a:rPr>
              <a:t>باش</a:t>
            </a:r>
            <a:r>
              <a:rPr lang="ar-SA" dirty="0">
                <a:cs typeface="Ali_K_Alwand" pitchFamily="2" charset="-78"/>
              </a:rPr>
              <a:t> : ثلةى ضةسثاوى ئاوةلَناوة</a:t>
            </a:r>
          </a:p>
          <a:p>
            <a:pPr marL="0" indent="0" algn="r">
              <a:buNone/>
            </a:pPr>
            <a:r>
              <a:rPr lang="ar-SA" dirty="0">
                <a:cs typeface="Ali_K_Alwand" pitchFamily="2" charset="-78"/>
              </a:rPr>
              <a:t>             </a:t>
            </a:r>
            <a:r>
              <a:rPr lang="ar-SA" dirty="0">
                <a:solidFill>
                  <a:srgbClr val="FF0000"/>
                </a:solidFill>
                <a:cs typeface="Ali_K_Alwand" pitchFamily="2" charset="-78"/>
              </a:rPr>
              <a:t>باشترين</a:t>
            </a:r>
            <a:r>
              <a:rPr lang="ar-SA" dirty="0">
                <a:cs typeface="Ali_K_Alwand" pitchFamily="2" charset="-78"/>
              </a:rPr>
              <a:t> : ثلةى بالاَى ئاوةلَناوة</a:t>
            </a:r>
          </a:p>
          <a:p>
            <a:pPr marL="0" indent="0" algn="r">
              <a:buNone/>
            </a:pPr>
            <a:r>
              <a:rPr lang="ar-SA" dirty="0">
                <a:cs typeface="Ali_K_Alwand" pitchFamily="2" charset="-78"/>
              </a:rPr>
              <a:t>لةهةردوو بارةكة (باش) هةر باشة ضةمكى طشتى واتاى (باش)ى لةدةست نةداوة ،بةلاَم لة رووى ريَزمانيةوة رادةى (باش) لةطةلَ (باشترين) جياوازة و لة رؤنانى رستةدا مامةلَةى جياوازيان لةطةلَ دةكريَت .</a:t>
            </a:r>
          </a:p>
        </p:txBody>
      </p:sp>
    </p:spTree>
    <p:extLst>
      <p:ext uri="{BB962C8B-B14F-4D97-AF65-F5344CB8AC3E}">
        <p14:creationId xmlns:p14="http://schemas.microsoft.com/office/powerpoint/2010/main" val="357117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0070C0"/>
                </a:solidFill>
                <a:cs typeface="Ali_K_Alwand" pitchFamily="2" charset="-78"/>
              </a:rPr>
              <a:t>ثرسيار</a:t>
            </a:r>
          </a:p>
        </p:txBody>
      </p:sp>
      <p:sp>
        <p:nvSpPr>
          <p:cNvPr id="3" name="Content Placeholder 2"/>
          <p:cNvSpPr>
            <a:spLocks noGrp="1"/>
          </p:cNvSpPr>
          <p:nvPr>
            <p:ph idx="1"/>
          </p:nvPr>
        </p:nvSpPr>
        <p:spPr/>
        <p:txBody>
          <a:bodyPr/>
          <a:lstStyle/>
          <a:p>
            <a:pPr marL="0" indent="0" algn="r">
              <a:buNone/>
            </a:pPr>
            <a:r>
              <a:rPr lang="ar-SA" dirty="0">
                <a:cs typeface="Ali_K_Alwand" pitchFamily="2" charset="-78"/>
              </a:rPr>
              <a:t>لةم وشانةى خوارةوة طيرةكة ريَزمانى و وشةداريذةكان دةست نيشان بكة :</a:t>
            </a:r>
          </a:p>
          <a:p>
            <a:pPr marL="0" indent="0" algn="r">
              <a:buNone/>
            </a:pPr>
            <a:r>
              <a:rPr lang="ar-SA" dirty="0">
                <a:cs typeface="Ali_K_Alwand" pitchFamily="2" charset="-78"/>
              </a:rPr>
              <a:t>مالَؤضكة :</a:t>
            </a:r>
          </a:p>
          <a:p>
            <a:pPr marL="0" indent="0" algn="r">
              <a:buNone/>
            </a:pPr>
            <a:r>
              <a:rPr lang="ar-SA" dirty="0">
                <a:cs typeface="Ali_K_Alwand" pitchFamily="2" charset="-78"/>
              </a:rPr>
              <a:t>كاريلة :</a:t>
            </a:r>
          </a:p>
          <a:p>
            <a:pPr marL="0" indent="0" algn="r">
              <a:buNone/>
            </a:pPr>
            <a:r>
              <a:rPr lang="ar-SA" dirty="0">
                <a:cs typeface="Ali_K_Alwand" pitchFamily="2" charset="-78"/>
              </a:rPr>
              <a:t>ثيَنوسيَك :</a:t>
            </a:r>
          </a:p>
          <a:p>
            <a:pPr marL="0" indent="0" algn="r">
              <a:buNone/>
            </a:pPr>
            <a:r>
              <a:rPr lang="ar-SA" dirty="0">
                <a:cs typeface="Ali_K_Alwand" pitchFamily="2" charset="-78"/>
              </a:rPr>
              <a:t>كضان :</a:t>
            </a:r>
          </a:p>
          <a:p>
            <a:pPr marL="0" indent="0" algn="r">
              <a:buNone/>
            </a:pPr>
            <a:r>
              <a:rPr lang="ar-SA" dirty="0">
                <a:cs typeface="Ali_K_Alwand" pitchFamily="2" charset="-78"/>
              </a:rPr>
              <a:t>مةردايةتي :</a:t>
            </a:r>
          </a:p>
        </p:txBody>
      </p:sp>
      <p:cxnSp>
        <p:nvCxnSpPr>
          <p:cNvPr id="4" name="Straight Connector 3"/>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1656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Ali_K_Alwand" pitchFamily="2" charset="-78"/>
              </a:rPr>
              <a:t>جؤرةكانى مؤرفيم</a:t>
            </a:r>
          </a:p>
        </p:txBody>
      </p:sp>
      <p:sp>
        <p:nvSpPr>
          <p:cNvPr id="3" name="Content Placeholder 2"/>
          <p:cNvSpPr>
            <a:spLocks noGrp="1"/>
          </p:cNvSpPr>
          <p:nvPr>
            <p:ph idx="1"/>
          </p:nvPr>
        </p:nvSpPr>
        <p:spPr>
          <a:xfrm>
            <a:off x="457200" y="1219200"/>
            <a:ext cx="8229600" cy="5410200"/>
          </a:xfrm>
        </p:spPr>
        <p:txBody>
          <a:bodyPr>
            <a:normAutofit lnSpcReduction="10000"/>
          </a:bodyPr>
          <a:lstStyle/>
          <a:p>
            <a:pPr marL="0" indent="0" algn="r">
              <a:buNone/>
            </a:pPr>
            <a:r>
              <a:rPr lang="ar-SA" dirty="0">
                <a:cs typeface="Ali_K_Alwand" pitchFamily="2" charset="-78"/>
              </a:rPr>
              <a:t>زمانةوانةكان بة ثيَى بيروبؤضوونى خؤيان بة ضةند شيَوةيةك جؤرةكانى مؤرفيميان </a:t>
            </a:r>
            <a:r>
              <a:rPr lang="ar-IQ" dirty="0">
                <a:cs typeface="Ali_K_Alwand" pitchFamily="2" charset="-78"/>
              </a:rPr>
              <a:t>دةستنيشانكردووة</a:t>
            </a:r>
            <a:r>
              <a:rPr lang="ar-SA" dirty="0">
                <a:cs typeface="Ali_K_Alwand" pitchFamily="2" charset="-78"/>
              </a:rPr>
              <a:t> بؤ نموونة : </a:t>
            </a: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r>
              <a:rPr lang="ar-SA" sz="3000" dirty="0">
                <a:cs typeface="Ali_K_Alwand" pitchFamily="2" charset="-78"/>
              </a:rPr>
              <a:t>جطة لةم دابةشكردنة دابةشكردنيَكى تر هةية كة وردتر جؤرةكانى مؤرفيم دةست نيشان دةكات </a:t>
            </a:r>
            <a:r>
              <a:rPr lang="ar-SA" dirty="0">
                <a:cs typeface="Ali_K_Alwand" pitchFamily="2" charset="-78"/>
              </a:rPr>
              <a:t>.</a:t>
            </a:r>
          </a:p>
        </p:txBody>
      </p:sp>
      <p:graphicFrame>
        <p:nvGraphicFramePr>
          <p:cNvPr id="4" name="Diagram 3"/>
          <p:cNvGraphicFramePr/>
          <p:nvPr>
            <p:extLst>
              <p:ext uri="{D42A27DB-BD31-4B8C-83A1-F6EECF244321}">
                <p14:modId xmlns:p14="http://schemas.microsoft.com/office/powerpoint/2010/main" val="3579382009"/>
              </p:ext>
            </p:extLst>
          </p:nvPr>
        </p:nvGraphicFramePr>
        <p:xfrm>
          <a:off x="1447800" y="2209800"/>
          <a:ext cx="63246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39978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cs typeface="Ali_K_Alwand" pitchFamily="2" charset="-78"/>
              </a:rPr>
              <a:t>جياوازى نيَوان طيرةكى وشةدارِيَذ و طيرةكى رِيَزمانى </a:t>
            </a:r>
            <a:endParaRPr lang="en-US" sz="4000" b="1" cap="all"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cs typeface="Ali_K_Alwand"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lgn="justLow" rtl="1">
              <a:buNone/>
            </a:pPr>
            <a:r>
              <a:rPr lang="ar-SA" dirty="0">
                <a:cs typeface="Ali_K_Alwand" pitchFamily="2" charset="-78"/>
              </a:rPr>
              <a:t>1- طيرةكى وشةدارِيَذ ثؤلى وشة دةطؤرِيَت ، بةلاَم طيرةكة ريَزمانيةكان ثؤلى وشة ناطؤرِن تةنها دؤخى رِيَزمانى دةطؤرِن  .</a:t>
            </a:r>
          </a:p>
          <a:p>
            <a:pPr marL="0" indent="0" algn="justLow" rtl="1">
              <a:buNone/>
            </a:pPr>
            <a:r>
              <a:rPr lang="ar-SA" dirty="0">
                <a:cs typeface="Ali_K_Alwand" pitchFamily="2" charset="-78"/>
              </a:rPr>
              <a:t>وةك :</a:t>
            </a:r>
          </a:p>
          <a:p>
            <a:pPr marL="0" indent="0" algn="justLow" rtl="1">
              <a:buNone/>
            </a:pPr>
            <a:r>
              <a:rPr lang="ar-SA" dirty="0">
                <a:solidFill>
                  <a:srgbClr val="0070C0"/>
                </a:solidFill>
                <a:cs typeface="Ali_K_Alwand" pitchFamily="2" charset="-78"/>
              </a:rPr>
              <a:t>  (</a:t>
            </a:r>
            <a:r>
              <a:rPr lang="ar-SA" dirty="0">
                <a:solidFill>
                  <a:srgbClr val="FF0000"/>
                </a:solidFill>
                <a:cs typeface="Ali_K_Alwand" pitchFamily="2" charset="-78"/>
              </a:rPr>
              <a:t>ناو</a:t>
            </a:r>
            <a:r>
              <a:rPr lang="ar-SA" dirty="0">
                <a:solidFill>
                  <a:srgbClr val="0070C0"/>
                </a:solidFill>
                <a:cs typeface="Ali_K_Alwand" pitchFamily="2" charset="-78"/>
              </a:rPr>
              <a:t> )  خةم  + طين = </a:t>
            </a:r>
            <a:r>
              <a:rPr lang="ar-SA" dirty="0">
                <a:cs typeface="Ali_K_Alwand" pitchFamily="2" charset="-78"/>
              </a:rPr>
              <a:t>خةمطين</a:t>
            </a:r>
            <a:r>
              <a:rPr lang="ar-SA" dirty="0">
                <a:solidFill>
                  <a:srgbClr val="0070C0"/>
                </a:solidFill>
                <a:cs typeface="Ali_K_Alwand" pitchFamily="2" charset="-78"/>
              </a:rPr>
              <a:t>    (</a:t>
            </a:r>
            <a:r>
              <a:rPr lang="ar-SA" dirty="0">
                <a:solidFill>
                  <a:srgbClr val="FF0000"/>
                </a:solidFill>
                <a:cs typeface="Ali_K_Alwand" pitchFamily="2" charset="-78"/>
              </a:rPr>
              <a:t>ئاوةلَناو</a:t>
            </a:r>
            <a:r>
              <a:rPr lang="ar-SA" dirty="0">
                <a:solidFill>
                  <a:srgbClr val="0070C0"/>
                </a:solidFill>
                <a:cs typeface="Ali_K_Alwand" pitchFamily="2" charset="-78"/>
              </a:rPr>
              <a:t>)</a:t>
            </a:r>
          </a:p>
          <a:p>
            <a:pPr marL="0" indent="0" algn="justLow" rtl="1">
              <a:buNone/>
            </a:pPr>
            <a:r>
              <a:rPr lang="ar-SA" dirty="0">
                <a:solidFill>
                  <a:srgbClr val="0070C0"/>
                </a:solidFill>
                <a:cs typeface="Ali_K_Alwand" pitchFamily="2" charset="-78"/>
              </a:rPr>
              <a:t>  (</a:t>
            </a:r>
            <a:r>
              <a:rPr lang="ar-SA" dirty="0">
                <a:solidFill>
                  <a:srgbClr val="FF0000"/>
                </a:solidFill>
                <a:cs typeface="Ali_K_Alwand" pitchFamily="2" charset="-78"/>
              </a:rPr>
              <a:t>ناوى طشتى </a:t>
            </a:r>
            <a:r>
              <a:rPr lang="ar-SA" dirty="0">
                <a:solidFill>
                  <a:srgbClr val="0070C0"/>
                </a:solidFill>
                <a:cs typeface="Ali_K_Alwand" pitchFamily="2" charset="-78"/>
              </a:rPr>
              <a:t>)  مندالَ  +  ةكة  = </a:t>
            </a:r>
            <a:r>
              <a:rPr lang="ar-SA" dirty="0">
                <a:cs typeface="Ali_K_Alwand" pitchFamily="2" charset="-78"/>
              </a:rPr>
              <a:t>مندالَةكة</a:t>
            </a:r>
            <a:r>
              <a:rPr lang="ar-SA" dirty="0">
                <a:solidFill>
                  <a:srgbClr val="0070C0"/>
                </a:solidFill>
                <a:cs typeface="Ali_K_Alwand" pitchFamily="2" charset="-78"/>
              </a:rPr>
              <a:t>  (</a:t>
            </a:r>
            <a:r>
              <a:rPr lang="ar-SA" dirty="0">
                <a:solidFill>
                  <a:srgbClr val="FF0000"/>
                </a:solidFill>
                <a:cs typeface="Ali_K_Alwand" pitchFamily="2" charset="-78"/>
              </a:rPr>
              <a:t>ناوى ناسراو</a:t>
            </a:r>
            <a:r>
              <a:rPr lang="ar-SA" dirty="0">
                <a:solidFill>
                  <a:srgbClr val="0070C0"/>
                </a:solidFill>
                <a:cs typeface="Ali_K_Alwand" pitchFamily="2" charset="-78"/>
              </a:rPr>
              <a:t>)</a:t>
            </a:r>
          </a:p>
          <a:p>
            <a:pPr marL="0" indent="0" algn="justLow" rtl="1">
              <a:buNone/>
            </a:pPr>
            <a:r>
              <a:rPr lang="ar-SA" dirty="0">
                <a:cs typeface="Ali_K_Alwand" pitchFamily="2" charset="-78"/>
              </a:rPr>
              <a:t>2- طيرةكة وشة داريَذةكان واتاى نوىَ دةبةخشن بة وشةكة بةلاَم طيرةكة ريَزمانيةكان خاوةنى ئةركن نةك واتا .</a:t>
            </a:r>
          </a:p>
          <a:p>
            <a:pPr marL="0" indent="0" algn="justLow" rtl="1">
              <a:buNone/>
            </a:pPr>
            <a:r>
              <a:rPr lang="ar-SA" dirty="0">
                <a:solidFill>
                  <a:srgbClr val="0070C0"/>
                </a:solidFill>
                <a:cs typeface="Ali_K_Alwand" pitchFamily="2" charset="-78"/>
              </a:rPr>
              <a:t> </a:t>
            </a:r>
            <a:endParaRPr lang="en-US" dirty="0">
              <a:solidFill>
                <a:srgbClr val="0070C0"/>
              </a:solidFill>
              <a:cs typeface="Ali_K_Alwand" pitchFamily="2" charset="-78"/>
            </a:endParaRPr>
          </a:p>
        </p:txBody>
      </p:sp>
      <p:cxnSp>
        <p:nvCxnSpPr>
          <p:cNvPr id="4" name="Straight Connector 3"/>
          <p:cNvCxnSpPr/>
          <p:nvPr/>
        </p:nvCxnSpPr>
        <p:spPr>
          <a:xfrm flipH="1">
            <a:off x="685800" y="12954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7341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dirty="0">
                <a:cs typeface="Ali_K_Alwand" pitchFamily="2" charset="-78"/>
              </a:rPr>
              <a:t>3- طيرةكة وشةداريَذةكان ثاشطرةكانيان كؤتايى كراوة بةجيَدةهيَلَن بؤ ثاشطرة ريَزمانييةكان ،بةلاَم طيرةكة ريَزمانيةكان ثاشطرةكانيان كؤتاييةكى داخراو بةجيَدةهيَلَن بؤ طيرةكة وشة داريَذةكان .</a:t>
            </a:r>
          </a:p>
          <a:p>
            <a:pPr marL="0" indent="0" algn="r">
              <a:buNone/>
            </a:pPr>
            <a:r>
              <a:rPr lang="ar-SA" dirty="0">
                <a:solidFill>
                  <a:srgbClr val="0070C0"/>
                </a:solidFill>
                <a:cs typeface="Ali_K_Alwand" pitchFamily="2" charset="-78"/>
              </a:rPr>
              <a:t>سثى   +  يَنة  = سثيَنة  + </a:t>
            </a:r>
            <a:r>
              <a:rPr lang="ar-SA" dirty="0">
                <a:solidFill>
                  <a:srgbClr val="FF0066"/>
                </a:solidFill>
                <a:cs typeface="Ali_K_Alwand" pitchFamily="2" charset="-78"/>
              </a:rPr>
              <a:t>ةكة</a:t>
            </a:r>
            <a:r>
              <a:rPr lang="ar-SA" dirty="0">
                <a:solidFill>
                  <a:srgbClr val="0070C0"/>
                </a:solidFill>
                <a:cs typeface="Ali_K_Alwand" pitchFamily="2" charset="-78"/>
              </a:rPr>
              <a:t>  = سثيَنةكة </a:t>
            </a:r>
          </a:p>
          <a:p>
            <a:pPr marL="0" indent="0" algn="r">
              <a:buNone/>
            </a:pPr>
            <a:r>
              <a:rPr lang="ar-SA" dirty="0">
                <a:solidFill>
                  <a:srgbClr val="0070C0"/>
                </a:solidFill>
                <a:cs typeface="Ali_K_Alwand" pitchFamily="2" charset="-78"/>
              </a:rPr>
              <a:t> ئاسن + طةر  =  ئاسنطةر  + </a:t>
            </a:r>
            <a:r>
              <a:rPr lang="ar-SA" dirty="0">
                <a:solidFill>
                  <a:srgbClr val="FF0066"/>
                </a:solidFill>
                <a:cs typeface="Ali_K_Alwand" pitchFamily="2" charset="-78"/>
              </a:rPr>
              <a:t>يَتى</a:t>
            </a:r>
            <a:r>
              <a:rPr lang="ar-SA" dirty="0">
                <a:solidFill>
                  <a:srgbClr val="0070C0"/>
                </a:solidFill>
                <a:cs typeface="Ali_K_Alwand" pitchFamily="2" charset="-78"/>
              </a:rPr>
              <a:t> = ئاسنطةريَتى </a:t>
            </a:r>
          </a:p>
          <a:p>
            <a:pPr marL="0" indent="0" algn="r">
              <a:buNone/>
            </a:pPr>
            <a:r>
              <a:rPr lang="ar-SA" dirty="0">
                <a:cs typeface="Ali_K_Alwand" pitchFamily="2" charset="-78"/>
              </a:rPr>
              <a:t>كورِ + ةكة  = كورِةكة </a:t>
            </a:r>
            <a:r>
              <a:rPr lang="ar-SA" sz="2400" dirty="0">
                <a:cs typeface="Ali_K_Alwand" pitchFamily="2" charset="-78"/>
              </a:rPr>
              <a:t>( </a:t>
            </a:r>
            <a:r>
              <a:rPr lang="ar-SA" sz="2400" dirty="0">
                <a:solidFill>
                  <a:srgbClr val="0070C0"/>
                </a:solidFill>
                <a:cs typeface="Ali_K_Alwand" pitchFamily="2" charset="-78"/>
              </a:rPr>
              <a:t>ناتوانين طيرةكى وشةداريَذى ترى بؤ زياد بكةين</a:t>
            </a:r>
            <a:r>
              <a:rPr lang="ar-SA" sz="2400" dirty="0">
                <a:cs typeface="Ali_K_Alwand" pitchFamily="2" charset="-78"/>
              </a:rPr>
              <a:t>)</a:t>
            </a:r>
          </a:p>
          <a:p>
            <a:pPr marL="0" indent="0" algn="r">
              <a:buNone/>
            </a:pPr>
            <a:r>
              <a:rPr lang="ar-SA" dirty="0">
                <a:cs typeface="Ali_K_Alwand" pitchFamily="2" charset="-78"/>
              </a:rPr>
              <a:t>كورِةكة + ان = كورِةكان </a:t>
            </a:r>
            <a:r>
              <a:rPr lang="ar-SA" sz="2000" dirty="0">
                <a:cs typeface="Ali_K_Alwand" pitchFamily="2" charset="-78"/>
              </a:rPr>
              <a:t>(</a:t>
            </a:r>
            <a:r>
              <a:rPr lang="ar-SA" sz="2000" dirty="0">
                <a:solidFill>
                  <a:srgbClr val="0070C0"/>
                </a:solidFill>
                <a:cs typeface="Ali_K_Alwand" pitchFamily="2" charset="-78"/>
              </a:rPr>
              <a:t>دةتوانين طيرةكى ريَزمانى ترى بؤ زياد بكةين</a:t>
            </a:r>
            <a:r>
              <a:rPr lang="ar-SA" sz="2000" dirty="0">
                <a:cs typeface="Ali_K_Alwand" pitchFamily="2" charset="-78"/>
              </a:rPr>
              <a:t>)</a:t>
            </a: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a:p>
            <a:pPr marL="0" indent="0" algn="r">
              <a:buNone/>
            </a:pPr>
            <a:endParaRPr lang="ar-SA" dirty="0">
              <a:cs typeface="Ali_K_Alwand" pitchFamily="2" charset="-78"/>
            </a:endParaRPr>
          </a:p>
        </p:txBody>
      </p:sp>
    </p:spTree>
    <p:extLst>
      <p:ext uri="{BB962C8B-B14F-4D97-AF65-F5344CB8AC3E}">
        <p14:creationId xmlns:p14="http://schemas.microsoft.com/office/powerpoint/2010/main" val="908336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r">
              <a:buNone/>
            </a:pPr>
            <a:r>
              <a:rPr lang="ar-SA" sz="3600" dirty="0"/>
              <a:t>4- </a:t>
            </a:r>
            <a:r>
              <a:rPr lang="ar-SA" sz="3600" dirty="0">
                <a:cs typeface="Ali_K_Alwand" pitchFamily="2" charset="-78"/>
              </a:rPr>
              <a:t>طيرةكى وشة داريَذةكان ناويَز (شاز)مؤرفؤلؤجيان تيَداية ، بةلاَم طيرةكة ريَزمانييةكان ناويَزةيان تيَدا نية .</a:t>
            </a:r>
            <a:endParaRPr lang="ar-SA" sz="3600" dirty="0"/>
          </a:p>
          <a:p>
            <a:pPr marL="0" indent="0" algn="r">
              <a:buNone/>
            </a:pPr>
            <a:r>
              <a:rPr lang="ar-SA" sz="3600" dirty="0">
                <a:solidFill>
                  <a:srgbClr val="FF0000"/>
                </a:solidFill>
                <a:cs typeface="Ali_K_Alwand" pitchFamily="2" charset="-78"/>
              </a:rPr>
              <a:t>تر ، ترين :</a:t>
            </a:r>
            <a:r>
              <a:rPr lang="ar-SA" sz="3600" dirty="0">
                <a:cs typeface="Ali_K_Alwand" pitchFamily="2" charset="-78"/>
              </a:rPr>
              <a:t> ناو (ثياو )  (ثياوتر ، ثياوترين )</a:t>
            </a:r>
          </a:p>
          <a:p>
            <a:pPr marL="0" indent="0" algn="r">
              <a:buNone/>
            </a:pPr>
            <a:r>
              <a:rPr lang="ar-SA" sz="3600" dirty="0">
                <a:cs typeface="Ali_K_Alwand" pitchFamily="2" charset="-78"/>
              </a:rPr>
              <a:t>             ئاوةلَناو ( باش) (باشتر ، باشترين)</a:t>
            </a:r>
          </a:p>
          <a:p>
            <a:pPr marL="0" indent="0" algn="r">
              <a:buNone/>
            </a:pPr>
            <a:r>
              <a:rPr lang="ar-SA" sz="3600" dirty="0">
                <a:solidFill>
                  <a:srgbClr val="FF0000"/>
                </a:solidFill>
                <a:cs typeface="Ali_K_Alwand" pitchFamily="2" charset="-78"/>
              </a:rPr>
              <a:t>طةر</a:t>
            </a:r>
            <a:r>
              <a:rPr lang="ar-SA" sz="3600" dirty="0">
                <a:cs typeface="Ali_K_Alwand" pitchFamily="2" charset="-78"/>
              </a:rPr>
              <a:t> – ناو (ئاسن ) - ئاسنطةر</a:t>
            </a:r>
          </a:p>
          <a:p>
            <a:pPr marL="0" indent="0" algn="r">
              <a:buNone/>
            </a:pPr>
            <a:r>
              <a:rPr lang="ar-SA" sz="3600" dirty="0">
                <a:solidFill>
                  <a:srgbClr val="FF0000"/>
                </a:solidFill>
                <a:cs typeface="Ali_K_Alwand" pitchFamily="2" charset="-78"/>
              </a:rPr>
              <a:t>ضى</a:t>
            </a:r>
            <a:r>
              <a:rPr lang="ar-SA" sz="3600" dirty="0">
                <a:cs typeface="Ali_K_Alwand" pitchFamily="2" charset="-78"/>
              </a:rPr>
              <a:t> – كارةباضى  </a:t>
            </a:r>
          </a:p>
        </p:txBody>
      </p:sp>
    </p:spTree>
    <p:extLst>
      <p:ext uri="{BB962C8B-B14F-4D97-AF65-F5344CB8AC3E}">
        <p14:creationId xmlns:p14="http://schemas.microsoft.com/office/powerpoint/2010/main" val="776318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Low" rtl="1">
              <a:buNone/>
            </a:pPr>
            <a:r>
              <a:rPr lang="ar-SA" sz="3600" dirty="0">
                <a:cs typeface="Ali_K_Alwand" pitchFamily="2" charset="-78"/>
              </a:rPr>
              <a:t>5- طيركة وشةداريَذةكان ذمارةيان زياترة ثيَكهاتةى دةنطيشيان طةورةترة ، بةلاَم طيركة ريَزمانيةكان ذمارةيان كةمترة و ثيَكهاتةى دةنطيشيان بضوكترة ،بةلاَم بةكارهيَنانيان ديارو ضالاكة . </a:t>
            </a:r>
          </a:p>
          <a:p>
            <a:pPr marL="0" indent="0" algn="justLow" rtl="1">
              <a:buNone/>
            </a:pPr>
            <a:r>
              <a:rPr lang="ar-SA" sz="3600" dirty="0">
                <a:solidFill>
                  <a:srgbClr val="FF0000"/>
                </a:solidFill>
                <a:cs typeface="Ali_K_Alwand" pitchFamily="2" charset="-78"/>
              </a:rPr>
              <a:t>طيرةكى وشةداريَذ </a:t>
            </a:r>
            <a:r>
              <a:rPr lang="ar-SA" sz="3600" dirty="0">
                <a:cs typeface="Ali_K_Alwand" pitchFamily="2" charset="-78"/>
              </a:rPr>
              <a:t>( دا ، را ، يلكة ،يلة ، ينة ، يَنة ، يَتى ، ةوا ، ضى ، طةر ، ستان ، كيلة ، هةلَ ، ثيَ ، نة ،ؤكة ، كار ....هتد)</a:t>
            </a:r>
          </a:p>
          <a:p>
            <a:pPr marL="0" indent="0" algn="justLow" rtl="1">
              <a:buNone/>
            </a:pPr>
            <a:r>
              <a:rPr lang="ar-SA" sz="3600" dirty="0">
                <a:solidFill>
                  <a:srgbClr val="FF0000"/>
                </a:solidFill>
                <a:cs typeface="Ali_K_Alwand" pitchFamily="2" charset="-78"/>
              </a:rPr>
              <a:t>طيرةكى ريَزمانى </a:t>
            </a:r>
            <a:r>
              <a:rPr lang="ar-SA" sz="3600" dirty="0">
                <a:cs typeface="Ali_K_Alwand" pitchFamily="2" charset="-78"/>
              </a:rPr>
              <a:t>: (ةكة ، ان ،يَك ،تر /ترين ،دة (رانةبردوو) ،ب (داخوازى) ،ب (دانانى) ، نة/نا ، مة ، ة ،...هتد).</a:t>
            </a:r>
          </a:p>
          <a:p>
            <a:pPr marL="0" indent="0" algn="justLow" rtl="1">
              <a:buNone/>
            </a:pPr>
            <a:endParaRPr lang="ar-SA" sz="3600" dirty="0">
              <a:cs typeface="Ali_K_Alwand" pitchFamily="2" charset="-78"/>
            </a:endParaRPr>
          </a:p>
          <a:p>
            <a:pPr marL="0" indent="0" algn="justLow" rtl="1">
              <a:buNone/>
            </a:pPr>
            <a:endParaRPr lang="ar-SA" sz="3600" dirty="0">
              <a:cs typeface="Ali_K_Alwand" pitchFamily="2" charset="-78"/>
            </a:endParaRPr>
          </a:p>
        </p:txBody>
      </p:sp>
    </p:spTree>
    <p:extLst>
      <p:ext uri="{BB962C8B-B14F-4D97-AF65-F5344CB8AC3E}">
        <p14:creationId xmlns:p14="http://schemas.microsoft.com/office/powerpoint/2010/main" val="3910542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r" rtl="1">
              <a:buNone/>
            </a:pPr>
            <a:r>
              <a:rPr lang="ar-SA" dirty="0">
                <a:cs typeface="Ali_K_Alwand" pitchFamily="2" charset="-78"/>
              </a:rPr>
              <a:t>6- طيرةكة وشةداريَذةكان كاركردنيان لة ذيَر دةسةلاَتى ياساكانى مؤرفؤلؤجى داية، بةلاَم طيرةكة ريَزمانيةكان كاكركردنيان لة ذيَر دةسةلاَتى ياساكانى سينتاكس داية . </a:t>
            </a:r>
          </a:p>
          <a:p>
            <a:pPr marL="0" indent="0" algn="r" rtl="1">
              <a:buNone/>
            </a:pPr>
            <a:r>
              <a:rPr lang="ar-SA" dirty="0">
                <a:cs typeface="Ali_K_Alwand" pitchFamily="2" charset="-78"/>
              </a:rPr>
              <a:t>بة + هيَز  = بةهيَز </a:t>
            </a:r>
          </a:p>
          <a:p>
            <a:pPr marL="0" indent="0" algn="r" rtl="1">
              <a:buNone/>
            </a:pPr>
            <a:r>
              <a:rPr lang="ar-SA" dirty="0">
                <a:cs typeface="Ali_K_Alwand" pitchFamily="2" charset="-78"/>
              </a:rPr>
              <a:t>نة + ضى = نةضى </a:t>
            </a:r>
          </a:p>
          <a:p>
            <a:pPr marL="0" indent="0" algn="r" rtl="1">
              <a:buNone/>
            </a:pPr>
            <a:r>
              <a:rPr lang="ar-SA" dirty="0">
                <a:cs typeface="Ali_K_Alwand" pitchFamily="2" charset="-78"/>
              </a:rPr>
              <a:t>7- طيرةكة وشة داريَذةكان ياساى ئارةزومةندانةيان تيَداية بةلاَم طيرةكة ريَزمانةكان ياساى ئارةزوومةندانةيان تيَدا نية .</a:t>
            </a:r>
          </a:p>
          <a:p>
            <a:pPr marL="0" indent="0" algn="r" rtl="1">
              <a:buNone/>
            </a:pPr>
            <a:r>
              <a:rPr lang="ar-SA" dirty="0">
                <a:cs typeface="Ali_K_Alwand" pitchFamily="2" charset="-78"/>
              </a:rPr>
              <a:t>بؤ نموونة طيرةكة وشةداريَذةكانى (</a:t>
            </a:r>
            <a:r>
              <a:rPr lang="ar-SA" dirty="0">
                <a:solidFill>
                  <a:srgbClr val="FF0066"/>
                </a:solidFill>
                <a:cs typeface="Ali_K_Alwand" pitchFamily="2" charset="-78"/>
              </a:rPr>
              <a:t>ضة ، ضؤكة ، ؤكة</a:t>
            </a:r>
            <a:r>
              <a:rPr lang="ar-SA" dirty="0">
                <a:cs typeface="Ali_K_Alwand" pitchFamily="2" charset="-78"/>
              </a:rPr>
              <a:t>) ئةوانة هيض لة ضةمكى رستةكة ناطؤريَت .</a:t>
            </a:r>
          </a:p>
          <a:p>
            <a:pPr marL="0" indent="0" algn="r" rtl="1">
              <a:buNone/>
            </a:pPr>
            <a:r>
              <a:rPr lang="ar-SA" dirty="0">
                <a:cs typeface="Ali_K_Alwand" pitchFamily="2" charset="-78"/>
              </a:rPr>
              <a:t>(باخضة ، باخضؤكة ، باخؤكة) </a:t>
            </a:r>
            <a:endParaRPr lang="en-US" dirty="0">
              <a:cs typeface="Ali_K_Alwand" pitchFamily="2" charset="-78"/>
            </a:endParaRPr>
          </a:p>
        </p:txBody>
      </p:sp>
    </p:spTree>
    <p:extLst>
      <p:ext uri="{BB962C8B-B14F-4D97-AF65-F5344CB8AC3E}">
        <p14:creationId xmlns:p14="http://schemas.microsoft.com/office/powerpoint/2010/main" val="3593239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dirty="0"/>
              <a:t>8- </a:t>
            </a:r>
            <a:r>
              <a:rPr lang="ar-SA" dirty="0">
                <a:cs typeface="Ali_K_Alwand" pitchFamily="2" charset="-78"/>
              </a:rPr>
              <a:t>طيرةكة وشةداريَذةكان تواناى سازكردنى وشةى ئالَؤزيان هةية بة هؤى ثيَشطر و ثاشطرةكانيةوة ،بةلاَم طيرةكى ريَزمانى تواناى سازكردنى وشةى ئالَؤزى نية .</a:t>
            </a:r>
          </a:p>
          <a:p>
            <a:pPr marL="0" indent="0" algn="r">
              <a:buNone/>
            </a:pPr>
            <a:r>
              <a:rPr lang="ar-SA" dirty="0">
                <a:cs typeface="Ali_K_Alwand" pitchFamily="2" charset="-78"/>
              </a:rPr>
              <a:t>شاخ  + ةوان  = شاخةوان  (وشةى ئالَؤز)</a:t>
            </a:r>
          </a:p>
          <a:p>
            <a:pPr marL="0" indent="0" algn="r">
              <a:buNone/>
            </a:pPr>
            <a:r>
              <a:rPr lang="ar-SA" dirty="0">
                <a:cs typeface="Ali_K_Alwand" pitchFamily="2" charset="-78"/>
              </a:rPr>
              <a:t>بيَ  +  هؤش  = بيَهؤش (وشةى ئالَؤز)</a:t>
            </a:r>
          </a:p>
          <a:p>
            <a:pPr marL="0" indent="0" algn="r">
              <a:buNone/>
            </a:pPr>
            <a:endParaRPr lang="ar-SA" dirty="0">
              <a:cs typeface="Ali_K_Alwand" pitchFamily="2" charset="-78"/>
            </a:endParaRPr>
          </a:p>
          <a:p>
            <a:pPr marL="0" indent="0" algn="r">
              <a:buNone/>
            </a:pPr>
            <a:endParaRPr lang="ar-SA" dirty="0">
              <a:cs typeface="Ali_K_Alwand" pitchFamily="2" charset="-78"/>
            </a:endParaRPr>
          </a:p>
        </p:txBody>
      </p:sp>
    </p:spTree>
    <p:extLst>
      <p:ext uri="{BB962C8B-B14F-4D97-AF65-F5344CB8AC3E}">
        <p14:creationId xmlns:p14="http://schemas.microsoft.com/office/powerpoint/2010/main" val="1760611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lgn="justLow" rtl="1">
              <a:buNone/>
            </a:pPr>
            <a:r>
              <a:rPr lang="ar-SA" sz="4700" b="1" dirty="0">
                <a:ln w="10541" cmpd="sng">
                  <a:solidFill>
                    <a:srgbClr val="7D7D7D">
                      <a:tint val="100000"/>
                      <a:shade val="100000"/>
                      <a:satMod val="110000"/>
                    </a:srgbClr>
                  </a:solidFill>
                  <a:prstDash val="solid"/>
                </a:ln>
                <a:solidFill>
                  <a:srgbClr val="FF0000"/>
                </a:solidFill>
              </a:rPr>
              <a:t>3- </a:t>
            </a:r>
            <a:r>
              <a:rPr lang="ar-SA" sz="4700" b="1" dirty="0">
                <a:ln w="10541" cmpd="sng">
                  <a:solidFill>
                    <a:srgbClr val="7D7D7D">
                      <a:tint val="100000"/>
                      <a:shade val="100000"/>
                      <a:satMod val="110000"/>
                    </a:srgbClr>
                  </a:solidFill>
                  <a:prstDash val="solid"/>
                </a:ln>
                <a:solidFill>
                  <a:srgbClr val="FF0000"/>
                </a:solidFill>
                <a:cs typeface="Ali_K_Alwand" pitchFamily="2" charset="-78"/>
              </a:rPr>
              <a:t>بنكةى بةند :</a:t>
            </a:r>
          </a:p>
          <a:p>
            <a:pPr marL="0" indent="0" algn="justLow" rtl="1">
              <a:buNone/>
            </a:pPr>
            <a:endParaRPr lang="ar-SA" sz="4700" b="1" dirty="0">
              <a:ln w="10541" cmpd="sng">
                <a:solidFill>
                  <a:srgbClr val="7D7D7D">
                    <a:tint val="100000"/>
                    <a:shade val="100000"/>
                    <a:satMod val="110000"/>
                  </a:srgbClr>
                </a:solidFill>
                <a:prstDash val="solid"/>
              </a:ln>
              <a:solidFill>
                <a:srgbClr val="FF0000"/>
              </a:solidFill>
              <a:cs typeface="Ali_K_Alwand" pitchFamily="2" charset="-78"/>
            </a:endParaRPr>
          </a:p>
          <a:p>
            <a:pPr marL="0" indent="0" algn="justLow" rtl="1">
              <a:buNone/>
            </a:pPr>
            <a:r>
              <a:rPr lang="ar-SA" sz="3300" dirty="0">
                <a:cs typeface="Ali_K_Alwand" pitchFamily="2" charset="-78"/>
              </a:rPr>
              <a:t>بنكةى بةند : جؤريَكة لة مؤرفيمى بةند كة زياتر رةطى كردار دةطريَتةوة .</a:t>
            </a:r>
          </a:p>
          <a:p>
            <a:pPr marL="0" indent="0" algn="justLow" rtl="1">
              <a:buNone/>
            </a:pPr>
            <a:r>
              <a:rPr lang="ar-SA" sz="3300" dirty="0">
                <a:solidFill>
                  <a:srgbClr val="FF0066"/>
                </a:solidFill>
                <a:cs typeface="Ali_K_Alwand" pitchFamily="2" charset="-78"/>
              </a:rPr>
              <a:t>رةطى كردار : </a:t>
            </a:r>
            <a:r>
              <a:rPr lang="ar-SA" sz="3300" dirty="0">
                <a:cs typeface="Ali_K_Alwand" pitchFamily="2" charset="-78"/>
              </a:rPr>
              <a:t>كرؤكى نةطؤرِى وشةية ،كة هيض شتيَكى ثيَوة نةنوسابيَت يان دواى لادانى هةموو طيرةكيَك لةسةر وشة ئةوةى دةميَنيَتةوة رةطى وشةية .</a:t>
            </a:r>
            <a:r>
              <a:rPr lang="ar-SA" sz="3300" dirty="0">
                <a:solidFill>
                  <a:srgbClr val="FF0066"/>
                </a:solidFill>
                <a:cs typeface="Ali_K_Alwand" pitchFamily="2" charset="-78"/>
              </a:rPr>
              <a:t> </a:t>
            </a:r>
          </a:p>
          <a:p>
            <a:pPr marL="0" indent="0" algn="justLow" rtl="1">
              <a:buNone/>
            </a:pPr>
            <a:r>
              <a:rPr lang="ar-SA" sz="3300" dirty="0">
                <a:solidFill>
                  <a:srgbClr val="FF0066"/>
                </a:solidFill>
                <a:cs typeface="Ali_K_Alwand" pitchFamily="2" charset="-78"/>
              </a:rPr>
              <a:t>يان : </a:t>
            </a:r>
            <a:r>
              <a:rPr lang="ar-SA" sz="3300" dirty="0">
                <a:cs typeface="Ali_K_Alwand" pitchFamily="2" charset="-78"/>
              </a:rPr>
              <a:t>ئةو بةشةية كة لة وشةيةكى ناسادة وةردةطيريَت دواى لابردنى هةموو ثيَشطر و ثاشطرة ريَزمانى وشةداريَذةكان بةمةش ئةوةى دةميَنيَتةوة بريتية لة رةط كة بؤ ثارضةى بضوكتر كةرت ناكريَت .بؤنموونة: </a:t>
            </a:r>
          </a:p>
          <a:p>
            <a:pPr marL="0" indent="0" algn="justLow" rtl="1">
              <a:buNone/>
            </a:pPr>
            <a:r>
              <a:rPr lang="ar-SA" sz="3300" dirty="0">
                <a:solidFill>
                  <a:srgbClr val="FF0066"/>
                </a:solidFill>
                <a:cs typeface="Ali_K_Alwand" pitchFamily="2" charset="-78"/>
              </a:rPr>
              <a:t>ثياوةكة – ثياو ، ثياوةتيةكة – ثياو ، خؤشناوةتى – خؤشناو،...هتد) </a:t>
            </a:r>
          </a:p>
          <a:p>
            <a:pPr marL="0" indent="0" algn="justLow" rtl="1">
              <a:buNone/>
            </a:pPr>
            <a:r>
              <a:rPr lang="ar-SA" sz="3300" dirty="0">
                <a:cs typeface="Ali_K_Alwand" pitchFamily="2" charset="-78"/>
              </a:rPr>
              <a:t>لة هةموو دةمةكاندا بة ديدةكريَت بؤ نموونة لة كاتى رابردوو رةطى كردار بة فرِيَدانى جيَناوى لكاو و نيشانةى كات دروست دةبيَت.</a:t>
            </a:r>
          </a:p>
          <a:p>
            <a:pPr marL="0" indent="0" algn="justLow" rtl="1">
              <a:buNone/>
            </a:pPr>
            <a:r>
              <a:rPr lang="ar-SA" sz="3300" dirty="0">
                <a:solidFill>
                  <a:srgbClr val="FF0066"/>
                </a:solidFill>
                <a:cs typeface="Ali_K_Alwand" pitchFamily="2" charset="-78"/>
              </a:rPr>
              <a:t>طرتم – طر </a:t>
            </a:r>
            <a:endParaRPr lang="en-US" sz="3300" dirty="0">
              <a:solidFill>
                <a:srgbClr val="FF0066"/>
              </a:solidFill>
              <a:cs typeface="Ali_K_Alwand" pitchFamily="2" charset="-78"/>
            </a:endParaRPr>
          </a:p>
        </p:txBody>
      </p:sp>
      <p:cxnSp>
        <p:nvCxnSpPr>
          <p:cNvPr id="4" name="Straight Connector 3"/>
          <p:cNvCxnSpPr/>
          <p:nvPr/>
        </p:nvCxnSpPr>
        <p:spPr>
          <a:xfrm flipH="1">
            <a:off x="914400" y="14478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91433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lgn="r">
              <a:buNone/>
            </a:pPr>
            <a:r>
              <a:rPr lang="ar-SA" dirty="0">
                <a:cs typeface="Ali_K_Alwand" pitchFamily="2" charset="-78"/>
              </a:rPr>
              <a:t>بةلاَم لة كارى رانةبردوو رةطى كار بة فريَدانى (دة)ى نيشانةى رانةبردوو وة جيَناوى لكاو وةردةطيريَت ،ئةوةى دةميَنيَتةوة ثيَى دةوترىَ رةطى كردار .</a:t>
            </a:r>
          </a:p>
          <a:p>
            <a:pPr marL="0" indent="0" algn="r">
              <a:buNone/>
            </a:pPr>
            <a:r>
              <a:rPr lang="ar-SA" dirty="0">
                <a:cs typeface="Ali_K_Alwand" pitchFamily="2" charset="-78"/>
              </a:rPr>
              <a:t>دةكرِم  - </a:t>
            </a:r>
            <a:r>
              <a:rPr lang="ar-SA" dirty="0">
                <a:solidFill>
                  <a:srgbClr val="FF0000"/>
                </a:solidFill>
                <a:cs typeface="Ali_K_Alwand" pitchFamily="2" charset="-78"/>
              </a:rPr>
              <a:t>كرِ </a:t>
            </a:r>
          </a:p>
          <a:p>
            <a:pPr marL="0" indent="0" algn="r">
              <a:buNone/>
            </a:pPr>
            <a:r>
              <a:rPr lang="ar-SA" dirty="0">
                <a:cs typeface="Ali_K_Alwand" pitchFamily="2" charset="-78"/>
              </a:rPr>
              <a:t>لة ريَزمانى نويَدا لة ئاستى مؤرفؤلؤجى هةموو وشةيةكى سادة ض ناو بيَت يان ئاوةلَناو يان ئاوةلَكار،...هتد لة زمانى كوردى بة رةط دادةنريَت ،ضونكة تواناى ئةوةيان هةية وةك رةطى كارةكان ببنة سةرة بؤ وةرطرتنى طيرةكى ريَزمانى و طيرةكى وشة داريَذ .</a:t>
            </a:r>
          </a:p>
          <a:p>
            <a:pPr marL="0" indent="0" algn="r">
              <a:buNone/>
            </a:pPr>
            <a:r>
              <a:rPr lang="ar-SA" dirty="0">
                <a:solidFill>
                  <a:srgbClr val="FF0000"/>
                </a:solidFill>
                <a:cs typeface="Ali_K_Alwand" pitchFamily="2" charset="-78"/>
              </a:rPr>
              <a:t>بؤ نموونة :</a:t>
            </a:r>
          </a:p>
          <a:p>
            <a:pPr marL="0" indent="0" algn="r">
              <a:buNone/>
            </a:pPr>
            <a:r>
              <a:rPr lang="ar-SA" dirty="0">
                <a:solidFill>
                  <a:srgbClr val="FF0000"/>
                </a:solidFill>
                <a:cs typeface="Ali_K_Alwand" pitchFamily="2" charset="-78"/>
              </a:rPr>
              <a:t>لةبةرزى – بةرز </a:t>
            </a:r>
          </a:p>
          <a:p>
            <a:pPr marL="0" indent="0" algn="r">
              <a:buNone/>
            </a:pPr>
            <a:r>
              <a:rPr lang="ar-SA" dirty="0">
                <a:solidFill>
                  <a:srgbClr val="FF0000"/>
                </a:solidFill>
                <a:cs typeface="Ali_K_Alwand" pitchFamily="2" charset="-78"/>
              </a:rPr>
              <a:t>جوانةكة – جوان </a:t>
            </a:r>
          </a:p>
          <a:p>
            <a:pPr marL="0" indent="0" algn="r">
              <a:buNone/>
            </a:pPr>
            <a:r>
              <a:rPr lang="ar-SA" dirty="0">
                <a:solidFill>
                  <a:srgbClr val="FF0000"/>
                </a:solidFill>
                <a:cs typeface="Ali_K_Alwand" pitchFamily="2" charset="-78"/>
              </a:rPr>
              <a:t>جوانيةكةت – جوان </a:t>
            </a:r>
          </a:p>
          <a:p>
            <a:pPr marL="0" indent="0" algn="r">
              <a:buNone/>
            </a:pPr>
            <a:r>
              <a:rPr lang="ar-SA" dirty="0">
                <a:solidFill>
                  <a:srgbClr val="FF0000"/>
                </a:solidFill>
                <a:cs typeface="Ali_K_Alwand" pitchFamily="2" charset="-78"/>
              </a:rPr>
              <a:t>لة ئيَمةياندا –ئيَمة   </a:t>
            </a:r>
            <a:endParaRPr lang="en-US" dirty="0">
              <a:solidFill>
                <a:srgbClr val="FF0000"/>
              </a:solidFill>
              <a:cs typeface="Ali_K_Alwand" pitchFamily="2" charset="-78"/>
            </a:endParaRPr>
          </a:p>
        </p:txBody>
      </p:sp>
    </p:spTree>
    <p:extLst>
      <p:ext uri="{BB962C8B-B14F-4D97-AF65-F5344CB8AC3E}">
        <p14:creationId xmlns:p14="http://schemas.microsoft.com/office/powerpoint/2010/main" val="1324974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cs typeface="Ali_K_Alwand" pitchFamily="2" charset="-78"/>
              </a:rPr>
              <a:t>رِةط و قةد و بنج : </a:t>
            </a:r>
          </a:p>
        </p:txBody>
      </p:sp>
      <p:sp>
        <p:nvSpPr>
          <p:cNvPr id="3" name="Content Placeholder 2"/>
          <p:cNvSpPr>
            <a:spLocks noGrp="1"/>
          </p:cNvSpPr>
          <p:nvPr>
            <p:ph idx="1"/>
          </p:nvPr>
        </p:nvSpPr>
        <p:spPr>
          <a:xfrm>
            <a:off x="457200" y="1143000"/>
            <a:ext cx="8229600" cy="4983163"/>
          </a:xfrm>
        </p:spPr>
        <p:txBody>
          <a:bodyPr/>
          <a:lstStyle/>
          <a:p>
            <a:pPr marL="0" indent="0" algn="r">
              <a:buNone/>
            </a:pPr>
            <a:r>
              <a:rPr lang="ar-SA" sz="4400" dirty="0">
                <a:solidFill>
                  <a:srgbClr val="FF0000"/>
                </a:solidFill>
                <a:cs typeface="Ali_K_Alwand" pitchFamily="2" charset="-78"/>
              </a:rPr>
              <a:t>رِةط : </a:t>
            </a:r>
            <a:r>
              <a:rPr lang="ar-SA" dirty="0">
                <a:cs typeface="Ali_K_Alwand" pitchFamily="2" charset="-78"/>
              </a:rPr>
              <a:t>كرؤكى نةطؤرِى وشةية ،دواى لابردنى هةموو طيرةكان لةسةر وشةكة ئةوةى دةميَنيَتةوة رِةطى وشةية .</a:t>
            </a:r>
          </a:p>
          <a:p>
            <a:pPr marL="0" indent="0" algn="r">
              <a:buNone/>
            </a:pPr>
            <a:r>
              <a:rPr lang="ar-SA" dirty="0">
                <a:cs typeface="Ali_K_Alwand" pitchFamily="2" charset="-78"/>
              </a:rPr>
              <a:t>نموونة:</a:t>
            </a:r>
          </a:p>
          <a:p>
            <a:pPr marL="0" indent="0" algn="r">
              <a:buNone/>
            </a:pPr>
            <a:r>
              <a:rPr lang="ar-SA" dirty="0">
                <a:cs typeface="Ali_K_Alwand" pitchFamily="2" charset="-78"/>
              </a:rPr>
              <a:t>دارستان ــــــــ دار </a:t>
            </a:r>
            <a:r>
              <a:rPr lang="ar-SA" sz="2400" dirty="0">
                <a:cs typeface="Ali_K_Alwand" pitchFamily="2" charset="-78"/>
              </a:rPr>
              <a:t>(رةطى وشةية)</a:t>
            </a:r>
          </a:p>
          <a:p>
            <a:pPr marL="0" indent="0" algn="r">
              <a:buNone/>
            </a:pPr>
            <a:r>
              <a:rPr lang="ar-SA" sz="3600" dirty="0">
                <a:solidFill>
                  <a:srgbClr val="0070C0"/>
                </a:solidFill>
                <a:cs typeface="Ali_K_Alwand" pitchFamily="2" charset="-78"/>
              </a:rPr>
              <a:t>* جؤرةكانى رِةط :</a:t>
            </a:r>
          </a:p>
          <a:p>
            <a:pPr marL="0" indent="0" algn="r">
              <a:buNone/>
            </a:pPr>
            <a:r>
              <a:rPr lang="ar-SA" dirty="0">
                <a:solidFill>
                  <a:srgbClr val="FF0000"/>
                </a:solidFill>
                <a:cs typeface="Ali_K_Alwand" pitchFamily="2" charset="-78"/>
              </a:rPr>
              <a:t>أ- </a:t>
            </a:r>
            <a:r>
              <a:rPr lang="ar-SA" dirty="0">
                <a:cs typeface="Ali_K_Alwand" pitchFamily="2" charset="-78"/>
              </a:rPr>
              <a:t>رِةطى سةربةخؤ (ئازاد)</a:t>
            </a:r>
          </a:p>
          <a:p>
            <a:pPr marL="0" indent="0" algn="r">
              <a:buNone/>
            </a:pPr>
            <a:r>
              <a:rPr lang="ar-SA" dirty="0">
                <a:solidFill>
                  <a:srgbClr val="FF0000"/>
                </a:solidFill>
                <a:cs typeface="Ali_K_Alwand" pitchFamily="2" charset="-78"/>
              </a:rPr>
              <a:t>ب - </a:t>
            </a:r>
            <a:r>
              <a:rPr lang="ar-SA" dirty="0">
                <a:cs typeface="Ali_K_Alwand" pitchFamily="2" charset="-78"/>
              </a:rPr>
              <a:t>رِةطى بةند </a:t>
            </a:r>
            <a:endParaRPr lang="ar-SA" dirty="0">
              <a:solidFill>
                <a:srgbClr val="FF0000"/>
              </a:solidFill>
              <a:cs typeface="Ali_K_Alwand" pitchFamily="2" charset="-78"/>
            </a:endParaRP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01449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10600" cy="5745163"/>
          </a:xfrm>
        </p:spPr>
        <p:txBody>
          <a:bodyPr/>
          <a:lstStyle/>
          <a:p>
            <a:pPr marL="0" indent="0" algn="r">
              <a:buNone/>
            </a:pPr>
            <a:r>
              <a:rPr lang="ar-SA" b="1" dirty="0">
                <a:ln w="10541" cmpd="sng">
                  <a:solidFill>
                    <a:srgbClr val="7D7D7D">
                      <a:tint val="100000"/>
                      <a:shade val="100000"/>
                      <a:satMod val="110000"/>
                    </a:srgbClr>
                  </a:solidFill>
                  <a:prstDash val="solid"/>
                </a:ln>
                <a:solidFill>
                  <a:srgbClr val="FF0066"/>
                </a:solidFill>
              </a:rPr>
              <a:t>أ- </a:t>
            </a:r>
            <a:r>
              <a:rPr lang="ar-SA" b="1" dirty="0">
                <a:ln w="10541" cmpd="sng">
                  <a:solidFill>
                    <a:srgbClr val="7D7D7D">
                      <a:tint val="100000"/>
                      <a:shade val="100000"/>
                      <a:satMod val="110000"/>
                    </a:srgbClr>
                  </a:solidFill>
                  <a:prstDash val="solid"/>
                </a:ln>
                <a:solidFill>
                  <a:srgbClr val="FF0066"/>
                </a:solidFill>
                <a:cs typeface="Ali_K_Alwand" pitchFamily="2" charset="-78"/>
              </a:rPr>
              <a:t>رِةطى سةربةخؤ (ئازاد): </a:t>
            </a:r>
            <a:r>
              <a:rPr lang="ar-SA" dirty="0">
                <a:cs typeface="Ali_K_Alwand" pitchFamily="2" charset="-78"/>
              </a:rPr>
              <a:t>ئةو جؤرة رةطةية كة بةنها واتا دةبةخشيَت</a:t>
            </a:r>
          </a:p>
          <a:p>
            <a:pPr marL="0" indent="0" algn="r">
              <a:buNone/>
            </a:pPr>
            <a:r>
              <a:rPr lang="ar-SA" dirty="0">
                <a:solidFill>
                  <a:srgbClr val="0070C0"/>
                </a:solidFill>
                <a:cs typeface="Ali_K_Alwand" pitchFamily="2" charset="-78"/>
              </a:rPr>
              <a:t>نموونة : </a:t>
            </a:r>
            <a:r>
              <a:rPr lang="ar-SA" dirty="0">
                <a:cs typeface="Ali_K_Alwand" pitchFamily="2" charset="-78"/>
              </a:rPr>
              <a:t>ملوانكة ــــــــــــ </a:t>
            </a:r>
            <a:r>
              <a:rPr lang="ar-SA" dirty="0">
                <a:solidFill>
                  <a:srgbClr val="FF0000"/>
                </a:solidFill>
                <a:cs typeface="Ali_K_Alwand" pitchFamily="2" charset="-78"/>
              </a:rPr>
              <a:t>مل</a:t>
            </a:r>
            <a:r>
              <a:rPr lang="ar-SA" dirty="0">
                <a:solidFill>
                  <a:srgbClr val="0070C0"/>
                </a:solidFill>
                <a:cs typeface="Ali_K_Alwand" pitchFamily="2" charset="-78"/>
              </a:rPr>
              <a:t> </a:t>
            </a:r>
            <a:r>
              <a:rPr lang="ar-SA" dirty="0">
                <a:cs typeface="Ali_K_Alwand" pitchFamily="2" charset="-78"/>
              </a:rPr>
              <a:t>(رةطى وشةية بةتةنها واتا دةبةخشيَت)</a:t>
            </a:r>
          </a:p>
          <a:p>
            <a:pPr marL="0" indent="0" algn="r">
              <a:buNone/>
            </a:pPr>
            <a:r>
              <a:rPr lang="ar-SA" dirty="0">
                <a:cs typeface="Ali_K_Alwand" pitchFamily="2" charset="-78"/>
              </a:rPr>
              <a:t>          شاخةوان ــــــــــ </a:t>
            </a:r>
            <a:r>
              <a:rPr lang="ar-SA" dirty="0">
                <a:solidFill>
                  <a:srgbClr val="FF0000"/>
                </a:solidFill>
                <a:cs typeface="Ali_K_Alwand" pitchFamily="2" charset="-78"/>
              </a:rPr>
              <a:t>شاخ</a:t>
            </a:r>
            <a:r>
              <a:rPr lang="ar-SA" dirty="0">
                <a:cs typeface="Ali_K_Alwand" pitchFamily="2" charset="-78"/>
              </a:rPr>
              <a:t> (رةطى وشةية بةتةنها واتا دةبةخشيَت)</a:t>
            </a:r>
          </a:p>
          <a:p>
            <a:pPr marL="0" indent="0" algn="r">
              <a:buNone/>
            </a:pPr>
            <a:endParaRPr lang="ar-SA" dirty="0">
              <a:cs typeface="Ali_K_Alwand" pitchFamily="2" charset="-78"/>
            </a:endParaRPr>
          </a:p>
          <a:p>
            <a:pPr marL="0" indent="0" algn="r">
              <a:buNone/>
            </a:pPr>
            <a:r>
              <a:rPr lang="ar-SA" b="1" dirty="0">
                <a:ln w="10541" cmpd="sng">
                  <a:solidFill>
                    <a:srgbClr val="7D7D7D">
                      <a:tint val="100000"/>
                      <a:shade val="100000"/>
                      <a:satMod val="110000"/>
                    </a:srgbClr>
                  </a:solidFill>
                  <a:prstDash val="solid"/>
                </a:ln>
                <a:solidFill>
                  <a:srgbClr val="FF0066"/>
                </a:solidFill>
                <a:cs typeface="Ali_K_Alwand" pitchFamily="2" charset="-78"/>
              </a:rPr>
              <a:t>ب - رةطـــــى بةند : </a:t>
            </a:r>
            <a:r>
              <a:rPr lang="ar-SA" dirty="0">
                <a:cs typeface="Ali_K_Alwand" pitchFamily="2" charset="-78"/>
              </a:rPr>
              <a:t>ئةم جؤرة رِةطانة بة تةنها و سةربةخؤ بةكارنايةن بةلَكو لةطةلَ طيرةكى ريَزمانى و وشة داريَذ بةكارديَن .</a:t>
            </a:r>
          </a:p>
          <a:p>
            <a:pPr marL="0" indent="0" algn="r">
              <a:buNone/>
            </a:pPr>
            <a:r>
              <a:rPr lang="ar-SA" dirty="0">
                <a:solidFill>
                  <a:srgbClr val="0070C0"/>
                </a:solidFill>
                <a:cs typeface="Ali_K_Alwand" pitchFamily="2" charset="-78"/>
              </a:rPr>
              <a:t>نموونة : </a:t>
            </a:r>
            <a:r>
              <a:rPr lang="ar-SA" dirty="0">
                <a:cs typeface="Ali_K_Alwand" pitchFamily="2" charset="-78"/>
              </a:rPr>
              <a:t>دةخؤم ، بخؤ ـــــــــــــ </a:t>
            </a:r>
            <a:r>
              <a:rPr lang="ar-SA" dirty="0">
                <a:solidFill>
                  <a:srgbClr val="FF0000"/>
                </a:solidFill>
                <a:cs typeface="Ali_K_Alwand" pitchFamily="2" charset="-78"/>
              </a:rPr>
              <a:t>خؤ</a:t>
            </a:r>
            <a:r>
              <a:rPr lang="ar-SA" dirty="0">
                <a:cs typeface="Ali_K_Alwand" pitchFamily="2" charset="-78"/>
              </a:rPr>
              <a:t> (رةطة و بةتةنها بةكارنايةت )</a:t>
            </a:r>
          </a:p>
          <a:p>
            <a:pPr marL="0" indent="0" algn="r">
              <a:buNone/>
            </a:pPr>
            <a:r>
              <a:rPr lang="ar-SA" dirty="0">
                <a:cs typeface="Ali_K_Alwand" pitchFamily="2" charset="-78"/>
              </a:rPr>
              <a:t>           كرِي ، بكرِة ــــــــــــــ </a:t>
            </a:r>
            <a:r>
              <a:rPr lang="ar-SA" dirty="0">
                <a:solidFill>
                  <a:srgbClr val="FF0000"/>
                </a:solidFill>
                <a:cs typeface="Ali_K_Alwand" pitchFamily="2" charset="-78"/>
              </a:rPr>
              <a:t>كرِ</a:t>
            </a:r>
            <a:r>
              <a:rPr lang="ar-SA" dirty="0">
                <a:cs typeface="Ali_K_Alwand" pitchFamily="2" charset="-78"/>
              </a:rPr>
              <a:t> (رِةطة بةتةنها بةكارنايةت )</a:t>
            </a:r>
          </a:p>
          <a:p>
            <a:pPr marL="0" indent="0" algn="r">
              <a:buNone/>
            </a:pPr>
            <a:endParaRPr lang="ar-SA" dirty="0">
              <a:cs typeface="Ali_K_Alwand" pitchFamily="2" charset="-78"/>
            </a:endParaRPr>
          </a:p>
        </p:txBody>
      </p:sp>
    </p:spTree>
    <p:extLst>
      <p:ext uri="{BB962C8B-B14F-4D97-AF65-F5344CB8AC3E}">
        <p14:creationId xmlns:p14="http://schemas.microsoft.com/office/powerpoint/2010/main" val="117042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0"/>
          <p:cNvGraphicFramePr>
            <a:graphicFrameLocks noGrp="1"/>
          </p:cNvGraphicFramePr>
          <p:nvPr>
            <p:ph idx="1"/>
            <p:extLst>
              <p:ext uri="{D42A27DB-BD31-4B8C-83A1-F6EECF244321}">
                <p14:modId xmlns:p14="http://schemas.microsoft.com/office/powerpoint/2010/main" val="2975682240"/>
              </p:ext>
            </p:extLst>
          </p:nvPr>
        </p:nvGraphicFramePr>
        <p:xfrm>
          <a:off x="342900" y="381000"/>
          <a:ext cx="84582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Rectangle 21"/>
          <p:cNvSpPr/>
          <p:nvPr/>
        </p:nvSpPr>
        <p:spPr>
          <a:xfrm>
            <a:off x="5741125" y="3962400"/>
            <a:ext cx="888275"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وشةداريَذ</a:t>
            </a:r>
            <a:endParaRPr lang="en-US" sz="2000" b="1" dirty="0">
              <a:cs typeface="Ali_K_Alwand" pitchFamily="2" charset="-78"/>
            </a:endParaRPr>
          </a:p>
        </p:txBody>
      </p:sp>
      <p:sp>
        <p:nvSpPr>
          <p:cNvPr id="23" name="Rectangle 22"/>
          <p:cNvSpPr/>
          <p:nvPr/>
        </p:nvSpPr>
        <p:spPr>
          <a:xfrm>
            <a:off x="3735976" y="3962400"/>
            <a:ext cx="912223"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ريَزمانى</a:t>
            </a:r>
            <a:endParaRPr lang="en-US" sz="2000" b="1" dirty="0">
              <a:cs typeface="Ali_K_Alwand" pitchFamily="2" charset="-78"/>
            </a:endParaRPr>
          </a:p>
        </p:txBody>
      </p:sp>
      <p:sp>
        <p:nvSpPr>
          <p:cNvPr id="25" name="Rectangle 24"/>
          <p:cNvSpPr/>
          <p:nvPr/>
        </p:nvSpPr>
        <p:spPr>
          <a:xfrm>
            <a:off x="1817914" y="4038600"/>
            <a:ext cx="783771" cy="5072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بةرطر</a:t>
            </a:r>
            <a:endParaRPr lang="en-US" sz="2000" b="1" dirty="0">
              <a:cs typeface="Ali_K_Alwand" pitchFamily="2" charset="-78"/>
            </a:endParaRPr>
          </a:p>
        </p:txBody>
      </p:sp>
      <p:sp>
        <p:nvSpPr>
          <p:cNvPr id="26" name="Rectangle 25"/>
          <p:cNvSpPr/>
          <p:nvPr/>
        </p:nvSpPr>
        <p:spPr>
          <a:xfrm>
            <a:off x="533400" y="4038600"/>
            <a:ext cx="7620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دواطر</a:t>
            </a:r>
            <a:endParaRPr lang="en-US" sz="2000" b="1" dirty="0">
              <a:cs typeface="Ali_K_Alwand" pitchFamily="2" charset="-78"/>
            </a:endParaRPr>
          </a:p>
        </p:txBody>
      </p:sp>
      <p:sp>
        <p:nvSpPr>
          <p:cNvPr id="47" name="Rectangle 46"/>
          <p:cNvSpPr/>
          <p:nvPr/>
        </p:nvSpPr>
        <p:spPr>
          <a:xfrm>
            <a:off x="5105400" y="5207726"/>
            <a:ext cx="990600" cy="4049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جووتطر</a:t>
            </a:r>
            <a:endParaRPr lang="en-US" sz="2000" b="1" dirty="0">
              <a:cs typeface="Ali_K_Alwand" pitchFamily="2" charset="-78"/>
            </a:endParaRPr>
          </a:p>
        </p:txBody>
      </p:sp>
      <p:sp>
        <p:nvSpPr>
          <p:cNvPr id="48" name="Rectangle 47"/>
          <p:cNvSpPr/>
          <p:nvPr/>
        </p:nvSpPr>
        <p:spPr>
          <a:xfrm>
            <a:off x="6324600" y="5181600"/>
            <a:ext cx="762000" cy="4310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ثاشطر</a:t>
            </a:r>
            <a:endParaRPr lang="en-US" sz="2000" b="1" dirty="0">
              <a:cs typeface="Ali_K_Alwand" pitchFamily="2" charset="-78"/>
            </a:endParaRPr>
          </a:p>
        </p:txBody>
      </p:sp>
      <p:sp>
        <p:nvSpPr>
          <p:cNvPr id="49" name="Rectangle 48"/>
          <p:cNvSpPr/>
          <p:nvPr/>
        </p:nvSpPr>
        <p:spPr>
          <a:xfrm>
            <a:off x="7239000" y="5181600"/>
            <a:ext cx="762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ناوطر</a:t>
            </a:r>
            <a:endParaRPr lang="en-US" sz="2000" b="1" dirty="0">
              <a:cs typeface="Ali_K_Alwand" pitchFamily="2" charset="-78"/>
            </a:endParaRPr>
          </a:p>
        </p:txBody>
      </p:sp>
      <p:sp>
        <p:nvSpPr>
          <p:cNvPr id="50" name="Rectangle 49"/>
          <p:cNvSpPr/>
          <p:nvPr/>
        </p:nvSpPr>
        <p:spPr>
          <a:xfrm>
            <a:off x="4191000" y="5181600"/>
            <a:ext cx="762000" cy="4310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ثيَشطر</a:t>
            </a:r>
            <a:endParaRPr lang="en-US" sz="2000" b="1" dirty="0">
              <a:cs typeface="Ali_K_Alwand" pitchFamily="2" charset="-78"/>
            </a:endParaRPr>
          </a:p>
        </p:txBody>
      </p:sp>
      <p:sp>
        <p:nvSpPr>
          <p:cNvPr id="51" name="Rectangle 50"/>
          <p:cNvSpPr/>
          <p:nvPr/>
        </p:nvSpPr>
        <p:spPr>
          <a:xfrm>
            <a:off x="3276600" y="5207726"/>
            <a:ext cx="762000" cy="4310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ناوطر</a:t>
            </a:r>
            <a:endParaRPr lang="en-US" sz="2000" b="1" dirty="0">
              <a:cs typeface="Ali_K_Alwand" pitchFamily="2" charset="-78"/>
            </a:endParaRPr>
          </a:p>
        </p:txBody>
      </p:sp>
      <p:sp>
        <p:nvSpPr>
          <p:cNvPr id="52" name="Rectangle 51"/>
          <p:cNvSpPr/>
          <p:nvPr/>
        </p:nvSpPr>
        <p:spPr>
          <a:xfrm>
            <a:off x="2362200" y="5207726"/>
            <a:ext cx="762000" cy="4310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ثاشطر</a:t>
            </a:r>
            <a:endParaRPr lang="en-US" sz="2000" b="1" dirty="0">
              <a:cs typeface="Ali_K_Alwand" pitchFamily="2" charset="-78"/>
            </a:endParaRPr>
          </a:p>
        </p:txBody>
      </p:sp>
      <p:sp>
        <p:nvSpPr>
          <p:cNvPr id="53" name="Rectangle 52"/>
          <p:cNvSpPr/>
          <p:nvPr/>
        </p:nvSpPr>
        <p:spPr>
          <a:xfrm>
            <a:off x="1181100" y="5207726"/>
            <a:ext cx="1028699" cy="4049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جووتطر</a:t>
            </a:r>
            <a:endParaRPr lang="en-US" sz="2000" b="1" dirty="0">
              <a:cs typeface="Ali_K_Alwand" pitchFamily="2" charset="-78"/>
            </a:endParaRPr>
          </a:p>
        </p:txBody>
      </p:sp>
      <p:sp>
        <p:nvSpPr>
          <p:cNvPr id="54" name="Rectangle 53"/>
          <p:cNvSpPr/>
          <p:nvPr/>
        </p:nvSpPr>
        <p:spPr>
          <a:xfrm>
            <a:off x="8153400" y="5207726"/>
            <a:ext cx="762000" cy="4310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2000" b="1" dirty="0">
                <a:cs typeface="Ali_K_Alwand" pitchFamily="2" charset="-78"/>
              </a:rPr>
              <a:t>ثيَشطر</a:t>
            </a:r>
            <a:endParaRPr lang="en-US" sz="2000" b="1" dirty="0">
              <a:cs typeface="Ali_K_Alwand" pitchFamily="2" charset="-78"/>
            </a:endParaRPr>
          </a:p>
        </p:txBody>
      </p:sp>
      <p:cxnSp>
        <p:nvCxnSpPr>
          <p:cNvPr id="56" name="Straight Arrow Connector 55"/>
          <p:cNvCxnSpPr/>
          <p:nvPr/>
        </p:nvCxnSpPr>
        <p:spPr>
          <a:xfrm>
            <a:off x="4953000" y="3657600"/>
            <a:ext cx="893172"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0" name="Straight Arrow Connector 59"/>
          <p:cNvCxnSpPr/>
          <p:nvPr/>
        </p:nvCxnSpPr>
        <p:spPr>
          <a:xfrm>
            <a:off x="6215074" y="4500570"/>
            <a:ext cx="1981200" cy="5312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1" name="Straight Arrow Connector 60"/>
          <p:cNvCxnSpPr/>
          <p:nvPr/>
        </p:nvCxnSpPr>
        <p:spPr>
          <a:xfrm flipH="1">
            <a:off x="4343400" y="3657600"/>
            <a:ext cx="6096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5" name="Straight Arrow Connector 64"/>
          <p:cNvCxnSpPr/>
          <p:nvPr/>
        </p:nvCxnSpPr>
        <p:spPr>
          <a:xfrm>
            <a:off x="6279967" y="4545874"/>
            <a:ext cx="197033" cy="5856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6316980" y="4572000"/>
            <a:ext cx="967740" cy="5312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flipH="1">
            <a:off x="5459184" y="4497977"/>
            <a:ext cx="773976" cy="6335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Straight Arrow Connector 77"/>
          <p:cNvCxnSpPr/>
          <p:nvPr/>
        </p:nvCxnSpPr>
        <p:spPr>
          <a:xfrm>
            <a:off x="4163784" y="4572000"/>
            <a:ext cx="484415" cy="55952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9" name="Straight Arrow Connector 78"/>
          <p:cNvCxnSpPr/>
          <p:nvPr/>
        </p:nvCxnSpPr>
        <p:spPr>
          <a:xfrm flipH="1">
            <a:off x="914400" y="3733800"/>
            <a:ext cx="5334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0" name="Straight Arrow Connector 79"/>
          <p:cNvCxnSpPr/>
          <p:nvPr/>
        </p:nvCxnSpPr>
        <p:spPr>
          <a:xfrm>
            <a:off x="1447800" y="3733800"/>
            <a:ext cx="914400" cy="26778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5" name="Straight Arrow Connector 84"/>
          <p:cNvCxnSpPr/>
          <p:nvPr/>
        </p:nvCxnSpPr>
        <p:spPr>
          <a:xfrm flipH="1">
            <a:off x="1905000" y="4572000"/>
            <a:ext cx="2211978" cy="533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p:cNvCxnSpPr/>
          <p:nvPr/>
        </p:nvCxnSpPr>
        <p:spPr>
          <a:xfrm flipH="1">
            <a:off x="2743200" y="4572000"/>
            <a:ext cx="1373778" cy="55952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7" name="Straight Arrow Connector 86"/>
          <p:cNvCxnSpPr/>
          <p:nvPr/>
        </p:nvCxnSpPr>
        <p:spPr>
          <a:xfrm flipH="1">
            <a:off x="3657600" y="4572000"/>
            <a:ext cx="506184"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 name="Straight Connector 2"/>
          <p:cNvCxnSpPr/>
          <p:nvPr/>
        </p:nvCxnSpPr>
        <p:spPr>
          <a:xfrm>
            <a:off x="228600" y="152400"/>
            <a:ext cx="8763000" cy="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228600" y="152400"/>
            <a:ext cx="0" cy="6400800"/>
          </a:xfrm>
          <a:prstGeom prst="line">
            <a:avLst/>
          </a:prstGeom>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flipV="1">
            <a:off x="8991600" y="141515"/>
            <a:ext cx="0" cy="6411685"/>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193766" y="6553200"/>
            <a:ext cx="8797834"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73430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Ali_K_Alwand" pitchFamily="2" charset="-78"/>
              </a:rPr>
              <a:t>قـــــةد :</a:t>
            </a: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lgn="r">
              <a:buNone/>
            </a:pPr>
            <a:r>
              <a:rPr lang="ar-SA" dirty="0">
                <a:cs typeface="Ali_K_Alwand" pitchFamily="2" charset="-78"/>
              </a:rPr>
              <a:t>دواى لابردنى طيرةكة ريَزمانيةكان ئةوةى دةميَنيَتةوة قةدة .</a:t>
            </a:r>
          </a:p>
          <a:p>
            <a:pPr marL="0" indent="0" algn="r">
              <a:buNone/>
            </a:pPr>
            <a:r>
              <a:rPr lang="ar-SA" dirty="0">
                <a:solidFill>
                  <a:srgbClr val="00B0F0"/>
                </a:solidFill>
                <a:cs typeface="Ali_K_Alwand" pitchFamily="2" charset="-78"/>
              </a:rPr>
              <a:t>نموونة : </a:t>
            </a:r>
            <a:r>
              <a:rPr lang="ar-SA" dirty="0">
                <a:cs typeface="Ali_K_Alwand" pitchFamily="2" charset="-78"/>
              </a:rPr>
              <a:t>دارةكة ــــــــــ </a:t>
            </a:r>
            <a:r>
              <a:rPr lang="ar-SA" dirty="0">
                <a:solidFill>
                  <a:srgbClr val="FF0000"/>
                </a:solidFill>
                <a:cs typeface="Ali_K_Alwand" pitchFamily="2" charset="-78"/>
              </a:rPr>
              <a:t>دار </a:t>
            </a:r>
            <a:r>
              <a:rPr lang="ar-SA" dirty="0">
                <a:cs typeface="Ali_K_Alwand" pitchFamily="2" charset="-78"/>
              </a:rPr>
              <a:t>(قةدى وشةكةية ، قةدى سادة)</a:t>
            </a:r>
          </a:p>
          <a:p>
            <a:pPr marL="0" indent="0" algn="r">
              <a:buNone/>
            </a:pPr>
            <a:r>
              <a:rPr lang="ar-SA" dirty="0">
                <a:cs typeface="Ali_K_Alwand" pitchFamily="2" charset="-78"/>
              </a:rPr>
              <a:t>          شاسواريَك ــــــــــ </a:t>
            </a:r>
            <a:r>
              <a:rPr lang="ar-SA" dirty="0">
                <a:solidFill>
                  <a:srgbClr val="FF0000"/>
                </a:solidFill>
                <a:cs typeface="Ali_K_Alwand" pitchFamily="2" charset="-78"/>
              </a:rPr>
              <a:t>شاسوار</a:t>
            </a:r>
            <a:r>
              <a:rPr lang="ar-SA" dirty="0">
                <a:cs typeface="Ali_K_Alwand" pitchFamily="2" charset="-78"/>
              </a:rPr>
              <a:t> (قةديَكى ليَكدراوة )</a:t>
            </a:r>
          </a:p>
          <a:p>
            <a:pPr marL="0" indent="0" algn="r">
              <a:buNone/>
            </a:pPr>
            <a:r>
              <a:rPr lang="ar-SA" dirty="0">
                <a:cs typeface="Ali_K_Alwand" pitchFamily="2" charset="-78"/>
              </a:rPr>
              <a:t>          برايةتيةكة ــــــــــ </a:t>
            </a:r>
            <a:r>
              <a:rPr lang="ar-SA" dirty="0">
                <a:solidFill>
                  <a:srgbClr val="FF0000"/>
                </a:solidFill>
                <a:cs typeface="Ali_K_Alwand" pitchFamily="2" charset="-78"/>
              </a:rPr>
              <a:t>برايةتى</a:t>
            </a:r>
            <a:r>
              <a:rPr lang="ar-SA" dirty="0">
                <a:cs typeface="Ali_K_Alwand" pitchFamily="2" charset="-78"/>
              </a:rPr>
              <a:t> (قةديَكى داريَذراوة)</a:t>
            </a:r>
          </a:p>
          <a:p>
            <a:pPr marL="0" indent="0" algn="r">
              <a:buNone/>
            </a:pPr>
            <a:r>
              <a:rPr lang="ar-SA" sz="4000" dirty="0">
                <a:solidFill>
                  <a:srgbClr val="FF0000"/>
                </a:solidFill>
                <a:cs typeface="Ali_K_Alwand" pitchFamily="2" charset="-78"/>
              </a:rPr>
              <a:t>بنـــــج  :</a:t>
            </a:r>
          </a:p>
          <a:p>
            <a:pPr marL="0" indent="0" algn="r">
              <a:buNone/>
            </a:pPr>
            <a:r>
              <a:rPr lang="ar-SA" dirty="0">
                <a:cs typeface="Ali_K_Alwand" pitchFamily="2" charset="-78"/>
              </a:rPr>
              <a:t>دواى لابردنى طيرةكى ريَزمانى وشةداريَذ لة وشةكة ئةوةى دةميَنيَتةوة بنجى وشةكةية .</a:t>
            </a:r>
          </a:p>
          <a:p>
            <a:pPr marL="0" indent="0" algn="r">
              <a:buNone/>
            </a:pPr>
            <a:r>
              <a:rPr lang="ar-SA" dirty="0">
                <a:solidFill>
                  <a:srgbClr val="00B0F0"/>
                </a:solidFill>
                <a:cs typeface="Ali_K_Alwand" pitchFamily="2" charset="-78"/>
              </a:rPr>
              <a:t>نموونة : </a:t>
            </a:r>
            <a:r>
              <a:rPr lang="ar-SA" dirty="0">
                <a:cs typeface="Ali_K_Alwand" pitchFamily="2" charset="-78"/>
              </a:rPr>
              <a:t>نةمر ـــــــ </a:t>
            </a:r>
            <a:r>
              <a:rPr lang="ar-SA" dirty="0">
                <a:solidFill>
                  <a:srgbClr val="FF0000"/>
                </a:solidFill>
                <a:cs typeface="Ali_K_Alwand" pitchFamily="2" charset="-78"/>
              </a:rPr>
              <a:t>مر </a:t>
            </a:r>
          </a:p>
          <a:p>
            <a:pPr marL="0" indent="0" algn="r">
              <a:buNone/>
            </a:pPr>
            <a:r>
              <a:rPr lang="ar-SA" dirty="0">
                <a:cs typeface="Ali_K_Alwand" pitchFamily="2" charset="-78"/>
              </a:rPr>
              <a:t>           برايةتيةكة ــــــــــ </a:t>
            </a:r>
            <a:r>
              <a:rPr lang="ar-SA" dirty="0">
                <a:solidFill>
                  <a:srgbClr val="FF0000"/>
                </a:solidFill>
                <a:cs typeface="Ali_K_Alwand" pitchFamily="2" charset="-78"/>
              </a:rPr>
              <a:t>برا  </a:t>
            </a:r>
          </a:p>
        </p:txBody>
      </p:sp>
      <p:cxnSp>
        <p:nvCxnSpPr>
          <p:cNvPr id="4" name="Straight Connector 3"/>
          <p:cNvCxnSpPr/>
          <p:nvPr/>
        </p:nvCxnSpPr>
        <p:spPr>
          <a:xfrm flipH="1">
            <a:off x="914400" y="11430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flipH="1">
            <a:off x="914400" y="4038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45460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ln w="10541" cmpd="sng">
                  <a:solidFill>
                    <a:srgbClr val="7D7D7D">
                      <a:tint val="100000"/>
                      <a:shade val="100000"/>
                      <a:satMod val="110000"/>
                    </a:srgbClr>
                  </a:solidFill>
                  <a:prstDash val="solid"/>
                </a:ln>
                <a:solidFill>
                  <a:srgbClr val="92D050"/>
                </a:solidFill>
                <a:cs typeface="Ali_K_Alwand" pitchFamily="2" charset="-78"/>
              </a:rPr>
              <a:t>تيَكةلَ بوونى (بنج و رةط ، بنج و قةد ) :</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0" indent="0" algn="r">
              <a:buNone/>
            </a:pPr>
            <a:r>
              <a:rPr lang="ar-SA" dirty="0">
                <a:cs typeface="Ali_K_Alwand" pitchFamily="2" charset="-78"/>
              </a:rPr>
              <a:t>هةريةكة لة (بنج و رِةط و قةد) تارِادةيةك خاسيةت و تايبةتمةندى خؤيان هةية ، بةلاَم لةطةلَ ئةوةشدا تيَكةلَيةكيان تيَدا بةديدةكريَت ،ضونكة سىَ زاراوةكة سنورى نيَوانيان زؤر ئاشكرا نية ،زؤربةى جار (بنج) دةبيَتة (رةط) يان (قةد) .</a:t>
            </a:r>
          </a:p>
          <a:p>
            <a:pPr marL="0" indent="0" algn="r">
              <a:buNone/>
            </a:pPr>
            <a:r>
              <a:rPr lang="ar-SA" dirty="0">
                <a:solidFill>
                  <a:srgbClr val="0070C0"/>
                </a:solidFill>
                <a:cs typeface="Ali_K_Alwand" pitchFamily="2" charset="-78"/>
              </a:rPr>
              <a:t>تيَكةلَبوونى (رِةط و بنج) :</a:t>
            </a:r>
          </a:p>
          <a:p>
            <a:pPr marL="0" indent="0" algn="r">
              <a:buNone/>
            </a:pPr>
            <a:r>
              <a:rPr lang="ar-SA" dirty="0">
                <a:cs typeface="Ali_K_Alwand" pitchFamily="2" charset="-78"/>
              </a:rPr>
              <a:t>سوارضاكى ــــــــــــ سوارضاك (بنج و رةط )</a:t>
            </a:r>
          </a:p>
          <a:p>
            <a:pPr marL="0" indent="0" algn="r">
              <a:buNone/>
            </a:pPr>
            <a:r>
              <a:rPr lang="ar-SA" dirty="0">
                <a:cs typeface="Ali_K_Alwand" pitchFamily="2" charset="-78"/>
              </a:rPr>
              <a:t>ئاسنطةر ــــــــــــ ئاسن (بنج و رةط)</a:t>
            </a:r>
          </a:p>
          <a:p>
            <a:pPr marL="0" indent="0" algn="r">
              <a:buNone/>
            </a:pPr>
            <a:r>
              <a:rPr lang="ar-SA" dirty="0">
                <a:solidFill>
                  <a:srgbClr val="0070C0"/>
                </a:solidFill>
                <a:cs typeface="Ali_K_Alwand" pitchFamily="2" charset="-78"/>
              </a:rPr>
              <a:t>تيَكةلَبوونى (قةد و بنج) :</a:t>
            </a:r>
          </a:p>
          <a:p>
            <a:pPr marL="0" indent="0" algn="r">
              <a:buNone/>
            </a:pPr>
            <a:r>
              <a:rPr lang="ar-SA" dirty="0">
                <a:cs typeface="Ali_K_Alwand" pitchFamily="2" charset="-78"/>
              </a:rPr>
              <a:t>نموونة : شاريَك ــــــــــــ شار (بنج و قةد)</a:t>
            </a:r>
          </a:p>
          <a:p>
            <a:pPr marL="0" indent="0" algn="r">
              <a:buNone/>
            </a:pPr>
            <a:r>
              <a:rPr lang="ar-SA" dirty="0">
                <a:cs typeface="Ali_K_Alwand" pitchFamily="2" charset="-78"/>
              </a:rPr>
              <a:t>         باخةكة ــــــــــــ باخ (بنج و قةد) </a:t>
            </a: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58474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66"/>
                </a:solidFill>
                <a:cs typeface="Ali_K_Alwand" pitchFamily="2" charset="-78"/>
              </a:rPr>
              <a:t>3- </a:t>
            </a:r>
            <a:r>
              <a:rPr lang="ar-SA" b="1" dirty="0">
                <a:ln w="10541" cmpd="sng">
                  <a:solidFill>
                    <a:srgbClr val="7D7D7D">
                      <a:tint val="100000"/>
                      <a:shade val="100000"/>
                      <a:satMod val="110000"/>
                    </a:srgbClr>
                  </a:solidFill>
                  <a:prstDash val="solid"/>
                </a:ln>
                <a:solidFill>
                  <a:srgbClr val="FF0066"/>
                </a:solidFill>
                <a:cs typeface="Ali_K_Alwand" pitchFamily="2" charset="-78"/>
              </a:rPr>
              <a:t>نوسةك (وشةبةست) </a:t>
            </a:r>
            <a:endParaRPr lang="ar-SA" dirty="0">
              <a:solidFill>
                <a:srgbClr val="FF0066"/>
              </a:solidFill>
              <a:cs typeface="Ali_K_Alwand" pitchFamily="2" charset="-78"/>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marL="0" indent="0" algn="r">
              <a:buNone/>
            </a:pPr>
            <a:r>
              <a:rPr lang="ar-SA" dirty="0">
                <a:cs typeface="Ali_K_Alwand" pitchFamily="2" charset="-78"/>
              </a:rPr>
              <a:t>ئةو مؤرفيمة بةندانةن دةضنة سةر وشة و لؤكى دةكةن ، بؤ دؤخى جياجيا بةكارديَت ،دواتر لة رووى دارِشتنى وشةسازيةوة ضيتر ناتوانريَت دةستكارى بكريَت .</a:t>
            </a:r>
          </a:p>
          <a:p>
            <a:pPr marL="0" indent="0" algn="r">
              <a:buNone/>
            </a:pPr>
            <a:r>
              <a:rPr lang="ar-SA" dirty="0">
                <a:cs typeface="Ali_K_Alwand" pitchFamily="2" charset="-78"/>
              </a:rPr>
              <a:t>نوسةك لة زمانى كورديا بةطشتى جيَناوةلكاوةكان و ئامرازةكانى بانطكردن (كاك</a:t>
            </a:r>
            <a:r>
              <a:rPr lang="ar-SA" dirty="0">
                <a:solidFill>
                  <a:srgbClr val="FF0000"/>
                </a:solidFill>
                <a:cs typeface="Ali_K_Alwand" pitchFamily="2" charset="-78"/>
              </a:rPr>
              <a:t>ة</a:t>
            </a:r>
            <a:r>
              <a:rPr lang="ar-SA" dirty="0">
                <a:cs typeface="Ali_K_Alwand" pitchFamily="2" charset="-78"/>
              </a:rPr>
              <a:t> ، كض</a:t>
            </a:r>
            <a:r>
              <a:rPr lang="ar-SA" dirty="0">
                <a:solidFill>
                  <a:srgbClr val="FF0000"/>
                </a:solidFill>
                <a:cs typeface="Ali_K_Alwand" pitchFamily="2" charset="-78"/>
              </a:rPr>
              <a:t>ىَ</a:t>
            </a:r>
            <a:r>
              <a:rPr lang="ar-SA" dirty="0">
                <a:cs typeface="Ali_K_Alwand" pitchFamily="2" charset="-78"/>
              </a:rPr>
              <a:t>) و ئامرازة ثةيوةندية ثاشكؤدارةكان (بؤ، بة، لةـــــــ ةوة / دا ) وةك:(بؤمالَةوة، لةدلَدا) دةطريَتةوة ئةوانيش لةرووى شويَنةوة دوو جؤرن :</a:t>
            </a:r>
          </a:p>
          <a:p>
            <a:pPr marL="0" indent="0" algn="r" rtl="1">
              <a:buNone/>
            </a:pPr>
            <a:r>
              <a:rPr lang="ar-SA" dirty="0">
                <a:solidFill>
                  <a:srgbClr val="0070C0"/>
                </a:solidFill>
                <a:cs typeface="Ali_K_Alwand" pitchFamily="2" charset="-78"/>
              </a:rPr>
              <a:t>1- بةرطـــــر : </a:t>
            </a:r>
            <a:r>
              <a:rPr lang="ar-SA" dirty="0">
                <a:cs typeface="Ali_K_Alwand" pitchFamily="2" charset="-78"/>
              </a:rPr>
              <a:t>ئةم جؤرة نوسةكة بة ثيَشةوةى كةرستة زمانيةكان دةلكيَن ،ئةم جؤرة لة زمانى كورديدا بةرضاو ناكةويَت بةلاَم لة زمانى ئينطليزى بةرضاو دةكةون وةك (</a:t>
            </a:r>
            <a:r>
              <a:rPr lang="en-US" dirty="0">
                <a:cs typeface="Ali_K_Alwand" pitchFamily="2" charset="-78"/>
              </a:rPr>
              <a:t>The , a , an</a:t>
            </a:r>
            <a:r>
              <a:rPr lang="ar-SA" dirty="0">
                <a:cs typeface="Ali_K_Alwand" pitchFamily="2" charset="-78"/>
              </a:rPr>
              <a:t>) . </a:t>
            </a: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06492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lgn="r">
              <a:buNone/>
            </a:pPr>
            <a:r>
              <a:rPr lang="ar-SA" sz="3900" dirty="0">
                <a:solidFill>
                  <a:srgbClr val="0070C0"/>
                </a:solidFill>
                <a:cs typeface="Ali_K_Alwand" pitchFamily="2" charset="-78"/>
              </a:rPr>
              <a:t>2- دواطـــــر : </a:t>
            </a:r>
            <a:r>
              <a:rPr lang="ar-SA" dirty="0">
                <a:cs typeface="Ali_K_Alwand" pitchFamily="2" charset="-78"/>
              </a:rPr>
              <a:t>ئةو نوسةكانةن كة بة دواوةى كةرستة زمانيةكان دةلكيَن ،لة زمانى كورديدا هةموو جيَناوةلكاوةكان و ئامرازةكانى بانطكردن و ئامرازة ثةيوةندية ثاشكؤدارةكان دةطريَتةوة .</a:t>
            </a:r>
          </a:p>
          <a:p>
            <a:pPr marL="0" indent="0" algn="r">
              <a:buNone/>
            </a:pPr>
            <a:endParaRPr lang="ar-SA" dirty="0">
              <a:cs typeface="Ali_K_Alwand" pitchFamily="2" charset="-78"/>
            </a:endParaRPr>
          </a:p>
          <a:p>
            <a:pPr marL="0" indent="0" algn="r">
              <a:buNone/>
            </a:pPr>
            <a:r>
              <a:rPr lang="ar-SA" sz="4000" dirty="0">
                <a:solidFill>
                  <a:srgbClr val="FF0000"/>
                </a:solidFill>
                <a:cs typeface="Ali_K_Alwand" pitchFamily="2" charset="-78"/>
              </a:rPr>
              <a:t>تايبةتيةكانى نوسةك :</a:t>
            </a:r>
          </a:p>
          <a:p>
            <a:pPr marL="0" indent="0" algn="r">
              <a:buNone/>
            </a:pPr>
            <a:r>
              <a:rPr lang="ar-SA" dirty="0">
                <a:cs typeface="Ali_K_Alwand" pitchFamily="2" charset="-78"/>
              </a:rPr>
              <a:t>1- مؤرفيميَكى بةندى ريَزمانية ،سةربةخؤ بةكارنايةت.</a:t>
            </a:r>
          </a:p>
          <a:p>
            <a:pPr marL="0" indent="0" algn="r">
              <a:buNone/>
            </a:pPr>
            <a:r>
              <a:rPr lang="ar-SA" dirty="0">
                <a:cs typeface="Ali_K_Alwand" pitchFamily="2" charset="-78"/>
              </a:rPr>
              <a:t>2- لة رووى وشةسازيةوة وشة لؤك دةكات.</a:t>
            </a:r>
          </a:p>
          <a:p>
            <a:pPr marL="0" indent="0" algn="r">
              <a:buNone/>
            </a:pPr>
            <a:r>
              <a:rPr lang="ar-SA" dirty="0">
                <a:cs typeface="Ali_K_Alwand" pitchFamily="2" charset="-78"/>
              </a:rPr>
              <a:t>3- لةسةرةتا و كؤتايى وشةوة ديَت. </a:t>
            </a:r>
          </a:p>
          <a:p>
            <a:pPr marL="0" indent="0" algn="r">
              <a:buNone/>
            </a:pPr>
            <a:r>
              <a:rPr lang="ar-SA" dirty="0">
                <a:cs typeface="Ali_K_Alwand" pitchFamily="2" charset="-78"/>
              </a:rPr>
              <a:t>4- شويَنى لةناو طرىَ و رِستةداية، واتة لة ئاستى رستةسازيداية .</a:t>
            </a:r>
          </a:p>
          <a:p>
            <a:pPr marL="0" indent="0" algn="r">
              <a:buNone/>
            </a:pPr>
            <a:r>
              <a:rPr lang="ar-SA" dirty="0">
                <a:cs typeface="Ali_K_Alwand" pitchFamily="2" charset="-78"/>
              </a:rPr>
              <a:t>5- شويَنى ديار نية تا نةضيَتة سةر وشة.</a:t>
            </a:r>
          </a:p>
          <a:p>
            <a:pPr marL="0" indent="0" algn="r">
              <a:buNone/>
            </a:pPr>
            <a:r>
              <a:rPr lang="ar-SA" dirty="0">
                <a:cs typeface="Ali_K_Alwand" pitchFamily="2" charset="-78"/>
              </a:rPr>
              <a:t>6-هةموو مؤرفيميَكى ريَزمانى نابيَتة وشةبةست . </a:t>
            </a:r>
          </a:p>
          <a:p>
            <a:pPr marL="0" indent="0" algn="r">
              <a:buNone/>
            </a:pPr>
            <a:r>
              <a:rPr lang="ar-SA" sz="4000" dirty="0">
                <a:solidFill>
                  <a:srgbClr val="FF0000"/>
                </a:solidFill>
                <a:cs typeface="Ali_K_Alwand" pitchFamily="2" charset="-78"/>
              </a:rPr>
              <a:t> </a:t>
            </a:r>
          </a:p>
        </p:txBody>
      </p:sp>
    </p:spTree>
    <p:extLst>
      <p:ext uri="{BB962C8B-B14F-4D97-AF65-F5344CB8AC3E}">
        <p14:creationId xmlns:p14="http://schemas.microsoft.com/office/powerpoint/2010/main" val="2722413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sz="4000" dirty="0">
                <a:solidFill>
                  <a:srgbClr val="FF0000"/>
                </a:solidFill>
                <a:cs typeface="Ali_K_Alwand" pitchFamily="2" charset="-78"/>
              </a:rPr>
              <a:t>تيَبينى :</a:t>
            </a:r>
          </a:p>
          <a:p>
            <a:pPr marL="0" indent="0" algn="r">
              <a:buNone/>
            </a:pPr>
            <a:r>
              <a:rPr lang="ar-SA" dirty="0">
                <a:cs typeface="Ali_K_Alwand" pitchFamily="2" charset="-78"/>
              </a:rPr>
              <a:t>هةنديَك بؤضوون واى بؤ دةضن كة (</a:t>
            </a:r>
            <a:r>
              <a:rPr lang="ar-SA" dirty="0">
                <a:solidFill>
                  <a:srgbClr val="00B0F0"/>
                </a:solidFill>
                <a:cs typeface="Ali_K_Alwand" pitchFamily="2" charset="-78"/>
              </a:rPr>
              <a:t>ةكة</a:t>
            </a:r>
            <a:r>
              <a:rPr lang="ar-SA" dirty="0">
                <a:solidFill>
                  <a:srgbClr val="FF66CC"/>
                </a:solidFill>
                <a:cs typeface="Ali_K_Alwand" pitchFamily="2" charset="-78"/>
              </a:rPr>
              <a:t> </a:t>
            </a:r>
            <a:r>
              <a:rPr lang="ar-SA" dirty="0">
                <a:cs typeface="Ali_K_Alwand" pitchFamily="2" charset="-78"/>
              </a:rPr>
              <a:t>)ى نيشانةى ناسياوى و (</a:t>
            </a:r>
            <a:r>
              <a:rPr lang="ar-SA" dirty="0">
                <a:solidFill>
                  <a:srgbClr val="00B0F0"/>
                </a:solidFill>
                <a:cs typeface="Ali_K_Alwand" pitchFamily="2" charset="-78"/>
              </a:rPr>
              <a:t>يَك</a:t>
            </a:r>
            <a:r>
              <a:rPr lang="ar-SA" dirty="0">
                <a:cs typeface="Ali_K_Alwand" pitchFamily="2" charset="-78"/>
              </a:rPr>
              <a:t>) نيشانةى نةناسراوى بة نوسةك دادةنيَن .</a:t>
            </a:r>
          </a:p>
          <a:p>
            <a:pPr marL="0" indent="0" algn="r">
              <a:buNone/>
            </a:pPr>
            <a:r>
              <a:rPr lang="ar-SA" dirty="0">
                <a:cs typeface="Ali_K_Alwand" pitchFamily="2" charset="-78"/>
              </a:rPr>
              <a:t>ئةوانةى واى بؤ دةضن (</a:t>
            </a:r>
            <a:r>
              <a:rPr lang="ar-SA" dirty="0">
                <a:solidFill>
                  <a:srgbClr val="00B0F0"/>
                </a:solidFill>
                <a:cs typeface="Ali_K_Alwand" pitchFamily="2" charset="-78"/>
              </a:rPr>
              <a:t>ةكة</a:t>
            </a:r>
            <a:r>
              <a:rPr lang="ar-SA" dirty="0">
                <a:cs typeface="Ali_K_Alwand" pitchFamily="2" charset="-78"/>
              </a:rPr>
              <a:t>) نوسةكة دةلَيَن ضونكة شويَنى ديار نية دةضيَتة سةر ناو يان ئاوةلَناو و وشة لؤك دةكات وةك :</a:t>
            </a:r>
          </a:p>
          <a:p>
            <a:pPr marL="0" indent="0" algn="r">
              <a:buNone/>
            </a:pPr>
            <a:r>
              <a:rPr lang="ar-SA" dirty="0">
                <a:cs typeface="Ali_K_Alwand" pitchFamily="2" charset="-78"/>
              </a:rPr>
              <a:t>طولَةكة – ضوتة سةر ناوى (طولَ)</a:t>
            </a:r>
          </a:p>
          <a:p>
            <a:pPr marL="0" indent="0" algn="r">
              <a:buNone/>
            </a:pPr>
            <a:r>
              <a:rPr lang="ar-SA" dirty="0">
                <a:cs typeface="Ali_K_Alwand" pitchFamily="2" charset="-78"/>
              </a:rPr>
              <a:t>طولَة سورةكة – ضؤتة سةر ئاوةلَناو طريَى ثيَكهيَناوة .</a:t>
            </a:r>
          </a:p>
          <a:p>
            <a:pPr marL="0" indent="0" algn="r">
              <a:buNone/>
            </a:pPr>
            <a:r>
              <a:rPr lang="ar-SA" dirty="0">
                <a:cs typeface="Ali_K_Alwand" pitchFamily="2" charset="-78"/>
              </a:rPr>
              <a:t>ئةوانةى ثيَيان واية (</a:t>
            </a:r>
            <a:r>
              <a:rPr lang="ar-SA" dirty="0">
                <a:solidFill>
                  <a:srgbClr val="00B0F0"/>
                </a:solidFill>
                <a:cs typeface="Ali_K_Alwand" pitchFamily="2" charset="-78"/>
              </a:rPr>
              <a:t>يَك</a:t>
            </a:r>
            <a:r>
              <a:rPr lang="ar-SA" dirty="0">
                <a:cs typeface="Ali_K_Alwand" pitchFamily="2" charset="-78"/>
              </a:rPr>
              <a:t> )نوسةكة ضونكة دةلَيَن وشة لؤك دةكات ئةوانةى كةوا دةلَيَن نوسةك نية دةلَيَن ضونكة شويَنى ديارة و دةضيَتة سةر ناو: وةك: طولَيَك ، داريَك  </a:t>
            </a:r>
          </a:p>
        </p:txBody>
      </p:sp>
    </p:spTree>
    <p:extLst>
      <p:ext uri="{BB962C8B-B14F-4D97-AF65-F5344CB8AC3E}">
        <p14:creationId xmlns:p14="http://schemas.microsoft.com/office/powerpoint/2010/main" val="928910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cs typeface="Ali_K_Alwand" pitchFamily="2" charset="-78"/>
              </a:rPr>
              <a:t>ثرسيار </a:t>
            </a:r>
          </a:p>
        </p:txBody>
      </p:sp>
      <p:sp>
        <p:nvSpPr>
          <p:cNvPr id="3" name="Content Placeholder 2"/>
          <p:cNvSpPr>
            <a:spLocks noGrp="1"/>
          </p:cNvSpPr>
          <p:nvPr>
            <p:ph idx="1"/>
          </p:nvPr>
        </p:nvSpPr>
        <p:spPr/>
        <p:txBody>
          <a:bodyPr/>
          <a:lstStyle/>
          <a:p>
            <a:pPr marL="0" indent="0" algn="r">
              <a:buNone/>
            </a:pPr>
            <a:r>
              <a:rPr lang="ar-SA" dirty="0">
                <a:cs typeface="Ali_K_Alwand" pitchFamily="2" charset="-78"/>
              </a:rPr>
              <a:t>لةم رستانةى خوارةوة  مؤرفيمةكان دةست نيشان بكة و جؤرةكانيان دياريبكة :</a:t>
            </a:r>
          </a:p>
          <a:p>
            <a:pPr marL="0" indent="0" algn="r">
              <a:buNone/>
            </a:pPr>
            <a:r>
              <a:rPr lang="ar-SA" dirty="0">
                <a:solidFill>
                  <a:srgbClr val="FF0066"/>
                </a:solidFill>
                <a:cs typeface="Ali_K_Alwand" pitchFamily="2" charset="-78"/>
              </a:rPr>
              <a:t>ئةوان لة دهؤك دةطةرِانةوة.</a:t>
            </a:r>
          </a:p>
          <a:p>
            <a:pPr marL="0" indent="0" algn="r">
              <a:buNone/>
            </a:pPr>
            <a:r>
              <a:rPr lang="ar-SA" dirty="0">
                <a:solidFill>
                  <a:srgbClr val="FF0066"/>
                </a:solidFill>
                <a:cs typeface="Ali_K_Alwand" pitchFamily="2" charset="-78"/>
              </a:rPr>
              <a:t>مندالَةكة لة باخةكة خةوتبوو.</a:t>
            </a:r>
          </a:p>
          <a:p>
            <a:pPr marL="0" indent="0" algn="r">
              <a:buNone/>
            </a:pPr>
            <a:r>
              <a:rPr lang="ar-SA" dirty="0">
                <a:solidFill>
                  <a:srgbClr val="FF0066"/>
                </a:solidFill>
                <a:cs typeface="Ali_K_Alwand" pitchFamily="2" charset="-78"/>
              </a:rPr>
              <a:t>كضة زيرةكةكة زؤر دةخويَنيَت </a:t>
            </a:r>
            <a:r>
              <a:rPr lang="ar-SA" dirty="0">
                <a:cs typeface="Ali_K_Alwand" pitchFamily="2" charset="-78"/>
              </a:rPr>
              <a:t>.</a:t>
            </a:r>
          </a:p>
        </p:txBody>
      </p:sp>
      <p:cxnSp>
        <p:nvCxnSpPr>
          <p:cNvPr id="4" name="Straight Connector 3"/>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81657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ln w="1905"/>
                <a:solidFill>
                  <a:srgbClr val="0066FF"/>
                </a:solidFill>
                <a:effectLst>
                  <a:innerShdw blurRad="69850" dist="43180" dir="5400000">
                    <a:srgbClr val="000000">
                      <a:alpha val="65000"/>
                    </a:srgbClr>
                  </a:innerShdw>
                </a:effectLst>
                <a:cs typeface="Ali_K_Alwand" pitchFamily="2" charset="-78"/>
              </a:rPr>
              <a:t>جياوازى نيَوانى طيرةك و نوسةك :</a:t>
            </a:r>
          </a:p>
        </p:txBody>
      </p:sp>
      <p:sp>
        <p:nvSpPr>
          <p:cNvPr id="3" name="Content Placeholder 2"/>
          <p:cNvSpPr>
            <a:spLocks noGrp="1"/>
          </p:cNvSpPr>
          <p:nvPr>
            <p:ph idx="1"/>
          </p:nvPr>
        </p:nvSpPr>
        <p:spPr>
          <a:xfrm>
            <a:off x="457200" y="1295400"/>
            <a:ext cx="8229600" cy="4830763"/>
          </a:xfrm>
        </p:spPr>
        <p:txBody>
          <a:bodyPr>
            <a:normAutofit lnSpcReduction="10000"/>
          </a:bodyPr>
          <a:lstStyle/>
          <a:p>
            <a:pPr marL="0" indent="0" algn="r">
              <a:buNone/>
            </a:pPr>
            <a:r>
              <a:rPr lang="ar-SA" dirty="0"/>
              <a:t>1- </a:t>
            </a:r>
            <a:r>
              <a:rPr lang="ar-SA" dirty="0">
                <a:cs typeface="Ali_K_Alwand" pitchFamily="2" charset="-78"/>
              </a:rPr>
              <a:t>نوسةك تواناى كةرستة هةلَبذاردنى نيية بةثيَى بةشةكانى ئاخاوتن واتة بة هةموو كةرةسةيةكةوة دةلكيَن (كار، ناو، ئاوةلَناو، رِادة).</a:t>
            </a:r>
          </a:p>
          <a:p>
            <a:pPr marL="0" indent="0" algn="r">
              <a:buNone/>
            </a:pPr>
            <a:r>
              <a:rPr lang="ar-SA" dirty="0">
                <a:cs typeface="Ali_K_Alwand" pitchFamily="2" charset="-78"/>
              </a:rPr>
              <a:t>نموونة : نامةكةم بةدةست طةيشت .</a:t>
            </a:r>
          </a:p>
          <a:p>
            <a:pPr marL="0" indent="0" algn="r">
              <a:buNone/>
            </a:pPr>
            <a:r>
              <a:rPr lang="ar-SA" dirty="0">
                <a:cs typeface="Ali_K_Alwand" pitchFamily="2" charset="-78"/>
              </a:rPr>
              <a:t>          زؤرم هيَنا .</a:t>
            </a:r>
          </a:p>
          <a:p>
            <a:pPr marL="0" indent="0" algn="r">
              <a:buNone/>
            </a:pPr>
            <a:r>
              <a:rPr lang="ar-SA" dirty="0">
                <a:cs typeface="Ali_K_Alwand" pitchFamily="2" charset="-78"/>
              </a:rPr>
              <a:t>           دةكرِم .</a:t>
            </a:r>
          </a:p>
          <a:p>
            <a:pPr marL="0" indent="0" algn="r">
              <a:buNone/>
            </a:pPr>
            <a:r>
              <a:rPr lang="ar-SA" dirty="0">
                <a:cs typeface="Ali_K_Alwand" pitchFamily="2" charset="-78"/>
              </a:rPr>
              <a:t>بةلاَم طيرةكةكان بة ثيَضةوانةوة شويَنى تايبةتى هةلَدةبذيَرن .وةك نيشانةكانى ناكردن بةكارةوة دةلكيَن و هةروةها (تر/ترين) بة ئاوةلَناوةوة دةلكيَن. نموونة:  جوانتر ، ناهيَنم  </a:t>
            </a:r>
            <a:endParaRPr lang="ar-SA" dirty="0"/>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71637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r">
              <a:buNone/>
            </a:pPr>
            <a:r>
              <a:rPr lang="ar-SA" dirty="0"/>
              <a:t>2- </a:t>
            </a:r>
            <a:r>
              <a:rPr lang="ar-SA" dirty="0">
                <a:cs typeface="Ali_K_Alwand" pitchFamily="2" charset="-78"/>
              </a:rPr>
              <a:t>نوسةك دةتوانىَ بة دواى نوسةكى ترو طيرةكى وشةداريَذ و طيرةكى ريَزمانى بيَت بة ثيَضةوانةى طيرةك بة دواى نوسةك نايةت،ضونكة نوسةك وشة لؤك دةكات بة واتايةكى تر طيرةكى ريَزمانى هةميشة دةبيَت لة دواى طيرةكى دارشتنةوة بيَت هةروةها ضةند نوسةكيَك بة دواى يةكتر يان ضةند طيرةكيَكى وشةداريَذ بة دواى يةكتر ديَن و لةيةك ثيَكهاتةدا كؤدةبنةوة. </a:t>
            </a:r>
          </a:p>
          <a:p>
            <a:pPr marL="0" indent="0" algn="r">
              <a:buNone/>
            </a:pPr>
            <a:r>
              <a:rPr lang="ar-SA" dirty="0">
                <a:cs typeface="Ali_K_Alwand" pitchFamily="2" charset="-78"/>
              </a:rPr>
              <a:t>نموونة :</a:t>
            </a:r>
          </a:p>
          <a:p>
            <a:pPr marL="0" indent="0" algn="r">
              <a:buNone/>
            </a:pPr>
            <a:r>
              <a:rPr lang="ar-SA" dirty="0">
                <a:cs typeface="Ali_K_Alwand" pitchFamily="2" charset="-78"/>
              </a:rPr>
              <a:t>كورةكانم ــــــــــ (</a:t>
            </a:r>
            <a:r>
              <a:rPr lang="ar-SA" dirty="0">
                <a:solidFill>
                  <a:srgbClr val="FF0000"/>
                </a:solidFill>
                <a:cs typeface="Ali_K_Alwand" pitchFamily="2" charset="-78"/>
              </a:rPr>
              <a:t>ةك</a:t>
            </a:r>
            <a:r>
              <a:rPr lang="ar-SA" dirty="0">
                <a:cs typeface="Ali_K_Alwand" pitchFamily="2" charset="-78"/>
              </a:rPr>
              <a:t> ، </a:t>
            </a:r>
            <a:r>
              <a:rPr lang="ar-SA" dirty="0">
                <a:solidFill>
                  <a:srgbClr val="FF0000"/>
                </a:solidFill>
                <a:cs typeface="Ali_K_Alwand" pitchFamily="2" charset="-78"/>
              </a:rPr>
              <a:t>ان</a:t>
            </a:r>
            <a:r>
              <a:rPr lang="ar-SA" dirty="0">
                <a:cs typeface="Ali_K_Alwand" pitchFamily="2" charset="-78"/>
              </a:rPr>
              <a:t> ، </a:t>
            </a:r>
            <a:r>
              <a:rPr lang="ar-SA" dirty="0">
                <a:solidFill>
                  <a:srgbClr val="FF0000"/>
                </a:solidFill>
                <a:cs typeface="Ali_K_Alwand" pitchFamily="2" charset="-78"/>
              </a:rPr>
              <a:t>م</a:t>
            </a:r>
            <a:r>
              <a:rPr lang="ar-SA" dirty="0">
                <a:cs typeface="Ali_K_Alwand" pitchFamily="2" charset="-78"/>
              </a:rPr>
              <a:t>)   سىَ نوسةك بة دواى يةكتر هاتوون </a:t>
            </a:r>
          </a:p>
          <a:p>
            <a:pPr marL="0" indent="0" algn="r">
              <a:buNone/>
            </a:pPr>
            <a:r>
              <a:rPr lang="ar-SA" dirty="0">
                <a:cs typeface="Ali_K_Alwand" pitchFamily="2" charset="-78"/>
              </a:rPr>
              <a:t>هونةرمةنديَتى ــــــــ (</a:t>
            </a:r>
            <a:r>
              <a:rPr lang="ar-SA" dirty="0">
                <a:solidFill>
                  <a:srgbClr val="FF0000"/>
                </a:solidFill>
                <a:cs typeface="Ali_K_Alwand" pitchFamily="2" charset="-78"/>
              </a:rPr>
              <a:t>مةند</a:t>
            </a:r>
            <a:r>
              <a:rPr lang="ar-SA" dirty="0">
                <a:cs typeface="Ali_K_Alwand" pitchFamily="2" charset="-78"/>
              </a:rPr>
              <a:t> ، </a:t>
            </a:r>
            <a:r>
              <a:rPr lang="ar-SA" dirty="0">
                <a:solidFill>
                  <a:srgbClr val="FF0000"/>
                </a:solidFill>
                <a:cs typeface="Ali_K_Alwand" pitchFamily="2" charset="-78"/>
              </a:rPr>
              <a:t>يَتى</a:t>
            </a:r>
            <a:r>
              <a:rPr lang="ar-SA" dirty="0">
                <a:cs typeface="Ali_K_Alwand" pitchFamily="2" charset="-78"/>
              </a:rPr>
              <a:t> )  دوو مؤرفيمى وشةداريَذن.</a:t>
            </a:r>
          </a:p>
          <a:p>
            <a:pPr marL="0" indent="0" algn="r">
              <a:buNone/>
            </a:pPr>
            <a:r>
              <a:rPr lang="ar-SA" dirty="0">
                <a:cs typeface="Ali_K_Alwand" pitchFamily="2" charset="-78"/>
              </a:rPr>
              <a:t> </a:t>
            </a:r>
          </a:p>
        </p:txBody>
      </p:sp>
    </p:spTree>
    <p:extLst>
      <p:ext uri="{BB962C8B-B14F-4D97-AF65-F5344CB8AC3E}">
        <p14:creationId xmlns:p14="http://schemas.microsoft.com/office/powerpoint/2010/main" val="810540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r">
              <a:buNone/>
            </a:pPr>
            <a:r>
              <a:rPr lang="ar-SA" sz="2800" dirty="0"/>
              <a:t>3- </a:t>
            </a:r>
            <a:r>
              <a:rPr lang="ar-SA" sz="2800" dirty="0">
                <a:cs typeface="Ali_K_Alwand" pitchFamily="2" charset="-78"/>
              </a:rPr>
              <a:t>طيرةكةكان ناويَزةيان تيَداية ، واتة بة شيَوةيةكى ريَك و ثيَك دابةش نابن ريَكةوتن لةنيَوانيان دا نية .</a:t>
            </a:r>
          </a:p>
          <a:p>
            <a:pPr marL="0" indent="0" algn="r">
              <a:buNone/>
            </a:pPr>
            <a:r>
              <a:rPr lang="ar-SA" sz="2800" dirty="0">
                <a:cs typeface="Ali_K_Alwand" pitchFamily="2" charset="-78"/>
              </a:rPr>
              <a:t>بؤ نموونة ثاشطرى (يار) كة طيرةكيَكى وشةداريَذة ناضيَتة سةر هةموو وشةيةك : وةك:</a:t>
            </a:r>
          </a:p>
          <a:p>
            <a:pPr marL="0" indent="0" algn="r">
              <a:buNone/>
            </a:pPr>
            <a:r>
              <a:rPr lang="ar-SA" sz="2800" dirty="0">
                <a:solidFill>
                  <a:srgbClr val="0070C0"/>
                </a:solidFill>
                <a:cs typeface="Ali_K_Alwand" pitchFamily="2" charset="-78"/>
              </a:rPr>
              <a:t>فرؤشيار ، برِيار،كرِيار ، ....هتد</a:t>
            </a:r>
          </a:p>
          <a:p>
            <a:pPr marL="0" indent="0" algn="r">
              <a:buNone/>
            </a:pPr>
            <a:r>
              <a:rPr lang="ar-SA" sz="2800" dirty="0">
                <a:cs typeface="Ali_K_Alwand" pitchFamily="2" charset="-78"/>
              </a:rPr>
              <a:t>بةلاَم :( </a:t>
            </a:r>
            <a:r>
              <a:rPr lang="ar-SA" sz="2800" dirty="0">
                <a:solidFill>
                  <a:srgbClr val="FF0000"/>
                </a:solidFill>
                <a:cs typeface="Ali_K_Alwand" pitchFamily="2" charset="-78"/>
              </a:rPr>
              <a:t>نانيار ، نوسيار </a:t>
            </a:r>
            <a:r>
              <a:rPr lang="ar-SA" sz="2800" dirty="0">
                <a:cs typeface="Ali_K_Alwand" pitchFamily="2" charset="-78"/>
              </a:rPr>
              <a:t>) </a:t>
            </a:r>
            <a:r>
              <a:rPr lang="ar-SA" sz="2800" dirty="0">
                <a:solidFill>
                  <a:srgbClr val="FF0000"/>
                </a:solidFill>
                <a:cs typeface="Ali_K_Alwand" pitchFamily="2" charset="-78"/>
              </a:rPr>
              <a:t>ناطونجىَ</a:t>
            </a:r>
            <a:r>
              <a:rPr lang="ar-SA" sz="2800" dirty="0">
                <a:cs typeface="Ali_K_Alwand" pitchFamily="2" charset="-78"/>
              </a:rPr>
              <a:t> .</a:t>
            </a:r>
          </a:p>
          <a:p>
            <a:pPr marL="0" indent="0" algn="r">
              <a:buNone/>
            </a:pPr>
            <a:r>
              <a:rPr lang="ar-SA" sz="2800" dirty="0">
                <a:cs typeface="Ali_K_Alwand" pitchFamily="2" charset="-78"/>
              </a:rPr>
              <a:t>بةلاَم ئةم ناويَزةية لة نوسةكةكاندا بةرضاو ناكةويَت واتة بة ريَك و </a:t>
            </a:r>
          </a:p>
          <a:p>
            <a:pPr marL="0" indent="0" algn="r">
              <a:buNone/>
            </a:pPr>
            <a:r>
              <a:rPr lang="ar-SA" sz="2800" dirty="0">
                <a:cs typeface="Ali_K_Alwand" pitchFamily="2" charset="-78"/>
              </a:rPr>
              <a:t>ثيَكى دابةش دةبن و ريَكةوتن لة نيَوانياندا هةية .</a:t>
            </a:r>
          </a:p>
          <a:p>
            <a:pPr marL="0" indent="0" algn="r">
              <a:buNone/>
            </a:pPr>
            <a:r>
              <a:rPr lang="ar-SA" sz="2800" dirty="0">
                <a:cs typeface="Ali_K_Alwand" pitchFamily="2" charset="-78"/>
              </a:rPr>
              <a:t>4- طيرةكةكان بة زؤرى بة وشةوة دةنوسيَن بةلاَم نوسةك بة زؤرى بة طرىَ و رِستةوة دةنوسيَن .</a:t>
            </a:r>
          </a:p>
          <a:p>
            <a:pPr marL="0" indent="0" algn="r">
              <a:buNone/>
            </a:pPr>
            <a:r>
              <a:rPr lang="ar-SA" sz="2800" dirty="0">
                <a:cs typeface="Ali_K_Alwand" pitchFamily="2" charset="-78"/>
              </a:rPr>
              <a:t>ئاسنطةر </a:t>
            </a:r>
          </a:p>
          <a:p>
            <a:pPr marL="0" indent="0" algn="r">
              <a:buNone/>
            </a:pPr>
            <a:r>
              <a:rPr lang="ar-SA" sz="2800" dirty="0">
                <a:cs typeface="Ali_K_Alwand" pitchFamily="2" charset="-78"/>
              </a:rPr>
              <a:t>طولَةكان </a:t>
            </a:r>
          </a:p>
          <a:p>
            <a:pPr marL="0" indent="0" algn="r">
              <a:buNone/>
            </a:pPr>
            <a:endParaRPr lang="ar-SA" sz="2800" dirty="0">
              <a:cs typeface="Ali_K_Alwand" pitchFamily="2" charset="-78"/>
            </a:endParaRPr>
          </a:p>
          <a:p>
            <a:pPr marL="0" indent="0" algn="r">
              <a:buNone/>
            </a:pPr>
            <a:endParaRPr lang="ar-SA" sz="2800" dirty="0">
              <a:cs typeface="Ali_K_Alwand" pitchFamily="2" charset="-78"/>
            </a:endParaRPr>
          </a:p>
          <a:p>
            <a:pPr marL="0" indent="0" algn="r">
              <a:buNone/>
            </a:pPr>
            <a:r>
              <a:rPr lang="ar-SA" sz="2800" dirty="0">
                <a:cs typeface="Ali_K_Alwand" pitchFamily="2" charset="-78"/>
              </a:rPr>
              <a:t> </a:t>
            </a:r>
            <a:endParaRPr lang="ar-SA" sz="2800" dirty="0"/>
          </a:p>
        </p:txBody>
      </p:sp>
    </p:spTree>
    <p:extLst>
      <p:ext uri="{BB962C8B-B14F-4D97-AF65-F5344CB8AC3E}">
        <p14:creationId xmlns:p14="http://schemas.microsoft.com/office/powerpoint/2010/main" val="4130077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r" rtl="1">
              <a:buNone/>
            </a:pPr>
            <a:r>
              <a:rPr lang="ar-SA" sz="4000" b="1" dirty="0">
                <a:ln w="1905"/>
                <a:solidFill>
                  <a:srgbClr val="FF0000"/>
                </a:solidFill>
                <a:effectLst>
                  <a:innerShdw blurRad="69850" dist="43180" dir="5400000">
                    <a:srgbClr val="000000">
                      <a:alpha val="65000"/>
                    </a:srgbClr>
                  </a:innerShdw>
                </a:effectLst>
                <a:cs typeface="Ali_K_Alwand" pitchFamily="2" charset="-78"/>
              </a:rPr>
              <a:t>مؤرِفيمى سفر :</a:t>
            </a:r>
          </a:p>
          <a:p>
            <a:pPr marL="0" indent="0" algn="r" rtl="1">
              <a:buNone/>
            </a:pPr>
            <a:r>
              <a:rPr lang="ar-SA" dirty="0">
                <a:cs typeface="Ali_K_Alwand" pitchFamily="2" charset="-78"/>
              </a:rPr>
              <a:t>ئةو مؤرفيمانةن كة دةركةوتنى ماددى ياخود فيزيكيان نيية، بة واتايةكى تر دةتوانين بلَيَين دةركةوتى فؤنةتيكيان نية تةنها لة ميَشكدا هةستى ثيَدةكريَت.</a:t>
            </a:r>
          </a:p>
          <a:p>
            <a:pPr marL="0" indent="0" algn="r" rtl="1">
              <a:buNone/>
            </a:pPr>
            <a:r>
              <a:rPr lang="ar-SA" dirty="0">
                <a:cs typeface="Ali_K_Alwand" pitchFamily="2" charset="-78"/>
              </a:rPr>
              <a:t>(</a:t>
            </a:r>
            <a:r>
              <a:rPr lang="ar-SA" dirty="0">
                <a:solidFill>
                  <a:srgbClr val="0070C0"/>
                </a:solidFill>
                <a:cs typeface="Ali_K_Alwand" pitchFamily="2" charset="-78"/>
              </a:rPr>
              <a:t>بلَؤم فيَلَد</a:t>
            </a:r>
            <a:r>
              <a:rPr lang="ar-SA" dirty="0">
                <a:cs typeface="Ali_K_Alwand" pitchFamily="2" charset="-78"/>
              </a:rPr>
              <a:t>) بةم جؤرة مؤرفيمانة دةلَيَت (</a:t>
            </a:r>
            <a:r>
              <a:rPr lang="ar-SA" dirty="0">
                <a:solidFill>
                  <a:srgbClr val="FF0000"/>
                </a:solidFill>
                <a:cs typeface="Ali_K_Alwand" pitchFamily="2" charset="-78"/>
              </a:rPr>
              <a:t>بةديلى مؤرفيم</a:t>
            </a:r>
            <a:r>
              <a:rPr lang="ar-SA" dirty="0">
                <a:cs typeface="Ali_K_Alwand" pitchFamily="2" charset="-78"/>
              </a:rPr>
              <a:t>) يان (</a:t>
            </a:r>
            <a:r>
              <a:rPr lang="ar-SA" dirty="0">
                <a:solidFill>
                  <a:srgbClr val="FF0000"/>
                </a:solidFill>
                <a:cs typeface="Ali_K_Alwand" pitchFamily="2" charset="-78"/>
              </a:rPr>
              <a:t>مؤرفيمى سفر</a:t>
            </a:r>
            <a:r>
              <a:rPr lang="ar-SA" dirty="0">
                <a:cs typeface="Ali_K_Alwand" pitchFamily="2" charset="-78"/>
              </a:rPr>
              <a:t>) بؤ نموونة  لة وشةيةكى وةك (</a:t>
            </a:r>
            <a:r>
              <a:rPr lang="ar-SA" dirty="0">
                <a:solidFill>
                  <a:srgbClr val="FF0000"/>
                </a:solidFill>
                <a:cs typeface="Ali_K_Alwand" pitchFamily="2" charset="-78"/>
              </a:rPr>
              <a:t>هات</a:t>
            </a:r>
            <a:r>
              <a:rPr lang="ar-SA" dirty="0">
                <a:cs typeface="Ali_K_Alwand" pitchFamily="2" charset="-78"/>
              </a:rPr>
              <a:t>) بة بىَ ئةوةى مؤرفيميَك دةربكةويَت ئيَمة هةست بة بوونى دةكةين ، كة ئةويش بريتية لة (</a:t>
            </a:r>
            <a:r>
              <a:rPr lang="ar-SA" dirty="0">
                <a:solidFill>
                  <a:srgbClr val="0070C0"/>
                </a:solidFill>
                <a:cs typeface="Ali_K_Alwand" pitchFamily="2" charset="-78"/>
              </a:rPr>
              <a:t>جيَناوى لكاو بؤ كةسى سيَيةمى تاك</a:t>
            </a:r>
            <a:r>
              <a:rPr lang="ar-SA" dirty="0">
                <a:cs typeface="Ali_K_Alwand" pitchFamily="2" charset="-78"/>
              </a:rPr>
              <a:t>) كة بكةرة ، ئةمةش ئةوكاتة دةردةكةويَت كة بةراوردى بكةين لةطةلَ (</a:t>
            </a:r>
            <a:r>
              <a:rPr lang="ar-SA" dirty="0">
                <a:solidFill>
                  <a:srgbClr val="0070C0"/>
                </a:solidFill>
                <a:cs typeface="Ali_K_Alwand" pitchFamily="2" charset="-78"/>
              </a:rPr>
              <a:t>هاتم ، هاتين ، هاتيت ، هاتن</a:t>
            </a:r>
            <a:r>
              <a:rPr lang="ar-SA" dirty="0">
                <a:cs typeface="Ali_K_Alwand" pitchFamily="2" charset="-78"/>
              </a:rPr>
              <a:t> ) .</a:t>
            </a:r>
          </a:p>
        </p:txBody>
      </p:sp>
      <p:cxnSp>
        <p:nvCxnSpPr>
          <p:cNvPr id="4" name="Straight Connector 3"/>
          <p:cNvCxnSpPr/>
          <p:nvPr/>
        </p:nvCxnSpPr>
        <p:spPr>
          <a:xfrm flipH="1">
            <a:off x="914400" y="10668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81296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solidFill>
                  <a:srgbClr val="FF0000"/>
                </a:solidFill>
                <a:cs typeface="Ali_K_Alwand" pitchFamily="2" charset="-78"/>
              </a:rPr>
              <a:t>1ـ </a:t>
            </a:r>
            <a:r>
              <a:rPr lang="ar-SA" dirty="0">
                <a:solidFill>
                  <a:srgbClr val="FF0000"/>
                </a:solidFill>
                <a:cs typeface="Ali_K_Alwand" pitchFamily="2" charset="-78"/>
              </a:rPr>
              <a:t>مؤرفيمى سةربةخؤ :</a:t>
            </a:r>
            <a:endParaRPr lang="en-US" dirty="0">
              <a:solidFill>
                <a:srgbClr val="FF0000"/>
              </a:solidFill>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marL="0" indent="0" algn="r">
              <a:buNone/>
            </a:pPr>
            <a:r>
              <a:rPr lang="ar-SA" sz="3600" dirty="0">
                <a:cs typeface="Ali_K_Alwand" pitchFamily="2" charset="-78"/>
              </a:rPr>
              <a:t>ئةو مؤرفيمانةن كة</a:t>
            </a:r>
            <a:r>
              <a:rPr lang="ar-IQ" sz="3600" dirty="0">
                <a:cs typeface="Ali_K_Alwand" pitchFamily="2" charset="-78"/>
              </a:rPr>
              <a:t> بة</a:t>
            </a:r>
            <a:r>
              <a:rPr lang="ar-SA" sz="3600" dirty="0">
                <a:cs typeface="Ali_K_Alwand" pitchFamily="2" charset="-78"/>
              </a:rPr>
              <a:t>سةربةخ</a:t>
            </a:r>
            <a:r>
              <a:rPr lang="ar-IQ" sz="3600" dirty="0">
                <a:cs typeface="Ali_K_Alwand" pitchFamily="2" charset="-78"/>
              </a:rPr>
              <a:t>ؤيى</a:t>
            </a:r>
            <a:r>
              <a:rPr lang="ar-SA" sz="3600" dirty="0">
                <a:cs typeface="Ali_K_Alwand" pitchFamily="2" charset="-78"/>
              </a:rPr>
              <a:t> و واتا يان ئةرك دةبةخشن ئةوانيش دةكريَن بة دوو جؤر :</a:t>
            </a:r>
          </a:p>
          <a:p>
            <a:pPr marL="0" indent="0" algn="r">
              <a:buNone/>
            </a:pPr>
            <a:r>
              <a:rPr lang="ar-IQ" sz="3600" dirty="0">
                <a:solidFill>
                  <a:srgbClr val="0070C0"/>
                </a:solidFill>
                <a:cs typeface="Ali_K_Alwand" pitchFamily="2" charset="-78"/>
              </a:rPr>
              <a:t>أ </a:t>
            </a:r>
            <a:r>
              <a:rPr lang="ar-SA" sz="3600" dirty="0">
                <a:solidFill>
                  <a:srgbClr val="0070C0"/>
                </a:solidFill>
                <a:cs typeface="Ali_K_Alwand" pitchFamily="2" charset="-78"/>
              </a:rPr>
              <a:t>- مؤرفيمى فةرهةنطى (ليَكسيكى) :</a:t>
            </a:r>
          </a:p>
          <a:p>
            <a:pPr marL="0" indent="0" algn="r">
              <a:buNone/>
            </a:pPr>
            <a:r>
              <a:rPr lang="ar-SA" sz="3600" dirty="0">
                <a:solidFill>
                  <a:srgbClr val="0070C0"/>
                </a:solidFill>
                <a:cs typeface="Ali_K_Alwand" pitchFamily="2" charset="-78"/>
              </a:rPr>
              <a:t> </a:t>
            </a:r>
            <a:r>
              <a:rPr lang="ar-SA" sz="3600" dirty="0">
                <a:cs typeface="Ali_K_Alwand" pitchFamily="2" charset="-78"/>
              </a:rPr>
              <a:t>ئةو مؤرفيمانةن كة </a:t>
            </a:r>
            <a:r>
              <a:rPr lang="ar-IQ" sz="3600" dirty="0">
                <a:cs typeface="Ali_K_Alwand" pitchFamily="2" charset="-78"/>
              </a:rPr>
              <a:t>بة</a:t>
            </a:r>
            <a:r>
              <a:rPr lang="ar-SA" sz="3600" dirty="0">
                <a:cs typeface="Ali_K_Alwand" pitchFamily="2" charset="-78"/>
              </a:rPr>
              <a:t>سةربةخؤ</a:t>
            </a:r>
            <a:r>
              <a:rPr lang="ar-IQ" sz="3600" dirty="0">
                <a:cs typeface="Ali_K_Alwand" pitchFamily="2" charset="-78"/>
              </a:rPr>
              <a:t>يى</a:t>
            </a:r>
            <a:r>
              <a:rPr lang="ar-SA" sz="3600" dirty="0">
                <a:cs typeface="Ali_K_Alwand" pitchFamily="2" charset="-78"/>
              </a:rPr>
              <a:t> واتاى تةواو دةبةخشن ،</a:t>
            </a:r>
            <a:r>
              <a:rPr lang="ar-IQ" sz="3600" dirty="0">
                <a:cs typeface="Ali_K_Alwand" pitchFamily="2" charset="-78"/>
              </a:rPr>
              <a:t> ئةمةش </a:t>
            </a:r>
            <a:r>
              <a:rPr lang="ar-SA" sz="3600" dirty="0">
                <a:cs typeface="Ali_K_Alwand" pitchFamily="2" charset="-78"/>
              </a:rPr>
              <a:t>هةموو وشة</a:t>
            </a:r>
            <a:r>
              <a:rPr lang="ar-IQ" sz="3600" dirty="0">
                <a:cs typeface="Ali_K_Alwand" pitchFamily="2" charset="-78"/>
              </a:rPr>
              <a:t>يةكى</a:t>
            </a:r>
            <a:r>
              <a:rPr lang="ar-SA" sz="3600" dirty="0">
                <a:cs typeface="Ali_K_Alwand" pitchFamily="2" charset="-78"/>
              </a:rPr>
              <a:t> سادة</a:t>
            </a:r>
            <a:r>
              <a:rPr lang="ar-IQ" sz="3600" dirty="0">
                <a:cs typeface="Ali_K_Alwand" pitchFamily="2" charset="-78"/>
              </a:rPr>
              <a:t> </a:t>
            </a:r>
            <a:r>
              <a:rPr lang="ar-SA" sz="3600" dirty="0">
                <a:cs typeface="Ali_K_Alwand" pitchFamily="2" charset="-78"/>
              </a:rPr>
              <a:t>دةطريَتةوة ،جا ض (</a:t>
            </a:r>
            <a:r>
              <a:rPr lang="ar-IQ" sz="3600" dirty="0">
                <a:cs typeface="Ali_K_Alwand" pitchFamily="2" charset="-78"/>
              </a:rPr>
              <a:t> </a:t>
            </a:r>
            <a:r>
              <a:rPr lang="ar-SA" sz="3600" dirty="0">
                <a:cs typeface="Ali_K_Alwand" pitchFamily="2" charset="-78"/>
              </a:rPr>
              <a:t>ناو ، جيَناوة سةربةخؤكان ، ئاوةلَناو ،</a:t>
            </a:r>
            <a:r>
              <a:rPr lang="ar-IQ" sz="3600" dirty="0">
                <a:cs typeface="Ali_K_Alwand" pitchFamily="2" charset="-78"/>
              </a:rPr>
              <a:t> ئاوةلَكار , كار</a:t>
            </a:r>
            <a:r>
              <a:rPr lang="ar-SA" sz="3600" dirty="0">
                <a:cs typeface="Ali_K_Alwand" pitchFamily="2" charset="-78"/>
              </a:rPr>
              <a:t>....هتد) بيَت . </a:t>
            </a:r>
          </a:p>
          <a:p>
            <a:pPr marL="0" indent="0" algn="r">
              <a:buNone/>
            </a:pPr>
            <a:r>
              <a:rPr lang="ar-IQ" sz="3600" dirty="0">
                <a:cs typeface="Ali_K_Alwand" pitchFamily="2" charset="-78"/>
              </a:rPr>
              <a:t>بؤية ثيَيان دةوتريَت وشةى فةرهةنكى , ضونكة دةكةونة فةرهةنطةوة و ئةطةر لة فةرهةنطدا بة دواياندا بطةريَين ئةوا بةرضاو دةكةون .</a:t>
            </a:r>
            <a:r>
              <a:rPr lang="ar-SA" sz="3600" dirty="0">
                <a:cs typeface="Ali_K_Alwand" pitchFamily="2" charset="-78"/>
              </a:rPr>
              <a:t> وةك : ( دار ، من ، بةرز ، سوك</a:t>
            </a:r>
            <a:r>
              <a:rPr lang="ar-IQ" sz="3600" dirty="0">
                <a:cs typeface="Ali_K_Alwand" pitchFamily="2" charset="-78"/>
              </a:rPr>
              <a:t>, تةنيشت</a:t>
            </a:r>
            <a:r>
              <a:rPr lang="ar-SA" sz="3600" dirty="0">
                <a:cs typeface="Ali_K_Alwand" pitchFamily="2" charset="-78"/>
              </a:rPr>
              <a:t> </a:t>
            </a:r>
            <a:r>
              <a:rPr lang="ar-IQ" sz="3600" dirty="0">
                <a:cs typeface="Ali_K_Alwand" pitchFamily="2" charset="-78"/>
              </a:rPr>
              <a:t>, كر</a:t>
            </a:r>
            <a:r>
              <a:rPr lang="ar-SA" sz="3600" dirty="0">
                <a:cs typeface="Ali_K_Alwand" pitchFamily="2" charset="-78"/>
              </a:rPr>
              <a:t>،..</a:t>
            </a:r>
            <a:r>
              <a:rPr lang="ar-IQ" sz="3600" dirty="0">
                <a:cs typeface="Ali_K_Alwand" pitchFamily="2" charset="-78"/>
              </a:rPr>
              <a:t>.</a:t>
            </a:r>
            <a:r>
              <a:rPr lang="ar-SA" sz="3600" dirty="0">
                <a:cs typeface="Ali_K_Alwand" pitchFamily="2" charset="-78"/>
              </a:rPr>
              <a:t>.هتد )</a:t>
            </a:r>
            <a:r>
              <a:rPr lang="ar-IQ" sz="3600" dirty="0">
                <a:cs typeface="Ali_K_Alwand" pitchFamily="2" charset="-78"/>
              </a:rPr>
              <a:t> </a:t>
            </a:r>
            <a:r>
              <a:rPr lang="ar-SA" sz="3600" dirty="0">
                <a:cs typeface="Ali_K_Alwand" pitchFamily="2" charset="-78"/>
              </a:rPr>
              <a:t> </a:t>
            </a:r>
            <a:endParaRPr lang="ar-IQ" sz="3600" dirty="0">
              <a:cs typeface="Ali_K_Alwand" pitchFamily="2" charset="-78"/>
            </a:endParaRPr>
          </a:p>
          <a:p>
            <a:pPr marL="0" indent="0" algn="r">
              <a:buNone/>
            </a:pPr>
            <a:r>
              <a:rPr lang="ar-IQ" sz="3600" dirty="0">
                <a:cs typeface="Ali_K_Alwand" pitchFamily="2" charset="-78"/>
              </a:rPr>
              <a:t> </a:t>
            </a:r>
            <a:endParaRPr lang="ar-SA" sz="3600" dirty="0">
              <a:cs typeface="Ali_K_Alwand" pitchFamily="2" charset="-78"/>
            </a:endParaRPr>
          </a:p>
          <a:p>
            <a:pPr marL="0" indent="0" algn="r">
              <a:buNone/>
            </a:pPr>
            <a:endParaRPr lang="ar-SA" sz="3600" dirty="0">
              <a:cs typeface="Ali_K_Alwand" pitchFamily="2" charset="-78"/>
            </a:endParaRPr>
          </a:p>
        </p:txBody>
      </p:sp>
      <p:cxnSp>
        <p:nvCxnSpPr>
          <p:cNvPr id="5" name="Straight Connector 4"/>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09967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Ali_K_Alwand" pitchFamily="2" charset="-78"/>
              </a:rPr>
              <a:t>مؤرِفيمى بة تالَ :</a:t>
            </a:r>
          </a:p>
        </p:txBody>
      </p:sp>
      <p:sp>
        <p:nvSpPr>
          <p:cNvPr id="3" name="Content Placeholder 2"/>
          <p:cNvSpPr>
            <a:spLocks noGrp="1"/>
          </p:cNvSpPr>
          <p:nvPr>
            <p:ph idx="1"/>
          </p:nvPr>
        </p:nvSpPr>
        <p:spPr>
          <a:xfrm>
            <a:off x="457200" y="1295400"/>
            <a:ext cx="8229600" cy="4830763"/>
          </a:xfrm>
        </p:spPr>
        <p:txBody>
          <a:bodyPr>
            <a:normAutofit lnSpcReduction="10000"/>
          </a:bodyPr>
          <a:lstStyle/>
          <a:p>
            <a:pPr marL="0" indent="0" algn="r">
              <a:buNone/>
            </a:pPr>
            <a:r>
              <a:rPr lang="ar-SA" dirty="0">
                <a:cs typeface="Ali_K_Alwand" pitchFamily="2" charset="-78"/>
              </a:rPr>
              <a:t>ئةو مؤرِفيمةية كة بوونيَكى ماددى هةية ، بةلاَم ئةركى نية لة مؤرفيمى بةتالَدا هةردةم مؤرِف دةردةكةويَت ، كة دةنطيَكة هاتؤتة ناوةوة بةهؤى ياسايةكى فؤنؤلؤجيةوة، ئةمةش بؤ ئةوةى دوو بزويَن نةكةونة ثالَ يةكتر .</a:t>
            </a:r>
          </a:p>
          <a:p>
            <a:pPr marL="0" indent="0" algn="r">
              <a:buNone/>
            </a:pPr>
            <a:r>
              <a:rPr lang="ar-SA" dirty="0">
                <a:cs typeface="Ali_K_Alwand" pitchFamily="2" charset="-78"/>
              </a:rPr>
              <a:t>بؤ نموونة (</a:t>
            </a:r>
            <a:r>
              <a:rPr lang="ar-SA" dirty="0">
                <a:solidFill>
                  <a:srgbClr val="FF0000"/>
                </a:solidFill>
                <a:cs typeface="Ali_K_Alwand" pitchFamily="2" charset="-78"/>
              </a:rPr>
              <a:t>رِ</a:t>
            </a:r>
            <a:r>
              <a:rPr lang="ar-SA" dirty="0">
                <a:cs typeface="Ali_K_Alwand" pitchFamily="2" charset="-78"/>
              </a:rPr>
              <a:t>) يان (</a:t>
            </a:r>
            <a:r>
              <a:rPr lang="ar-SA" dirty="0">
                <a:solidFill>
                  <a:srgbClr val="FF0000"/>
                </a:solidFill>
                <a:cs typeface="Ali_K_Alwand" pitchFamily="2" charset="-78"/>
              </a:rPr>
              <a:t>ت</a:t>
            </a:r>
            <a:r>
              <a:rPr lang="ar-SA" dirty="0">
                <a:cs typeface="Ali_K_Alwand" pitchFamily="2" charset="-78"/>
              </a:rPr>
              <a:t>) كة ئةمةش بة ثيَى شيَوةزارةكان طؤرِانى بةسةردا ديَت بؤ نموونة :</a:t>
            </a:r>
          </a:p>
          <a:p>
            <a:pPr marL="0" indent="0" algn="r">
              <a:buNone/>
            </a:pPr>
            <a:r>
              <a:rPr lang="ar-SA" dirty="0">
                <a:cs typeface="Ali_K_Alwand" pitchFamily="2" charset="-78"/>
              </a:rPr>
              <a:t>لة شيَوةى ئاخاوتنى سليَمانيدا (</a:t>
            </a:r>
            <a:r>
              <a:rPr lang="ar-SA" dirty="0">
                <a:solidFill>
                  <a:srgbClr val="FF0000"/>
                </a:solidFill>
                <a:cs typeface="Ali_K_Alwand" pitchFamily="2" charset="-78"/>
              </a:rPr>
              <a:t>رِ</a:t>
            </a:r>
            <a:r>
              <a:rPr lang="ar-SA" dirty="0">
                <a:cs typeface="Ali_K_Alwand" pitchFamily="2" charset="-78"/>
              </a:rPr>
              <a:t> ، </a:t>
            </a:r>
            <a:r>
              <a:rPr lang="ar-SA" dirty="0">
                <a:solidFill>
                  <a:srgbClr val="FF0000"/>
                </a:solidFill>
                <a:cs typeface="Ali_K_Alwand" pitchFamily="2" charset="-78"/>
              </a:rPr>
              <a:t>ت</a:t>
            </a:r>
            <a:r>
              <a:rPr lang="ar-SA" dirty="0">
                <a:cs typeface="Ali_K_Alwand" pitchFamily="2" charset="-78"/>
              </a:rPr>
              <a:t>) زؤر دةردةكةون ، وةك :</a:t>
            </a:r>
          </a:p>
          <a:p>
            <a:pPr marL="0" indent="0" algn="r">
              <a:buNone/>
            </a:pPr>
            <a:r>
              <a:rPr lang="ar-SA" dirty="0">
                <a:cs typeface="Ali_K_Alwand" pitchFamily="2" charset="-78"/>
              </a:rPr>
              <a:t>بكة</a:t>
            </a:r>
            <a:r>
              <a:rPr lang="ar-SA" dirty="0">
                <a:solidFill>
                  <a:srgbClr val="FF0000"/>
                </a:solidFill>
                <a:cs typeface="Ali_K_Alwand" pitchFamily="2" charset="-78"/>
              </a:rPr>
              <a:t>ر</a:t>
            </a:r>
            <a:r>
              <a:rPr lang="ar-SA" dirty="0">
                <a:cs typeface="Ali_K_Alwand" pitchFamily="2" charset="-78"/>
              </a:rPr>
              <a:t>ةوة ، بدة</a:t>
            </a:r>
            <a:r>
              <a:rPr lang="ar-SA" dirty="0">
                <a:solidFill>
                  <a:srgbClr val="FF0000"/>
                </a:solidFill>
                <a:cs typeface="Ali_K_Alwand" pitchFamily="2" charset="-78"/>
              </a:rPr>
              <a:t>ر</a:t>
            </a:r>
            <a:r>
              <a:rPr lang="ar-SA" dirty="0">
                <a:cs typeface="Ali_K_Alwand" pitchFamily="2" charset="-78"/>
              </a:rPr>
              <a:t>ةوة ، بمدة</a:t>
            </a:r>
            <a:r>
              <a:rPr lang="ar-SA" dirty="0">
                <a:solidFill>
                  <a:srgbClr val="FF0000"/>
                </a:solidFill>
                <a:cs typeface="Ali_K_Alwand" pitchFamily="2" charset="-78"/>
              </a:rPr>
              <a:t>ر</a:t>
            </a:r>
            <a:r>
              <a:rPr lang="ar-SA" dirty="0">
                <a:cs typeface="Ali_K_Alwand" pitchFamily="2" charset="-78"/>
              </a:rPr>
              <a:t>ىَ ، ضؤ</a:t>
            </a:r>
            <a:r>
              <a:rPr lang="ar-SA" dirty="0">
                <a:solidFill>
                  <a:srgbClr val="FF0000"/>
                </a:solidFill>
                <a:cs typeface="Ali_K_Alwand" pitchFamily="2" charset="-78"/>
              </a:rPr>
              <a:t>ت</a:t>
            </a:r>
            <a:r>
              <a:rPr lang="ar-SA" dirty="0">
                <a:cs typeface="Ali_K_Alwand" pitchFamily="2" charset="-78"/>
              </a:rPr>
              <a:t>ةوة </a:t>
            </a:r>
          </a:p>
          <a:p>
            <a:pPr marL="0" indent="0" algn="r">
              <a:buNone/>
            </a:pPr>
            <a:r>
              <a:rPr lang="ar-SA" dirty="0">
                <a:cs typeface="Ali_K_Alwand" pitchFamily="2" charset="-78"/>
              </a:rPr>
              <a:t>بةلاَم لة شيَوةى ئاخاوتنى هةوليَر دةطوتريَت : بكةوة ، بدةوة </a:t>
            </a:r>
          </a:p>
        </p:txBody>
      </p:sp>
      <p:cxnSp>
        <p:nvCxnSpPr>
          <p:cNvPr id="4" name="Straight Connector 3"/>
          <p:cNvCxnSpPr/>
          <p:nvPr/>
        </p:nvCxnSpPr>
        <p:spPr>
          <a:xfrm flipH="1">
            <a:off x="914400" y="12954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874186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lgn="r">
              <a:buNone/>
            </a:pPr>
            <a:r>
              <a:rPr lang="ar-SA" sz="3600" dirty="0">
                <a:solidFill>
                  <a:srgbClr val="FF0000"/>
                </a:solidFill>
                <a:cs typeface="Ali_K_Alwand" pitchFamily="2" charset="-78"/>
              </a:rPr>
              <a:t>بكةرةوة</a:t>
            </a:r>
            <a:r>
              <a:rPr lang="ar-SA" dirty="0">
                <a:solidFill>
                  <a:srgbClr val="FF0000"/>
                </a:solidFill>
                <a:cs typeface="Ali_K_Alwand" pitchFamily="2" charset="-78"/>
              </a:rPr>
              <a:t> </a:t>
            </a:r>
            <a:r>
              <a:rPr lang="ar-SA" dirty="0">
                <a:cs typeface="Ali_K_Alwand" pitchFamily="2" charset="-78"/>
              </a:rPr>
              <a:t>ــــــ  </a:t>
            </a:r>
            <a:r>
              <a:rPr lang="ar-SA" dirty="0">
                <a:solidFill>
                  <a:srgbClr val="0070C0"/>
                </a:solidFill>
                <a:cs typeface="Ali_K_Alwand" pitchFamily="2" charset="-78"/>
              </a:rPr>
              <a:t>ب  +  كة + ر  + ةوة </a:t>
            </a:r>
          </a:p>
          <a:p>
            <a:pPr marL="0" indent="0" algn="r">
              <a:buNone/>
            </a:pPr>
            <a:r>
              <a:rPr lang="ar-SA" dirty="0">
                <a:solidFill>
                  <a:srgbClr val="FF0000"/>
                </a:solidFill>
                <a:cs typeface="Ali_K_Alwand" pitchFamily="2" charset="-78"/>
              </a:rPr>
              <a:t>   ب </a:t>
            </a:r>
            <a:r>
              <a:rPr lang="ar-SA" dirty="0">
                <a:cs typeface="Ali_K_Alwand" pitchFamily="2" charset="-78"/>
              </a:rPr>
              <a:t>= ثيَشطرى داخوازى</a:t>
            </a:r>
          </a:p>
          <a:p>
            <a:pPr marL="0" indent="0" algn="r">
              <a:buNone/>
            </a:pPr>
            <a:r>
              <a:rPr lang="ar-SA" dirty="0">
                <a:cs typeface="Ali_K_Alwand" pitchFamily="2" charset="-78"/>
              </a:rPr>
              <a:t>   </a:t>
            </a:r>
            <a:r>
              <a:rPr lang="ar-SA" dirty="0">
                <a:solidFill>
                  <a:srgbClr val="FF0000"/>
                </a:solidFill>
                <a:cs typeface="Ali_K_Alwand" pitchFamily="2" charset="-78"/>
              </a:rPr>
              <a:t>كة</a:t>
            </a:r>
            <a:r>
              <a:rPr lang="ar-SA" dirty="0">
                <a:cs typeface="Ali_K_Alwand" pitchFamily="2" charset="-78"/>
              </a:rPr>
              <a:t> = رةط </a:t>
            </a:r>
          </a:p>
          <a:p>
            <a:pPr marL="0" indent="0" algn="r">
              <a:buNone/>
            </a:pPr>
            <a:r>
              <a:rPr lang="ar-SA" dirty="0">
                <a:cs typeface="Ali_K_Alwand" pitchFamily="2" charset="-78"/>
              </a:rPr>
              <a:t>   </a:t>
            </a:r>
            <a:r>
              <a:rPr lang="ar-SA" dirty="0">
                <a:solidFill>
                  <a:srgbClr val="FF0000"/>
                </a:solidFill>
                <a:cs typeface="Ali_K_Alwand" pitchFamily="2" charset="-78"/>
              </a:rPr>
              <a:t>ر</a:t>
            </a:r>
            <a:r>
              <a:rPr lang="ar-SA" dirty="0">
                <a:cs typeface="Ali_K_Alwand" pitchFamily="2" charset="-78"/>
              </a:rPr>
              <a:t> = مؤرِفيمى بة تالَ </a:t>
            </a:r>
          </a:p>
          <a:p>
            <a:pPr marL="0" indent="0" algn="r">
              <a:buNone/>
            </a:pPr>
            <a:r>
              <a:rPr lang="ar-SA" dirty="0">
                <a:cs typeface="Ali_K_Alwand" pitchFamily="2" charset="-78"/>
              </a:rPr>
              <a:t>   </a:t>
            </a:r>
            <a:r>
              <a:rPr lang="ar-SA" dirty="0">
                <a:solidFill>
                  <a:srgbClr val="FF0000"/>
                </a:solidFill>
                <a:cs typeface="Ali_K_Alwand" pitchFamily="2" charset="-78"/>
              </a:rPr>
              <a:t>ةوة</a:t>
            </a:r>
            <a:r>
              <a:rPr lang="ar-SA" dirty="0">
                <a:cs typeface="Ali_K_Alwand" pitchFamily="2" charset="-78"/>
              </a:rPr>
              <a:t> = ثاشطرى دووثاتكردنةوة</a:t>
            </a:r>
          </a:p>
          <a:p>
            <a:pPr marL="0" indent="0" algn="r">
              <a:buNone/>
            </a:pPr>
            <a:endParaRPr lang="ar-SA" dirty="0">
              <a:cs typeface="Ali_K_Alwand" pitchFamily="2" charset="-78"/>
            </a:endParaRPr>
          </a:p>
          <a:p>
            <a:pPr marL="0" indent="0" algn="r">
              <a:buNone/>
            </a:pPr>
            <a:r>
              <a:rPr lang="ar-SA" sz="3600" dirty="0">
                <a:solidFill>
                  <a:srgbClr val="FF0000"/>
                </a:solidFill>
                <a:cs typeface="Ali_K_Alwand" pitchFamily="2" charset="-78"/>
              </a:rPr>
              <a:t>ضوةتةوة</a:t>
            </a:r>
            <a:r>
              <a:rPr lang="ar-SA" dirty="0">
                <a:cs typeface="Ali_K_Alwand" pitchFamily="2" charset="-78"/>
              </a:rPr>
              <a:t> ـــــــــ </a:t>
            </a:r>
            <a:r>
              <a:rPr lang="ar-SA" dirty="0">
                <a:solidFill>
                  <a:srgbClr val="0070C0"/>
                </a:solidFill>
                <a:cs typeface="Ali_K_Alwand" pitchFamily="2" charset="-78"/>
              </a:rPr>
              <a:t>ض +  ووة  +  ت + ةوة </a:t>
            </a:r>
          </a:p>
          <a:p>
            <a:pPr marL="0" indent="0" algn="r">
              <a:buNone/>
            </a:pPr>
            <a:r>
              <a:rPr lang="ar-SA" dirty="0">
                <a:solidFill>
                  <a:srgbClr val="FF0000"/>
                </a:solidFill>
                <a:cs typeface="Ali_K_Alwand" pitchFamily="2" charset="-78"/>
              </a:rPr>
              <a:t>ض</a:t>
            </a:r>
            <a:r>
              <a:rPr lang="ar-SA" dirty="0">
                <a:cs typeface="Ali_K_Alwand" pitchFamily="2" charset="-78"/>
              </a:rPr>
              <a:t> = رةط </a:t>
            </a:r>
          </a:p>
          <a:p>
            <a:pPr marL="0" indent="0" algn="r">
              <a:buNone/>
            </a:pPr>
            <a:r>
              <a:rPr lang="ar-SA" dirty="0">
                <a:solidFill>
                  <a:srgbClr val="FF0000"/>
                </a:solidFill>
                <a:cs typeface="Ali_K_Alwand" pitchFamily="2" charset="-78"/>
              </a:rPr>
              <a:t>ووة</a:t>
            </a:r>
            <a:r>
              <a:rPr lang="ar-SA" dirty="0">
                <a:cs typeface="Ali_K_Alwand" pitchFamily="2" charset="-78"/>
              </a:rPr>
              <a:t> = نيشانةى رابردووى تةواو </a:t>
            </a:r>
          </a:p>
          <a:p>
            <a:pPr marL="0" indent="0" algn="r">
              <a:buNone/>
            </a:pPr>
            <a:r>
              <a:rPr lang="ar-SA" dirty="0">
                <a:solidFill>
                  <a:srgbClr val="FF0000"/>
                </a:solidFill>
                <a:cs typeface="Ali_K_Alwand" pitchFamily="2" charset="-78"/>
              </a:rPr>
              <a:t>ت</a:t>
            </a:r>
            <a:r>
              <a:rPr lang="ar-SA" dirty="0">
                <a:cs typeface="Ali_K_Alwand" pitchFamily="2" charset="-78"/>
              </a:rPr>
              <a:t> = مؤرِفيمى بةتالَ</a:t>
            </a:r>
          </a:p>
          <a:p>
            <a:pPr marL="0" indent="0" algn="r">
              <a:buNone/>
            </a:pPr>
            <a:r>
              <a:rPr lang="ar-SA" dirty="0">
                <a:solidFill>
                  <a:srgbClr val="FF0000"/>
                </a:solidFill>
                <a:cs typeface="Ali_K_Alwand" pitchFamily="2" charset="-78"/>
              </a:rPr>
              <a:t>ةوة</a:t>
            </a:r>
            <a:r>
              <a:rPr lang="ar-SA" dirty="0">
                <a:cs typeface="Ali_K_Alwand" pitchFamily="2" charset="-78"/>
              </a:rPr>
              <a:t> = ثاشطرى دووثاتكردنةوة </a:t>
            </a:r>
          </a:p>
        </p:txBody>
      </p:sp>
    </p:spTree>
    <p:extLst>
      <p:ext uri="{BB962C8B-B14F-4D97-AF65-F5344CB8AC3E}">
        <p14:creationId xmlns:p14="http://schemas.microsoft.com/office/powerpoint/2010/main" val="1952868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5400" dirty="0">
                <a:solidFill>
                  <a:srgbClr val="FF0000"/>
                </a:solidFill>
                <a:cs typeface="Ali_K_Alwand" pitchFamily="2" charset="-78"/>
              </a:rPr>
              <a:t>وشـــــة </a:t>
            </a:r>
          </a:p>
        </p:txBody>
      </p:sp>
      <p:sp>
        <p:nvSpPr>
          <p:cNvPr id="3" name="Content Placeholder 2"/>
          <p:cNvSpPr>
            <a:spLocks noGrp="1"/>
          </p:cNvSpPr>
          <p:nvPr>
            <p:ph idx="1"/>
          </p:nvPr>
        </p:nvSpPr>
        <p:spPr/>
        <p:txBody>
          <a:bodyPr>
            <a:normAutofit/>
          </a:bodyPr>
          <a:lstStyle/>
          <a:p>
            <a:pPr marL="0" indent="0" algn="justLow" rtl="1">
              <a:buNone/>
            </a:pPr>
            <a:r>
              <a:rPr lang="ar-SA" sz="3600" dirty="0">
                <a:cs typeface="Ali_K_Alwand" pitchFamily="2" charset="-78"/>
              </a:rPr>
              <a:t>وشة لة ئاستى مؤرفؤلؤجيدا وةكو كةرستةيةكى ضالاَك بة ثيَى روانطةى فةلسةفى زاناكان ثيَناسةى جياوازى بؤ كراوة ،بةلاَم هةموو ثيَناسةكان لةسةر يةك ضةمك و ناوةرؤك ريَك ناكةون بةهؤى ئةوةى هةر ثيَناسةيةك لة ثيَناسةكان لة طؤشةنيطايةكةوة بؤ وشة دةضن ،ليَرةدا هةنديَك لةو ثيَناسانة دةخةينةروو لةثالَ خستنةرووى كةم و كوري هةر ثيَناسةيةك. </a:t>
            </a:r>
          </a:p>
        </p:txBody>
      </p:sp>
      <p:cxnSp>
        <p:nvCxnSpPr>
          <p:cNvPr id="4" name="Straight Connector 3"/>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13787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600" b="1" dirty="0">
                <a:solidFill>
                  <a:srgbClr val="0066FF"/>
                </a:solidFill>
                <a:cs typeface="Ali_K_Alwand" pitchFamily="2" charset="-78"/>
              </a:rPr>
              <a:t>وشة : ئةو كةرسةيةية كة هةردوو لاى بة وةستان دةورةدراوة.</a:t>
            </a:r>
          </a:p>
        </p:txBody>
      </p:sp>
      <p:sp>
        <p:nvSpPr>
          <p:cNvPr id="3" name="Content Placeholder 2"/>
          <p:cNvSpPr>
            <a:spLocks noGrp="1"/>
          </p:cNvSpPr>
          <p:nvPr>
            <p:ph idx="1"/>
          </p:nvPr>
        </p:nvSpPr>
        <p:spPr/>
        <p:txBody>
          <a:bodyPr/>
          <a:lstStyle/>
          <a:p>
            <a:pPr marL="0" indent="0" algn="justLow" rtl="1">
              <a:buNone/>
            </a:pPr>
            <a:r>
              <a:rPr lang="ar-SA" dirty="0">
                <a:cs typeface="Ali_K_Alwand" pitchFamily="2" charset="-78"/>
              </a:rPr>
              <a:t>ئةم ثيَناسةية بة هؤى وةستانى نيَوان وشةكان وشةيةك لة وشةيةكى تر جيادةكاتةوة، بةلاَم ئةم ثيَناسةية كةم و كورى تيَدةكةويَت ،ضونكة ئيَمة لة ئاخاوتندا لة نيَوان وشةكاندا ناوةستين . ضونكة وةستان لة قسةكردندا بة نائاسايى لة قةلَةم دةدريَت .جطة لةمة ئةم ثيَناسةية بؤ زمانة لكاوةكان دةست نادات ضونكة لةم جؤرة زمانانة سنورى وشة بة ئاسانى دةست نيشان ناكريَت .بؤ نموونة:</a:t>
            </a:r>
          </a:p>
          <a:p>
            <a:pPr marL="0" indent="0" algn="justLow" rtl="1">
              <a:buNone/>
            </a:pPr>
            <a:r>
              <a:rPr lang="ar-SA" b="1" dirty="0">
                <a:solidFill>
                  <a:srgbClr val="FF0000"/>
                </a:solidFill>
                <a:cs typeface="Ali_K_Alwand" pitchFamily="2" charset="-78"/>
              </a:rPr>
              <a:t>دةتانبينمةوة</a:t>
            </a:r>
          </a:p>
        </p:txBody>
      </p:sp>
    </p:spTree>
    <p:extLst>
      <p:ext uri="{BB962C8B-B14F-4D97-AF65-F5344CB8AC3E}">
        <p14:creationId xmlns:p14="http://schemas.microsoft.com/office/powerpoint/2010/main" val="35963814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dirty="0">
                <a:solidFill>
                  <a:srgbClr val="0070C0"/>
                </a:solidFill>
                <a:cs typeface="Ali_K_Alwand" pitchFamily="2" charset="-78"/>
              </a:rPr>
              <a:t>وشة : ئةو كةرسةية كة جولَةى تيَدابيَت بة واتاى ئةوةى تواناى جيَطؤركيَى هةبيَت لة شويَنيَكةوة بؤ شويَنيَكى تر </a:t>
            </a:r>
          </a:p>
        </p:txBody>
      </p:sp>
      <p:sp>
        <p:nvSpPr>
          <p:cNvPr id="3" name="Content Placeholder 2"/>
          <p:cNvSpPr>
            <a:spLocks noGrp="1"/>
          </p:cNvSpPr>
          <p:nvPr>
            <p:ph idx="1"/>
          </p:nvPr>
        </p:nvSpPr>
        <p:spPr/>
        <p:txBody>
          <a:bodyPr/>
          <a:lstStyle/>
          <a:p>
            <a:pPr marL="0" indent="0" algn="r">
              <a:buNone/>
            </a:pPr>
            <a:r>
              <a:rPr lang="ar-SA" dirty="0">
                <a:cs typeface="Ali_K_Alwand" pitchFamily="2" charset="-78"/>
              </a:rPr>
              <a:t>ئةم ثيَناسةية تا رادةيةك لايةنى ضاكةى تيَداية بةلاَم لةطةلَ ئةوةشدا كةم و كورى تيَداية .</a:t>
            </a:r>
          </a:p>
          <a:p>
            <a:pPr marL="0" indent="0" algn="r">
              <a:buNone/>
            </a:pPr>
            <a:r>
              <a:rPr lang="ar-SA" dirty="0">
                <a:solidFill>
                  <a:srgbClr val="0066FF"/>
                </a:solidFill>
                <a:cs typeface="Ali_K_Alwand" pitchFamily="2" charset="-78"/>
              </a:rPr>
              <a:t>بؤ نموونة :</a:t>
            </a:r>
          </a:p>
          <a:p>
            <a:pPr marL="0" indent="0" algn="r">
              <a:buNone/>
            </a:pPr>
            <a:r>
              <a:rPr lang="ar-SA" dirty="0">
                <a:solidFill>
                  <a:srgbClr val="FF0000"/>
                </a:solidFill>
                <a:cs typeface="Ali_K_Alwand" pitchFamily="2" charset="-78"/>
              </a:rPr>
              <a:t>من ئةوانم ديت .</a:t>
            </a:r>
          </a:p>
          <a:p>
            <a:pPr marL="0" indent="0" algn="r">
              <a:buNone/>
            </a:pPr>
            <a:r>
              <a:rPr lang="ar-SA" dirty="0">
                <a:solidFill>
                  <a:srgbClr val="FF0000"/>
                </a:solidFill>
                <a:cs typeface="Ali_K_Alwand" pitchFamily="2" charset="-78"/>
              </a:rPr>
              <a:t>ئةوانم ديت من.</a:t>
            </a:r>
          </a:p>
          <a:p>
            <a:pPr marL="0" indent="0" algn="r">
              <a:buNone/>
            </a:pPr>
            <a:r>
              <a:rPr lang="ar-SA" dirty="0">
                <a:solidFill>
                  <a:srgbClr val="FF0000"/>
                </a:solidFill>
                <a:cs typeface="Ali_K_Alwand" pitchFamily="2" charset="-78"/>
              </a:rPr>
              <a:t>ديت من ئةوانم</a:t>
            </a:r>
            <a:r>
              <a:rPr lang="ar-SA" dirty="0">
                <a:cs typeface="Ali_K_Alwand" pitchFamily="2" charset="-78"/>
              </a:rPr>
              <a:t>.</a:t>
            </a:r>
          </a:p>
          <a:p>
            <a:pPr marL="0" indent="0" algn="r">
              <a:buNone/>
            </a:pPr>
            <a:r>
              <a:rPr lang="ar-SA" dirty="0">
                <a:cs typeface="Ali_K_Alwand" pitchFamily="2" charset="-78"/>
              </a:rPr>
              <a:t>لةم رستةية وشةكان هةموويان ناتوانن بة ئاسانى شويَنى خؤيان بطؤرن.</a:t>
            </a:r>
          </a:p>
        </p:txBody>
      </p:sp>
    </p:spTree>
    <p:extLst>
      <p:ext uri="{BB962C8B-B14F-4D97-AF65-F5344CB8AC3E}">
        <p14:creationId xmlns:p14="http://schemas.microsoft.com/office/powerpoint/2010/main" val="38947771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a:solidFill>
                  <a:srgbClr val="0070C0"/>
                </a:solidFill>
                <a:cs typeface="Ali_K_Alwand" pitchFamily="2" charset="-78"/>
              </a:rPr>
              <a:t>وشة : بريتية لة زنجيرة ثيتيَك بةسةريةكةوةكة هيض بؤشاييةكيان لة نيَواندا نية.</a:t>
            </a:r>
          </a:p>
        </p:txBody>
      </p:sp>
      <p:sp>
        <p:nvSpPr>
          <p:cNvPr id="3" name="Content Placeholder 2"/>
          <p:cNvSpPr>
            <a:spLocks noGrp="1"/>
          </p:cNvSpPr>
          <p:nvPr>
            <p:ph idx="1"/>
          </p:nvPr>
        </p:nvSpPr>
        <p:spPr/>
        <p:txBody>
          <a:bodyPr>
            <a:normAutofit/>
          </a:bodyPr>
          <a:lstStyle/>
          <a:p>
            <a:pPr marL="0" indent="0" algn="justLow" rtl="1">
              <a:buNone/>
            </a:pPr>
            <a:r>
              <a:rPr lang="ar-SA" sz="4000" dirty="0">
                <a:cs typeface="Ali_K_Alwand" pitchFamily="2" charset="-78"/>
              </a:rPr>
              <a:t>ئةم ثيَناساية لة روانطةى نوسينةوة بؤ وشة دةضيَت،بةلاَم بةهؤى ئةوةى وشة لة نوسين و ئاخاوتندا هةية ئةم ثيَناسةية كةم و كورى تيَدةكةويَت،بةهؤى ئةوةى وشة لة دةربريندا هةبووة بةر لةوةى نوسين ثةيدا ببىَ، كةواتة ئةم ثيَناسةية تةنها بؤ قؤناغى دواى ثةيدابوونى نوسين دةطونجيَت. </a:t>
            </a:r>
          </a:p>
        </p:txBody>
      </p:sp>
    </p:spTree>
    <p:extLst>
      <p:ext uri="{BB962C8B-B14F-4D97-AF65-F5344CB8AC3E}">
        <p14:creationId xmlns:p14="http://schemas.microsoft.com/office/powerpoint/2010/main" val="16738983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Ali_K_Alwand" pitchFamily="2" charset="-78"/>
              </a:rPr>
              <a:t>ضةند ثيَناسةيةك بؤ وشة :</a:t>
            </a:r>
          </a:p>
        </p:txBody>
      </p:sp>
      <p:sp>
        <p:nvSpPr>
          <p:cNvPr id="3" name="Content Placeholder 2"/>
          <p:cNvSpPr>
            <a:spLocks noGrp="1"/>
          </p:cNvSpPr>
          <p:nvPr>
            <p:ph idx="1"/>
          </p:nvPr>
        </p:nvSpPr>
        <p:spPr/>
        <p:txBody>
          <a:bodyPr>
            <a:normAutofit/>
          </a:bodyPr>
          <a:lstStyle/>
          <a:p>
            <a:pPr marL="0" indent="0" algn="r">
              <a:buNone/>
            </a:pPr>
            <a:r>
              <a:rPr lang="ar-SA" sz="3600" dirty="0">
                <a:solidFill>
                  <a:srgbClr val="0070C0"/>
                </a:solidFill>
                <a:cs typeface="Ali_K_Alwand" pitchFamily="2" charset="-78"/>
              </a:rPr>
              <a:t>- وشة فؤرِميَكى سةربةخؤية.</a:t>
            </a:r>
          </a:p>
          <a:p>
            <a:pPr marL="0" indent="0" algn="r">
              <a:buNone/>
            </a:pPr>
            <a:r>
              <a:rPr lang="ar-SA" sz="3600" dirty="0">
                <a:cs typeface="Ali_K_Alwand" pitchFamily="2" charset="-78"/>
              </a:rPr>
              <a:t>بة ثيَى ئةم ثيَناسةية ، دةبىَ وشة دوو مةرجى تيَدا بيَت ،دةبىَ فؤرِميَكى دةنطى بىَ و وجودى هةبيَت ، و سةربةخؤ  بيَت ،واتة لادان لة هةريةكة لةم دوو مةرجة بةثيَى ئةم ثيَناسةية ئةوة دةطةيةنيَت ،كة ئةو كةرستةية وشة نية.</a:t>
            </a:r>
          </a:p>
          <a:p>
            <a:pPr marL="0" indent="0" algn="r">
              <a:buNone/>
            </a:pPr>
            <a:r>
              <a:rPr lang="ar-SA" sz="3600">
                <a:cs typeface="Ali_K_Alwand" pitchFamily="2" charset="-78"/>
              </a:rPr>
              <a:t>يةكيَك لة كةم و كورييةكانى ئةم ثيَناسةية ئةوةية جارى وا هةية وشةمان هةية بةلاَم </a:t>
            </a:r>
            <a:endParaRPr lang="ar-SA" sz="3600" dirty="0">
              <a:cs typeface="Ali_K_Alwand" pitchFamily="2" charset="-78"/>
            </a:endParaRPr>
          </a:p>
        </p:txBody>
      </p:sp>
      <p:cxnSp>
        <p:nvCxnSpPr>
          <p:cNvPr id="4" name="Straight Connector 3"/>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52262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FF0000"/>
                </a:solidFill>
                <a:cs typeface="Ali_K_Alwand" pitchFamily="2" charset="-78"/>
              </a:rPr>
              <a:t>جؤرةكانى وشة لة رووى ثيَكهاتنةوة </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0" indent="0" algn="r">
              <a:buNone/>
            </a:pPr>
            <a:r>
              <a:rPr lang="ar-SA" dirty="0">
                <a:cs typeface="Ali_K_Alwand" pitchFamily="2" charset="-78"/>
              </a:rPr>
              <a:t>وشة لة رووى ثيَكهاتنةوة سىَ جؤرة :</a:t>
            </a:r>
          </a:p>
          <a:p>
            <a:pPr marL="0" indent="0" algn="r">
              <a:buNone/>
            </a:pPr>
            <a:r>
              <a:rPr lang="ar-SA" b="1" dirty="0">
                <a:solidFill>
                  <a:srgbClr val="0066FF"/>
                </a:solidFill>
                <a:cs typeface="Ali_K_Alwand" pitchFamily="2" charset="-78"/>
              </a:rPr>
              <a:t>1- وشةى سادة : </a:t>
            </a:r>
            <a:r>
              <a:rPr lang="ar-SA" dirty="0">
                <a:cs typeface="Ali_K_Alwand" pitchFamily="2" charset="-78"/>
              </a:rPr>
              <a:t>ئةم جؤرة وشةية بريتية لة وشةيةك يان مؤرفيميَكى سةربةخؤى واتادار بىَ هيض زيادةيةك .</a:t>
            </a:r>
          </a:p>
          <a:p>
            <a:pPr marL="0" indent="0" algn="r">
              <a:buNone/>
            </a:pPr>
            <a:r>
              <a:rPr lang="ar-SA" dirty="0">
                <a:cs typeface="Ali_K_Alwand" pitchFamily="2" charset="-78"/>
              </a:rPr>
              <a:t>نموونة : (هةوليَر ، دار ، ئازاد ، هيَز ، ئاسمان ، ئاو ،...هتد )</a:t>
            </a:r>
          </a:p>
          <a:p>
            <a:pPr marL="0" indent="0" algn="r">
              <a:buNone/>
            </a:pPr>
            <a:r>
              <a:rPr lang="ar-SA" sz="4300" b="1" dirty="0">
                <a:solidFill>
                  <a:srgbClr val="FF0066"/>
                </a:solidFill>
                <a:cs typeface="Ali_K_Alwand" pitchFamily="2" charset="-78"/>
              </a:rPr>
              <a:t>تايبةتيةكانى وشةى سادة :</a:t>
            </a:r>
            <a:r>
              <a:rPr lang="ar-SA" sz="4300" dirty="0">
                <a:solidFill>
                  <a:srgbClr val="FF0066"/>
                </a:solidFill>
                <a:cs typeface="Ali_K_Alwand" pitchFamily="2" charset="-78"/>
              </a:rPr>
              <a:t> </a:t>
            </a:r>
          </a:p>
          <a:p>
            <a:pPr marL="0" indent="0" algn="r">
              <a:buNone/>
            </a:pPr>
            <a:r>
              <a:rPr lang="ar-SA" dirty="0">
                <a:cs typeface="Ali_K_Alwand" pitchFamily="2" charset="-78"/>
              </a:rPr>
              <a:t>1- لة يةك مؤرفيم ثيَك ديَت .</a:t>
            </a:r>
          </a:p>
          <a:p>
            <a:pPr marL="0" indent="0" algn="r">
              <a:buNone/>
            </a:pPr>
            <a:r>
              <a:rPr lang="ar-SA" dirty="0">
                <a:cs typeface="Ali_K_Alwand" pitchFamily="2" charset="-78"/>
              </a:rPr>
              <a:t>2- ئةركى جؤراو جؤر دةبينن .</a:t>
            </a:r>
          </a:p>
          <a:p>
            <a:pPr marL="0" indent="0" algn="r">
              <a:buNone/>
            </a:pPr>
            <a:r>
              <a:rPr lang="ar-SA" dirty="0">
                <a:cs typeface="Ali_K_Alwand" pitchFamily="2" charset="-78"/>
              </a:rPr>
              <a:t>3-بةشدارى ثيَك هاتنى وشةى تر دةكات (واتة دةبن بة رةط و بناغة بؤ وشةيةكى تر وةك : </a:t>
            </a:r>
            <a:r>
              <a:rPr lang="ar-SA" dirty="0">
                <a:solidFill>
                  <a:srgbClr val="FF0000"/>
                </a:solidFill>
                <a:cs typeface="Ali_K_Alwand" pitchFamily="2" charset="-78"/>
              </a:rPr>
              <a:t>باخ ـــــــــــ باخةوان </a:t>
            </a:r>
            <a:r>
              <a:rPr lang="ar-SA" dirty="0">
                <a:cs typeface="Ali_K_Alwand" pitchFamily="2" charset="-78"/>
              </a:rPr>
              <a:t>)</a:t>
            </a:r>
          </a:p>
        </p:txBody>
      </p:sp>
      <p:cxnSp>
        <p:nvCxnSpPr>
          <p:cNvPr id="4" name="Straight Connector 3"/>
          <p:cNvCxnSpPr/>
          <p:nvPr/>
        </p:nvCxnSpPr>
        <p:spPr>
          <a:xfrm flipH="1">
            <a:off x="914400" y="1295400"/>
            <a:ext cx="7696200"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6594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r">
              <a:buNone/>
            </a:pPr>
            <a:r>
              <a:rPr lang="ar-SA" b="1" dirty="0">
                <a:solidFill>
                  <a:srgbClr val="0066FF"/>
                </a:solidFill>
                <a:cs typeface="Ali_K_Alwand" pitchFamily="2" charset="-78"/>
              </a:rPr>
              <a:t>2- وشةى داريَذراو : </a:t>
            </a:r>
            <a:r>
              <a:rPr lang="ar-SA" dirty="0">
                <a:cs typeface="Ali_K_Alwand" pitchFamily="2" charset="-78"/>
              </a:rPr>
              <a:t>ئةم جؤرة وشةية لة وشةيةكى سادة و طيرةكيَكى وشةداريَذ ثيَك ديَت .</a:t>
            </a:r>
          </a:p>
          <a:p>
            <a:pPr marL="0" indent="0" algn="r">
              <a:buNone/>
            </a:pPr>
            <a:r>
              <a:rPr lang="ar-SA" dirty="0">
                <a:cs typeface="Ali_K_Alwand" pitchFamily="2" charset="-78"/>
              </a:rPr>
              <a:t>نموونة : (بىَ هؤش ، نةخؤش ، خزمايةتى ، رؤذطار ، ...هتد) .</a:t>
            </a:r>
          </a:p>
          <a:p>
            <a:pPr marL="0" indent="0" algn="r">
              <a:buNone/>
            </a:pPr>
            <a:r>
              <a:rPr lang="ar-SA" b="1" dirty="0">
                <a:solidFill>
                  <a:srgbClr val="FF0066"/>
                </a:solidFill>
                <a:cs typeface="Ali_K_Alwand" pitchFamily="2" charset="-78"/>
              </a:rPr>
              <a:t>* تايبةتيةكانى وشةى داريَذراو:</a:t>
            </a:r>
          </a:p>
          <a:p>
            <a:pPr marL="0" indent="0" algn="r">
              <a:buNone/>
            </a:pPr>
            <a:r>
              <a:rPr lang="ar-SA" dirty="0">
                <a:cs typeface="Ali_K_Alwand" pitchFamily="2" charset="-78"/>
              </a:rPr>
              <a:t>1- لة وشةيةك و زيادةيةك ثيَك ديَت .</a:t>
            </a:r>
          </a:p>
          <a:p>
            <a:pPr marL="0" indent="0" algn="r">
              <a:buNone/>
            </a:pPr>
            <a:r>
              <a:rPr lang="ar-SA" dirty="0">
                <a:cs typeface="Ali_K_Alwand" pitchFamily="2" charset="-78"/>
              </a:rPr>
              <a:t>2- دةتوانىَ طيرةكة ريَزمانيةكان وةربطريَت .</a:t>
            </a:r>
          </a:p>
          <a:p>
            <a:pPr marL="0" indent="0" algn="r">
              <a:buNone/>
            </a:pPr>
            <a:r>
              <a:rPr lang="ar-SA" dirty="0">
                <a:cs typeface="Ali_K_Alwand" pitchFamily="2" charset="-78"/>
              </a:rPr>
              <a:t>3- دةضيَتة ناو ثيَكهاتةى وشةى تر وةك (خويَندةوارـــ خويَندةوارى)</a:t>
            </a:r>
          </a:p>
          <a:p>
            <a:pPr marL="0" indent="0" algn="r">
              <a:buNone/>
            </a:pPr>
            <a:r>
              <a:rPr lang="ar-SA" dirty="0">
                <a:cs typeface="Ali_K_Alwand" pitchFamily="2" charset="-78"/>
              </a:rPr>
              <a:t>4- ئةركى جؤراوجؤر دةبينن .</a:t>
            </a:r>
          </a:p>
          <a:p>
            <a:pPr marL="0" indent="0" algn="r">
              <a:buNone/>
            </a:pPr>
            <a:r>
              <a:rPr lang="ar-SA" dirty="0">
                <a:cs typeface="Ali_K_Alwand" pitchFamily="2" charset="-78"/>
              </a:rPr>
              <a:t>5- دةضيَتة ناو ثيَكهاتةى رستة و طرىَ .</a:t>
            </a:r>
          </a:p>
        </p:txBody>
      </p:sp>
    </p:spTree>
    <p:extLst>
      <p:ext uri="{BB962C8B-B14F-4D97-AF65-F5344CB8AC3E}">
        <p14:creationId xmlns:p14="http://schemas.microsoft.com/office/powerpoint/2010/main" val="1636894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lgn="r">
              <a:buNone/>
            </a:pPr>
            <a:r>
              <a:rPr lang="ar-SA" b="1" dirty="0">
                <a:solidFill>
                  <a:srgbClr val="0066FF"/>
                </a:solidFill>
              </a:rPr>
              <a:t>3- </a:t>
            </a:r>
            <a:r>
              <a:rPr lang="ar-SA" b="1" dirty="0">
                <a:solidFill>
                  <a:srgbClr val="0066FF"/>
                </a:solidFill>
                <a:cs typeface="Ali_K_Alwand" pitchFamily="2" charset="-78"/>
              </a:rPr>
              <a:t>وشةى ليَكدراو : </a:t>
            </a:r>
            <a:r>
              <a:rPr lang="ar-SA" dirty="0">
                <a:cs typeface="Ali_K_Alwand" pitchFamily="2" charset="-78"/>
              </a:rPr>
              <a:t>ئةم جؤرة وشةية لة دوو مؤرفيمى سةربةخؤ يان رةط و قةد كة بةهؤى ئامرازى بةستنةوة يان بىَ ئامراز ثيَك ديَت .</a:t>
            </a:r>
          </a:p>
          <a:p>
            <a:pPr marL="0" indent="0" algn="r">
              <a:buNone/>
            </a:pPr>
            <a:r>
              <a:rPr lang="ar-SA" dirty="0">
                <a:solidFill>
                  <a:srgbClr val="FF0000"/>
                </a:solidFill>
                <a:cs typeface="Ali_K_Alwand" pitchFamily="2" charset="-78"/>
              </a:rPr>
              <a:t>نموونة</a:t>
            </a:r>
            <a:r>
              <a:rPr lang="ar-SA" dirty="0">
                <a:cs typeface="Ali_K_Alwand" pitchFamily="2" charset="-78"/>
              </a:rPr>
              <a:t> : (باران بارين ، سةرتاش ، كريَكار ، طولَة طةنم ، ئاخ و داخ ،...هتد ).</a:t>
            </a:r>
          </a:p>
          <a:p>
            <a:pPr marL="0" indent="0" algn="r">
              <a:buNone/>
            </a:pPr>
            <a:r>
              <a:rPr lang="ar-SA" b="1" dirty="0">
                <a:solidFill>
                  <a:srgbClr val="FF0000"/>
                </a:solidFill>
                <a:cs typeface="Ali_K_Alwand" pitchFamily="2" charset="-78"/>
              </a:rPr>
              <a:t>جؤرةكانى وشةى ليَكدراو :</a:t>
            </a:r>
          </a:p>
          <a:p>
            <a:pPr marL="0" indent="0" algn="r">
              <a:buNone/>
            </a:pPr>
            <a:r>
              <a:rPr lang="ar-SA" b="1" dirty="0">
                <a:solidFill>
                  <a:srgbClr val="0070C0"/>
                </a:solidFill>
                <a:cs typeface="Ali_K_Alwand" pitchFamily="2" charset="-78"/>
              </a:rPr>
              <a:t>1- وشةى ليَكدراوى ئاسايى : </a:t>
            </a:r>
            <a:r>
              <a:rPr lang="ar-SA" dirty="0">
                <a:cs typeface="Ali_K_Alwand" pitchFamily="2" charset="-78"/>
              </a:rPr>
              <a:t>مةبةست لةم جؤرة وشة ليَكداوانةية كة ثيَك هاتةكةى ديارة و ئالَؤزى تيَدا نية ،لة دوو وشة يان دوو بةش ثيَك هاتووة كة بة ئامراز يان بىَ ئامراز دروست دةبيَت و هةنديَك جار طؤرانى دةنطسازيشى تيَدا روودةدات . </a:t>
            </a:r>
          </a:p>
          <a:p>
            <a:pPr marL="0" indent="0" algn="r">
              <a:buNone/>
            </a:pPr>
            <a:r>
              <a:rPr lang="ar-SA" dirty="0">
                <a:cs typeface="Ali_K_Alwand" pitchFamily="2" charset="-78"/>
              </a:rPr>
              <a:t>وةك : </a:t>
            </a:r>
            <a:r>
              <a:rPr lang="ar-SA" dirty="0">
                <a:solidFill>
                  <a:srgbClr val="0070C0"/>
                </a:solidFill>
                <a:cs typeface="Ali_K_Alwand" pitchFamily="2" charset="-78"/>
              </a:rPr>
              <a:t>باران بارين ،هاتوضؤ ، سةركةوت ،....هتد .</a:t>
            </a:r>
          </a:p>
        </p:txBody>
      </p:sp>
    </p:spTree>
    <p:extLst>
      <p:ext uri="{BB962C8B-B14F-4D97-AF65-F5344CB8AC3E}">
        <p14:creationId xmlns:p14="http://schemas.microsoft.com/office/powerpoint/2010/main" val="51641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justLow" rtl="1">
              <a:buNone/>
            </a:pPr>
            <a:r>
              <a:rPr lang="ar-IQ" sz="3100" b="1" dirty="0">
                <a:solidFill>
                  <a:schemeClr val="tx2">
                    <a:lumMod val="60000"/>
                    <a:lumOff val="40000"/>
                  </a:schemeClr>
                </a:solidFill>
                <a:cs typeface="Ali_K_Alwand" pitchFamily="2" charset="-78"/>
              </a:rPr>
              <a:t>ب </a:t>
            </a:r>
            <a:r>
              <a:rPr lang="ar-SA" sz="3100" b="1" dirty="0">
                <a:solidFill>
                  <a:schemeClr val="tx2">
                    <a:lumMod val="60000"/>
                    <a:lumOff val="40000"/>
                  </a:schemeClr>
                </a:solidFill>
                <a:cs typeface="Ali_K_Alwand" pitchFamily="2" charset="-78"/>
              </a:rPr>
              <a:t>- مؤرفيمى ئةركى :</a:t>
            </a:r>
          </a:p>
          <a:p>
            <a:pPr marL="0" indent="0" algn="justLow" rtl="1">
              <a:buNone/>
            </a:pPr>
            <a:r>
              <a:rPr lang="ar-SA" sz="3600" dirty="0">
                <a:cs typeface="Ali_K_Alwand" pitchFamily="2" charset="-78"/>
              </a:rPr>
              <a:t> ئةو مؤرفيمانةن كة بةتةنها واتاى سةربةخؤ نابةخشن بةلَكو ئةركى </a:t>
            </a:r>
            <a:r>
              <a:rPr lang="ar-IQ" sz="3600" dirty="0">
                <a:cs typeface="Ali_K_Alwand" pitchFamily="2" charset="-78"/>
              </a:rPr>
              <a:t>سةربةخؤ </a:t>
            </a:r>
            <a:r>
              <a:rPr lang="ar-SA" sz="3600" dirty="0">
                <a:cs typeface="Ali_K_Alwand" pitchFamily="2" charset="-78"/>
              </a:rPr>
              <a:t>دةبةخشن وةك : (</a:t>
            </a:r>
            <a:r>
              <a:rPr lang="ar-SA" sz="3600" dirty="0">
                <a:solidFill>
                  <a:srgbClr val="FF0066"/>
                </a:solidFill>
                <a:cs typeface="Ali_K_Alwand" pitchFamily="2" charset="-78"/>
              </a:rPr>
              <a:t>ئامرازةكانى ثةيوةندى ، ئامرازى سةرسورِمان ، ئامرازى ليَكدةر ،ئامرازى ثرس </a:t>
            </a:r>
            <a:r>
              <a:rPr lang="ar-IQ" sz="3600" dirty="0">
                <a:solidFill>
                  <a:srgbClr val="FF0066"/>
                </a:solidFill>
                <a:cs typeface="Ali_K_Alwand" pitchFamily="2" charset="-78"/>
              </a:rPr>
              <a:t>, ئامرازى ثرس , </a:t>
            </a:r>
            <a:r>
              <a:rPr lang="ar-SA" sz="3600" dirty="0">
                <a:cs typeface="Ali_K_Alwand" pitchFamily="2" charset="-78"/>
              </a:rPr>
              <a:t> ) ئةمانة </a:t>
            </a:r>
            <a:r>
              <a:rPr lang="ar-SA" sz="3600" noProof="1">
                <a:cs typeface="Ali_K_Alwand" pitchFamily="2" charset="-78"/>
              </a:rPr>
              <a:t>بةتةنها</a:t>
            </a:r>
            <a:r>
              <a:rPr lang="ar-SA" sz="3600" dirty="0">
                <a:cs typeface="Ali_K_Alwand" pitchFamily="2" charset="-78"/>
              </a:rPr>
              <a:t> ئةركيان هةية بةلاَم واتاي سةربةخؤيان نيية .</a:t>
            </a:r>
          </a:p>
          <a:p>
            <a:pPr marL="0" indent="0" algn="justLow" rtl="1">
              <a:buNone/>
            </a:pPr>
            <a:r>
              <a:rPr lang="ar-SA" sz="3600" dirty="0">
                <a:solidFill>
                  <a:schemeClr val="tx2">
                    <a:lumMod val="60000"/>
                    <a:lumOff val="40000"/>
                  </a:schemeClr>
                </a:solidFill>
                <a:cs typeface="Ali_K_Alwand" pitchFamily="2" charset="-78"/>
              </a:rPr>
              <a:t>بؤ نموونة : </a:t>
            </a:r>
            <a:r>
              <a:rPr lang="ar-SA" sz="3600" dirty="0">
                <a:cs typeface="Ali_K_Alwand" pitchFamily="2" charset="-78"/>
              </a:rPr>
              <a:t>( بة ، بؤ ، لة ، بةلاَم ، ضونكة ، ضةند ، </a:t>
            </a:r>
            <a:r>
              <a:rPr lang="ar-IQ" sz="3600" dirty="0">
                <a:cs typeface="Ali_K_Alwand" pitchFamily="2" charset="-78"/>
              </a:rPr>
              <a:t>يان , ئاى</a:t>
            </a:r>
            <a:r>
              <a:rPr lang="ar-SA" sz="3600" dirty="0">
                <a:cs typeface="Ali_K_Alwand" pitchFamily="2" charset="-78"/>
              </a:rPr>
              <a:t> ، ...هتد)</a:t>
            </a:r>
            <a:r>
              <a:rPr lang="ar-SA" dirty="0">
                <a:cs typeface="Ali_K_Alwand" pitchFamily="2" charset="-78"/>
              </a:rPr>
              <a:t> </a:t>
            </a:r>
            <a:r>
              <a:rPr lang="ar-SA" dirty="0">
                <a:solidFill>
                  <a:schemeClr val="tx2">
                    <a:lumMod val="60000"/>
                    <a:lumOff val="40000"/>
                  </a:schemeClr>
                </a:solidFill>
                <a:cs typeface="Ali_K_Alwand" pitchFamily="2" charset="-78"/>
              </a:rPr>
              <a:t> </a:t>
            </a:r>
            <a:endParaRPr lang="en-US" dirty="0">
              <a:solidFill>
                <a:schemeClr val="tx2">
                  <a:lumMod val="60000"/>
                  <a:lumOff val="40000"/>
                </a:schemeClr>
              </a:solidFill>
              <a:cs typeface="Ali_K_Alwand" pitchFamily="2" charset="-78"/>
            </a:endParaRPr>
          </a:p>
        </p:txBody>
      </p:sp>
    </p:spTree>
    <p:extLst>
      <p:ext uri="{BB962C8B-B14F-4D97-AF65-F5344CB8AC3E}">
        <p14:creationId xmlns:p14="http://schemas.microsoft.com/office/powerpoint/2010/main" val="37879184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lstStyle/>
          <a:p>
            <a:pPr marL="0" indent="0" algn="r">
              <a:buNone/>
            </a:pPr>
            <a:r>
              <a:rPr lang="ar-SA" b="1" dirty="0">
                <a:solidFill>
                  <a:srgbClr val="0070C0"/>
                </a:solidFill>
                <a:cs typeface="Ali_K_Alwand" pitchFamily="2" charset="-78"/>
              </a:rPr>
              <a:t>2- وشةى ليَكدراوى دووبارةيى : </a:t>
            </a:r>
            <a:r>
              <a:rPr lang="ar-SA" dirty="0">
                <a:cs typeface="Ali_K_Alwand" pitchFamily="2" charset="-78"/>
              </a:rPr>
              <a:t>ئةم جؤرة وشةية بةهؤى ئامراز يان بىَ ئامراز كة وشةى يةكةم بةسةرخؤى دووبارة دةبيَتةوة ئةم وشةية دةشىَ وشةيةكى سادة بىَ يان رةط بيَت .</a:t>
            </a:r>
          </a:p>
          <a:p>
            <a:pPr marL="0" indent="0" algn="r">
              <a:buNone/>
            </a:pPr>
            <a:r>
              <a:rPr lang="ar-SA" dirty="0">
                <a:solidFill>
                  <a:srgbClr val="FF0000"/>
                </a:solidFill>
                <a:cs typeface="Ali_K_Alwand" pitchFamily="2" charset="-78"/>
              </a:rPr>
              <a:t>أ- بةبىَ ئامراز : </a:t>
            </a:r>
            <a:r>
              <a:rPr lang="ar-SA" dirty="0">
                <a:cs typeface="Ali_K_Alwand" pitchFamily="2" charset="-78"/>
              </a:rPr>
              <a:t>نم نم ، ثؤل ثؤل ، دةستة دةستة ،...هتد .</a:t>
            </a:r>
          </a:p>
          <a:p>
            <a:pPr marL="0" indent="0" algn="r">
              <a:buNone/>
            </a:pPr>
            <a:r>
              <a:rPr lang="ar-SA" dirty="0">
                <a:solidFill>
                  <a:srgbClr val="FF0000"/>
                </a:solidFill>
                <a:cs typeface="Ali_K_Alwand" pitchFamily="2" charset="-78"/>
              </a:rPr>
              <a:t>ب- بةهؤى ئامراز : </a:t>
            </a:r>
            <a:r>
              <a:rPr lang="ar-SA" dirty="0">
                <a:cs typeface="Ali_K_Alwand" pitchFamily="2" charset="-78"/>
              </a:rPr>
              <a:t>نالَة نالَ ، دةستاودةست ، كؤكةكؤك ،قيذةقيذ..هتد.</a:t>
            </a:r>
          </a:p>
          <a:p>
            <a:pPr marL="0" indent="0" algn="r">
              <a:buNone/>
            </a:pPr>
            <a:endParaRPr lang="ar-SA" dirty="0">
              <a:cs typeface="Ali_K_Alwand" pitchFamily="2" charset="-78"/>
            </a:endParaRPr>
          </a:p>
          <a:p>
            <a:pPr marL="0" indent="0" algn="r">
              <a:buNone/>
            </a:pPr>
            <a:r>
              <a:rPr lang="ar-SA" b="1" dirty="0">
                <a:solidFill>
                  <a:srgbClr val="0066FF"/>
                </a:solidFill>
                <a:cs typeface="Ali_K_Alwand" pitchFamily="2" charset="-78"/>
              </a:rPr>
              <a:t>3- وشةى ليَكدراوى ئالَؤز : </a:t>
            </a:r>
            <a:r>
              <a:rPr lang="ar-SA" dirty="0">
                <a:cs typeface="Ali_K_Alwand" pitchFamily="2" charset="-78"/>
              </a:rPr>
              <a:t>ئةم جؤرة وشةية ثيَك هاتةكةى ئالَؤزى تيَدةكةويَت و طؤرِانى دةنطسازيشى لة دووبارة بوونةوةى وشةى يةكةم ئةوا بةشى دووةم لةسةرةتا يان ناوةراست يان كؤتايى طؤرانى دةنطى تيَدا روودةدات .وةك : </a:t>
            </a:r>
            <a:r>
              <a:rPr lang="ar-SA" dirty="0">
                <a:solidFill>
                  <a:srgbClr val="FF0066"/>
                </a:solidFill>
                <a:cs typeface="Ali_K_Alwand" pitchFamily="2" charset="-78"/>
              </a:rPr>
              <a:t>هاروهاج ، كةش وفش ، لةق ولؤق ،...هتد</a:t>
            </a:r>
            <a:r>
              <a:rPr lang="ar-SA" dirty="0">
                <a:cs typeface="Ali_K_Alwand" pitchFamily="2" charset="-78"/>
              </a:rPr>
              <a:t>.</a:t>
            </a:r>
          </a:p>
        </p:txBody>
      </p:sp>
    </p:spTree>
    <p:extLst>
      <p:ext uri="{BB962C8B-B14F-4D97-AF65-F5344CB8AC3E}">
        <p14:creationId xmlns:p14="http://schemas.microsoft.com/office/powerpoint/2010/main" val="15181356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r">
              <a:buNone/>
            </a:pPr>
            <a:r>
              <a:rPr lang="ar-SA" sz="4000" b="1" dirty="0">
                <a:solidFill>
                  <a:srgbClr val="FF0066"/>
                </a:solidFill>
                <a:cs typeface="Ali_K_Alwand" pitchFamily="2" charset="-78"/>
              </a:rPr>
              <a:t>تايبةتيةكانى وشةى ليَكدراو : </a:t>
            </a:r>
          </a:p>
          <a:p>
            <a:pPr marL="0" indent="0" algn="r">
              <a:buNone/>
            </a:pPr>
            <a:r>
              <a:rPr lang="ar-SA" sz="3600" dirty="0">
                <a:cs typeface="Ali_K_Alwand" pitchFamily="2" charset="-78"/>
              </a:rPr>
              <a:t>1- لة دوو مؤرفيمى سةربةخؤ ثيَك هاتووة .</a:t>
            </a:r>
          </a:p>
          <a:p>
            <a:pPr marL="0" indent="0" algn="r">
              <a:buNone/>
            </a:pPr>
            <a:r>
              <a:rPr lang="ar-SA" sz="3600" dirty="0">
                <a:cs typeface="Ali_K_Alwand" pitchFamily="2" charset="-78"/>
              </a:rPr>
              <a:t>2- بةهؤى ئامراز يان بىَ ئامراز ثيَك ديَت .</a:t>
            </a:r>
          </a:p>
          <a:p>
            <a:pPr marL="0" indent="0" algn="r">
              <a:buNone/>
            </a:pPr>
            <a:r>
              <a:rPr lang="ar-SA" sz="3600" dirty="0">
                <a:cs typeface="Ali_K_Alwand" pitchFamily="2" charset="-78"/>
              </a:rPr>
              <a:t>3- ئةركى جؤراوجؤر دةبينيَت .</a:t>
            </a:r>
          </a:p>
          <a:p>
            <a:pPr marL="0" indent="0" algn="r">
              <a:buNone/>
            </a:pPr>
            <a:r>
              <a:rPr lang="ar-SA" sz="3600" dirty="0">
                <a:cs typeface="Ali_K_Alwand" pitchFamily="2" charset="-78"/>
              </a:rPr>
              <a:t>4- دةشىَ ببيَت بة زاراوة و ئيديؤم .</a:t>
            </a:r>
          </a:p>
          <a:p>
            <a:pPr marL="0" indent="0" algn="r">
              <a:buNone/>
            </a:pPr>
            <a:r>
              <a:rPr lang="ar-SA" sz="3600" dirty="0">
                <a:cs typeface="Ali_K_Alwand" pitchFamily="2" charset="-78"/>
              </a:rPr>
              <a:t>5- دةضيَتة ثيَكهاتةى رستة و طرىَ </a:t>
            </a:r>
            <a:r>
              <a:rPr lang="ar-SA" dirty="0">
                <a:cs typeface="Ali_K_Alwand" pitchFamily="2" charset="-78"/>
              </a:rPr>
              <a:t>.</a:t>
            </a:r>
          </a:p>
        </p:txBody>
      </p:sp>
    </p:spTree>
    <p:extLst>
      <p:ext uri="{BB962C8B-B14F-4D97-AF65-F5344CB8AC3E}">
        <p14:creationId xmlns:p14="http://schemas.microsoft.com/office/powerpoint/2010/main" val="37268938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0066FF"/>
                </a:solidFill>
                <a:cs typeface="Ali_K_Alwand" pitchFamily="2" charset="-78"/>
              </a:rPr>
              <a:t>بةشةكانى ئاخاوتن :</a:t>
            </a:r>
          </a:p>
        </p:txBody>
      </p:sp>
      <p:sp>
        <p:nvSpPr>
          <p:cNvPr id="3" name="Content Placeholder 2"/>
          <p:cNvSpPr>
            <a:spLocks noGrp="1"/>
          </p:cNvSpPr>
          <p:nvPr>
            <p:ph idx="1"/>
          </p:nvPr>
        </p:nvSpPr>
        <p:spPr>
          <a:xfrm>
            <a:off x="457200" y="1219200"/>
            <a:ext cx="8229600" cy="4906963"/>
          </a:xfrm>
        </p:spPr>
        <p:txBody>
          <a:bodyPr/>
          <a:lstStyle/>
          <a:p>
            <a:pPr marL="0" indent="0" algn="r">
              <a:buNone/>
            </a:pPr>
            <a:r>
              <a:rPr lang="ar-SA" dirty="0">
                <a:cs typeface="Ali_K_Alwand" pitchFamily="2" charset="-78"/>
              </a:rPr>
              <a:t>بةشةكانى ئاخاوتن لة هةموو زمانيَك بوونى هةية ،كة كةرةسةى هةرة سةرةكى زانستى (وشةسازي)ين .</a:t>
            </a:r>
          </a:p>
          <a:p>
            <a:pPr marL="0" indent="0" algn="r">
              <a:buNone/>
            </a:pPr>
            <a:r>
              <a:rPr lang="ar-SA" b="1" dirty="0">
                <a:solidFill>
                  <a:srgbClr val="FF0000"/>
                </a:solidFill>
                <a:cs typeface="Ali_K_Alwand" pitchFamily="2" charset="-78"/>
              </a:rPr>
              <a:t>1- نـــــــاو: </a:t>
            </a:r>
            <a:r>
              <a:rPr lang="ar-SA" dirty="0">
                <a:cs typeface="Ali_K_Alwand" pitchFamily="2" charset="-78"/>
              </a:rPr>
              <a:t>بةشيَكى طرنطة لة بةشةكانى ئاخاوتن تا ئيَستا ضةندين ثيَناسةى بؤ كراوة ،ئةم ثيَناسانةش هةنديَك جار مةبةستى خؤيان ثيَكاوة و هةنديَك جار لة كرؤكى ناساندنى ناو نزيك بوونةتةوة .</a:t>
            </a:r>
            <a:endParaRPr lang="ar-SA" b="1" dirty="0">
              <a:solidFill>
                <a:srgbClr val="FF0000"/>
              </a:solidFill>
              <a:cs typeface="Ali_K_Alwand" pitchFamily="2" charset="-78"/>
            </a:endParaRPr>
          </a:p>
          <a:p>
            <a:pPr marL="0" indent="0" algn="r">
              <a:buNone/>
            </a:pPr>
            <a:r>
              <a:rPr lang="ar-SA" b="1" dirty="0">
                <a:solidFill>
                  <a:srgbClr val="0066FF"/>
                </a:solidFill>
                <a:cs typeface="Ali_K_Alwand" pitchFamily="2" charset="-78"/>
              </a:rPr>
              <a:t>ثيَناسةى ناو : </a:t>
            </a:r>
            <a:r>
              <a:rPr lang="ar-SA" dirty="0">
                <a:cs typeface="Ali_K_Alwand" pitchFamily="2" charset="-78"/>
              </a:rPr>
              <a:t>وشةيةكة بؤ ناونانى كةسيَك يان شتيَك بةكاردةهيَنريَت . </a:t>
            </a:r>
          </a:p>
          <a:p>
            <a:pPr marL="0" indent="0" algn="r">
              <a:buNone/>
            </a:pPr>
            <a:r>
              <a:rPr lang="ar-SA" b="1" dirty="0">
                <a:solidFill>
                  <a:srgbClr val="0066FF"/>
                </a:solidFill>
                <a:cs typeface="Ali_K_Alwand" pitchFamily="2" charset="-78"/>
              </a:rPr>
              <a:t>وةك : </a:t>
            </a:r>
            <a:r>
              <a:rPr lang="ar-SA" dirty="0">
                <a:cs typeface="Ali_K_Alwand" pitchFamily="2" charset="-78"/>
              </a:rPr>
              <a:t>(طةلاويَذ ،هةلَوذة ، دهؤك،...هتد)</a:t>
            </a:r>
          </a:p>
          <a:p>
            <a:pPr marL="0" indent="0" algn="r">
              <a:buNone/>
            </a:pPr>
            <a:r>
              <a:rPr lang="ar-SA" dirty="0">
                <a:cs typeface="Ali_K_Alwand" pitchFamily="2" charset="-78"/>
              </a:rPr>
              <a:t>دةكريَت بلَيَين ئةم ثيَناسةية ساكارترين ثيَناسةى ناوة .</a:t>
            </a:r>
            <a:r>
              <a:rPr lang="ar-SA" b="1" dirty="0">
                <a:solidFill>
                  <a:srgbClr val="0066FF"/>
                </a:solidFill>
                <a:cs typeface="Ali_K_Alwand" pitchFamily="2" charset="-78"/>
              </a:rPr>
              <a:t>  </a:t>
            </a: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76911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FF0000"/>
                </a:solidFill>
                <a:cs typeface="Ali_K_Alwand" pitchFamily="2" charset="-78"/>
              </a:rPr>
              <a:t>جياوازى نيَوان وشة و مؤرفيم</a:t>
            </a:r>
          </a:p>
        </p:txBody>
      </p:sp>
      <p:sp>
        <p:nvSpPr>
          <p:cNvPr id="3" name="Content Placeholder 2"/>
          <p:cNvSpPr>
            <a:spLocks noGrp="1"/>
          </p:cNvSpPr>
          <p:nvPr>
            <p:ph idx="1"/>
          </p:nvPr>
        </p:nvSpPr>
        <p:spPr/>
        <p:txBody>
          <a:bodyPr>
            <a:normAutofit fontScale="92500" lnSpcReduction="20000"/>
          </a:bodyPr>
          <a:lstStyle/>
          <a:p>
            <a:pPr marL="0" indent="0" algn="r">
              <a:buNone/>
            </a:pPr>
            <a:r>
              <a:rPr lang="ar-SA" dirty="0">
                <a:cs typeface="Ali_K_Alwand" pitchFamily="2" charset="-78"/>
              </a:rPr>
              <a:t>1- وشة واتادارة بةلاَم مؤرفيم واتادار و بيَ واتاى هةية مةبةست لة مؤرفيمة بيَ واتاكان ئةوانةن كة ئةركى ريَزمانيان هةية.</a:t>
            </a:r>
          </a:p>
          <a:p>
            <a:pPr marL="0" indent="0" algn="r">
              <a:buNone/>
            </a:pPr>
            <a:r>
              <a:rPr lang="ar-SA" dirty="0">
                <a:cs typeface="Ali_K_Alwand" pitchFamily="2" charset="-78"/>
              </a:rPr>
              <a:t>2- وشة لة رووى ثيَكهاتن و بوونةوة لة زماندا سادة و داريَذراو ليَكدراوى هةية بةلاَم مؤرفيم سةربةخؤ و بةندى هةية.</a:t>
            </a:r>
          </a:p>
          <a:p>
            <a:pPr marL="0" indent="0" algn="r">
              <a:buNone/>
            </a:pPr>
            <a:r>
              <a:rPr lang="ar-SA" dirty="0">
                <a:cs typeface="Ali_K_Alwand" pitchFamily="2" charset="-78"/>
              </a:rPr>
              <a:t>3- هةموو وشةيةك مؤرفيمة بةلاَم هةموو مؤرفيميَك وشة نية.</a:t>
            </a:r>
          </a:p>
          <a:p>
            <a:pPr marL="0" indent="0" algn="r">
              <a:buNone/>
            </a:pPr>
            <a:r>
              <a:rPr lang="ar-SA" dirty="0">
                <a:cs typeface="Ali_K_Alwand" pitchFamily="2" charset="-78"/>
              </a:rPr>
              <a:t>4- وشة بةشدارى ثيَك هاتنى وشةى نوىَ دةكات دةكرىَ مؤرفيمة بةندة وشةداريَذةكان بةشدارى ثيَك هاتنى وشةى نوىَ بكةن بةلاَم مؤرفيمة بةندة ريَزمانيةكان دةضنة ناو ثيَكهاتةى رستة و طريَ .</a:t>
            </a:r>
          </a:p>
          <a:p>
            <a:pPr marL="0" indent="0" algn="r">
              <a:buNone/>
            </a:pPr>
            <a:r>
              <a:rPr lang="ar-SA" dirty="0">
                <a:cs typeface="Ali_K_Alwand" pitchFamily="2" charset="-78"/>
              </a:rPr>
              <a:t>5- وشة هةمو كةرستةكانى زمان ناطريَتةوة بةلاَم مؤرفيم زؤربةى </a:t>
            </a:r>
            <a:r>
              <a:rPr lang="ar-SA">
                <a:cs typeface="Ali_K_Alwand" pitchFamily="2" charset="-78"/>
              </a:rPr>
              <a:t>هةرة زؤرى </a:t>
            </a:r>
            <a:r>
              <a:rPr lang="ar-SA" dirty="0">
                <a:cs typeface="Ali_K_Alwand" pitchFamily="2" charset="-78"/>
              </a:rPr>
              <a:t>كةرستةكانى زمان دةطريَتةوة.</a:t>
            </a:r>
          </a:p>
        </p:txBody>
      </p:sp>
      <p:cxnSp>
        <p:nvCxnSpPr>
          <p:cNvPr id="4" name="Straight Connector 3"/>
          <p:cNvCxnSpPr/>
          <p:nvPr/>
        </p:nvCxnSpPr>
        <p:spPr>
          <a:xfrm flipH="1">
            <a:off x="914400" y="13716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67920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r">
              <a:buNone/>
            </a:pPr>
            <a:r>
              <a:rPr lang="ar-SA" b="1" dirty="0">
                <a:solidFill>
                  <a:srgbClr val="0066FF"/>
                </a:solidFill>
                <a:cs typeface="Ali_K_Alwand" pitchFamily="2" charset="-78"/>
              </a:rPr>
              <a:t>نــــاو : </a:t>
            </a:r>
            <a:r>
              <a:rPr lang="ar-SA" dirty="0">
                <a:cs typeface="Ali_K_Alwand" pitchFamily="2" charset="-78"/>
              </a:rPr>
              <a:t>ئةو وشةيةية واتايةكى سةربةخؤ دةطةيةنيَت و بةكاتةوة نةبةستراوةتةوة.</a:t>
            </a:r>
          </a:p>
          <a:p>
            <a:pPr marL="0" indent="0" algn="r">
              <a:buNone/>
            </a:pPr>
            <a:r>
              <a:rPr lang="ar-SA" b="1" dirty="0">
                <a:solidFill>
                  <a:srgbClr val="0066FF"/>
                </a:solidFill>
                <a:cs typeface="Ali_K_Alwand" pitchFamily="2" charset="-78"/>
              </a:rPr>
              <a:t>وةك </a:t>
            </a:r>
            <a:r>
              <a:rPr lang="ar-SA" b="1" dirty="0">
                <a:solidFill>
                  <a:srgbClr val="0066FF"/>
                </a:solidFill>
                <a:cs typeface="Ali_K_Alwand" pitchFamily="2" charset="-78"/>
                <a:sym typeface="Wingdings" pitchFamily="2" charset="2"/>
              </a:rPr>
              <a:t>: </a:t>
            </a:r>
            <a:r>
              <a:rPr lang="ar-SA" dirty="0">
                <a:cs typeface="Ali_K_Alwand" pitchFamily="2" charset="-78"/>
                <a:sym typeface="Wingdings" pitchFamily="2" charset="2"/>
              </a:rPr>
              <a:t>(كاوة ، سالَ ، طولَ ، فرِؤكة ،...هتد) </a:t>
            </a:r>
          </a:p>
          <a:p>
            <a:pPr marL="0" indent="0" algn="r">
              <a:buNone/>
            </a:pPr>
            <a:r>
              <a:rPr lang="ar-SA" b="1" dirty="0">
                <a:solidFill>
                  <a:srgbClr val="0066FF"/>
                </a:solidFill>
                <a:cs typeface="Ali_K_Alwand" pitchFamily="2" charset="-78"/>
                <a:sym typeface="Wingdings" pitchFamily="2" charset="2"/>
              </a:rPr>
              <a:t>واتة :</a:t>
            </a:r>
            <a:r>
              <a:rPr lang="ar-SA" dirty="0">
                <a:cs typeface="Ali_K_Alwand" pitchFamily="2" charset="-78"/>
                <a:sym typeface="Wingdings" pitchFamily="2" charset="2"/>
              </a:rPr>
              <a:t>ناو جطة لةوةى واتايةكى تةواو دةدات بة دةستةوة ،واتاكةى هيض ثةيوةندى نية بةكاتةوة ض لة رابردوو يان رانةبردوو يان داهاتوو، ضونكة ئةطةر سةرةنجى ناوةكان بدةين تيَبينى هيض كاتيَك ناكةين .</a:t>
            </a:r>
          </a:p>
          <a:p>
            <a:pPr marL="0" indent="0" algn="r">
              <a:buNone/>
            </a:pPr>
            <a:r>
              <a:rPr lang="ar-SA" b="1" dirty="0">
                <a:solidFill>
                  <a:srgbClr val="0066FF"/>
                </a:solidFill>
                <a:cs typeface="Ali_K_Alwand" pitchFamily="2" charset="-78"/>
                <a:sym typeface="Wingdings" pitchFamily="2" charset="2"/>
              </a:rPr>
              <a:t>3- نـــاو : </a:t>
            </a:r>
            <a:r>
              <a:rPr lang="ar-SA" dirty="0">
                <a:cs typeface="Ali_K_Alwand" pitchFamily="2" charset="-78"/>
                <a:sym typeface="Wingdings" pitchFamily="2" charset="2"/>
              </a:rPr>
              <a:t>ناو ئةو وشةيةية كة ناوى طيانداريَك يان بيريَك يان كاريَك ديارى دةكات . وةك (ذن ،بةرد،خةم ،....هتد)</a:t>
            </a:r>
          </a:p>
          <a:p>
            <a:pPr marL="0" indent="0" algn="r">
              <a:buNone/>
            </a:pPr>
            <a:endParaRPr lang="ar-SA" b="1" dirty="0">
              <a:solidFill>
                <a:srgbClr val="0066FF"/>
              </a:solidFill>
              <a:cs typeface="Ali_K_Alwand" pitchFamily="2" charset="-78"/>
            </a:endParaRPr>
          </a:p>
        </p:txBody>
      </p:sp>
    </p:spTree>
    <p:extLst>
      <p:ext uri="{BB962C8B-B14F-4D97-AF65-F5344CB8AC3E}">
        <p14:creationId xmlns:p14="http://schemas.microsoft.com/office/powerpoint/2010/main" val="18635874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lgn="justLow" rtl="1">
              <a:buNone/>
            </a:pPr>
            <a:r>
              <a:rPr lang="ar-SA" dirty="0">
                <a:cs typeface="Ali_K_Alwand" pitchFamily="2" charset="-78"/>
              </a:rPr>
              <a:t>ئةو ثيَناسانةى كة بؤ ناو كراون هةموويان تا رادةيةكى زؤر لة يةكترى دةضن و هةمان بيرؤكة دووبارة دةكةنةوة ،بؤية دةكريَت ثيَناسةيةكى طونجاو بؤ ناو بكةين بةم شيَوةية: </a:t>
            </a:r>
          </a:p>
          <a:p>
            <a:pPr marL="0" indent="0" algn="justLow" rtl="1">
              <a:buNone/>
            </a:pPr>
            <a:r>
              <a:rPr lang="ar-SA" sz="4400" b="1" dirty="0">
                <a:solidFill>
                  <a:srgbClr val="FF0000"/>
                </a:solidFill>
                <a:cs typeface="Ali_K_Alwand" pitchFamily="2" charset="-78"/>
              </a:rPr>
              <a:t>نـــــاو</a:t>
            </a:r>
            <a:r>
              <a:rPr lang="ar-SA" dirty="0">
                <a:cs typeface="Ali_K_Alwand" pitchFamily="2" charset="-78"/>
              </a:rPr>
              <a:t> : ئةو وشةيةية كة بؤ ناونانى كةسيَك يان طيانداريَك يان شويَنيَك يان رووداويَك يان شتيَك يان ئةوانةى كة بوونى بةرجةستةيان نية و بةهؤى بيرو ئةنديَشةوة هةستيان ثيَدةكريَت </a:t>
            </a:r>
          </a:p>
          <a:p>
            <a:pPr marL="0" indent="0" algn="justLow" rtl="1">
              <a:buNone/>
            </a:pPr>
            <a:r>
              <a:rPr lang="ar-SA" dirty="0">
                <a:cs typeface="Ali_K_Alwand" pitchFamily="2" charset="-78"/>
              </a:rPr>
              <a:t>،بةكاردةهيَنريَت.</a:t>
            </a:r>
          </a:p>
          <a:p>
            <a:pPr marL="0" indent="0" algn="justLow" rtl="1">
              <a:buNone/>
            </a:pPr>
            <a:r>
              <a:rPr lang="ar-SA" dirty="0">
                <a:solidFill>
                  <a:srgbClr val="0066FF"/>
                </a:solidFill>
                <a:cs typeface="Ali_K_Alwand" pitchFamily="2" charset="-78"/>
              </a:rPr>
              <a:t>تايبةتيةكانى نــــــاو :</a:t>
            </a:r>
          </a:p>
          <a:p>
            <a:pPr marL="0" indent="0" algn="r">
              <a:buNone/>
            </a:pPr>
            <a:r>
              <a:rPr lang="ar-SA" dirty="0">
                <a:cs typeface="Ali_K_Alwand" pitchFamily="2" charset="-78"/>
              </a:rPr>
              <a:t>1- بة شيَكى ئاخاوتن ثيَك دةهيَنيَت .</a:t>
            </a:r>
          </a:p>
          <a:p>
            <a:pPr marL="0" indent="0" algn="r">
              <a:buNone/>
            </a:pPr>
            <a:r>
              <a:rPr lang="ar-SA" dirty="0">
                <a:cs typeface="Ali_K_Alwand" pitchFamily="2" charset="-78"/>
              </a:rPr>
              <a:t>2- بةشدارى ثيَك هاتنى وشة و رستة دةكات .</a:t>
            </a:r>
          </a:p>
          <a:p>
            <a:pPr marL="0" indent="0" algn="r">
              <a:buNone/>
            </a:pPr>
            <a:r>
              <a:rPr lang="ar-SA" dirty="0">
                <a:cs typeface="Ali_K_Alwand" pitchFamily="2" charset="-78"/>
              </a:rPr>
              <a:t>3- ئةركى جؤراو جؤر دةبينن.</a:t>
            </a:r>
          </a:p>
          <a:p>
            <a:pPr marL="0" indent="0" algn="r">
              <a:buNone/>
            </a:pPr>
            <a:r>
              <a:rPr lang="ar-SA" dirty="0">
                <a:cs typeface="Ali_K_Alwand" pitchFamily="2" charset="-78"/>
              </a:rPr>
              <a:t>4- مؤرفيمة ريَزمانيةكان وةردةطرن.</a:t>
            </a:r>
          </a:p>
          <a:p>
            <a:pPr marL="0" indent="0" algn="justLow" rtl="1">
              <a:buNone/>
            </a:pPr>
            <a:endParaRPr lang="ar-SA" dirty="0">
              <a:cs typeface="Ali_K_Alwand" pitchFamily="2" charset="-78"/>
            </a:endParaRPr>
          </a:p>
          <a:p>
            <a:pPr marL="0" indent="0" algn="r">
              <a:buNone/>
            </a:pPr>
            <a:endParaRPr lang="ar-SA" dirty="0">
              <a:cs typeface="Ali_K_Alwand" pitchFamily="2" charset="-78"/>
            </a:endParaRPr>
          </a:p>
        </p:txBody>
      </p:sp>
    </p:spTree>
    <p:extLst>
      <p:ext uri="{BB962C8B-B14F-4D97-AF65-F5344CB8AC3E}">
        <p14:creationId xmlns:p14="http://schemas.microsoft.com/office/powerpoint/2010/main" val="2147911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solidFill>
                  <a:srgbClr val="0066FF"/>
                </a:solidFill>
                <a:cs typeface="Ali_K_Alwand" pitchFamily="2" charset="-78"/>
              </a:rPr>
              <a:t>جؤرةكانى نــــــــــاو :</a:t>
            </a:r>
          </a:p>
        </p:txBody>
      </p:sp>
      <p:sp>
        <p:nvSpPr>
          <p:cNvPr id="3" name="Content Placeholder 2"/>
          <p:cNvSpPr>
            <a:spLocks noGrp="1"/>
          </p:cNvSpPr>
          <p:nvPr>
            <p:ph idx="1"/>
          </p:nvPr>
        </p:nvSpPr>
        <p:spPr/>
        <p:txBody>
          <a:bodyPr>
            <a:normAutofit lnSpcReduction="10000"/>
          </a:bodyPr>
          <a:lstStyle/>
          <a:p>
            <a:pPr marL="0" indent="0" algn="justLow" rtl="1">
              <a:buNone/>
            </a:pPr>
            <a:r>
              <a:rPr lang="ar-SA" dirty="0">
                <a:cs typeface="Ali_K_Alwand" pitchFamily="2" charset="-78"/>
              </a:rPr>
              <a:t>ناو بة طةليَك شيَوة دابةش كراوة بؤ نموونة لة رووى ثيَكهاتنةوة دابةش دةكريَت بؤ (ناوى سادة ، ناوى ناسادة) يان لة رووى واتاوة دابةش كراوة بؤ ( ناوى تايبةتى ، ناوى طشتى ، ناوى كؤمةلَ) يان لة رووى فؤرمةوة دابةش كراوة بؤ (ناوى سادة ، ناوى ليَكدراو ،ناوى داريَذراو )،...هتد.</a:t>
            </a:r>
          </a:p>
          <a:p>
            <a:pPr marL="0" indent="0" algn="r">
              <a:buNone/>
            </a:pPr>
            <a:r>
              <a:rPr lang="ar-SA" b="1" dirty="0">
                <a:solidFill>
                  <a:srgbClr val="FF0000"/>
                </a:solidFill>
                <a:cs typeface="Ali_K_Alwand" pitchFamily="2" charset="-78"/>
              </a:rPr>
              <a:t>ناو لةرووى ثيَكهاتنةوة :</a:t>
            </a:r>
          </a:p>
          <a:p>
            <a:pPr marL="0" indent="0" algn="r">
              <a:buNone/>
            </a:pPr>
            <a:r>
              <a:rPr lang="ar-SA" dirty="0">
                <a:solidFill>
                  <a:srgbClr val="FF0000"/>
                </a:solidFill>
                <a:cs typeface="Ali_K_Alwand" pitchFamily="2" charset="-78"/>
              </a:rPr>
              <a:t>1- ناوى سادة :</a:t>
            </a:r>
            <a:r>
              <a:rPr lang="ar-SA" dirty="0">
                <a:cs typeface="Ali_K_Alwand" pitchFamily="2" charset="-78"/>
              </a:rPr>
              <a:t>ئةو ناوانةن كة لة تاكة وشةيةك ثيَك ديَت بةبىَ بوونى هيض ثاشطر و ثيَشطريَك .</a:t>
            </a:r>
          </a:p>
          <a:p>
            <a:pPr marL="0" indent="0" algn="r">
              <a:buNone/>
            </a:pPr>
            <a:r>
              <a:rPr lang="ar-SA" dirty="0">
                <a:cs typeface="Ali_K_Alwand" pitchFamily="2" charset="-78"/>
              </a:rPr>
              <a:t>وةك : طةلاَ ، دار ، شار ،...هتد . </a:t>
            </a:r>
          </a:p>
        </p:txBody>
      </p:sp>
      <p:cxnSp>
        <p:nvCxnSpPr>
          <p:cNvPr id="4" name="Straight Connector 3"/>
          <p:cNvCxnSpPr/>
          <p:nvPr/>
        </p:nvCxnSpPr>
        <p:spPr>
          <a:xfrm flipH="1">
            <a:off x="914400" y="12954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54390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r">
              <a:buNone/>
            </a:pPr>
            <a:r>
              <a:rPr lang="ar-SA" b="1" dirty="0">
                <a:solidFill>
                  <a:srgbClr val="FF0000"/>
                </a:solidFill>
                <a:cs typeface="Ali_K_Alwand" pitchFamily="2" charset="-78"/>
              </a:rPr>
              <a:t>2- ناوى داريَذراو : </a:t>
            </a:r>
            <a:r>
              <a:rPr lang="ar-SA" dirty="0">
                <a:cs typeface="Ali_K_Alwand" pitchFamily="2" charset="-78"/>
              </a:rPr>
              <a:t>ئةو ناوةية كة لة وشةيةك (وشةيةكى سادة) و طيرةكيَكى وشة داريَذ ثيَك ديَت .</a:t>
            </a:r>
          </a:p>
          <a:p>
            <a:pPr marL="0" indent="0" algn="r">
              <a:buNone/>
            </a:pPr>
            <a:r>
              <a:rPr lang="ar-SA" dirty="0">
                <a:cs typeface="Ali_K_Alwand" pitchFamily="2" charset="-78"/>
              </a:rPr>
              <a:t>وةك : بةهرةمةند ، دارةوان ، باخةوان ،...هتد.</a:t>
            </a:r>
          </a:p>
          <a:p>
            <a:pPr marL="0" indent="0" algn="r">
              <a:buNone/>
            </a:pPr>
            <a:r>
              <a:rPr lang="ar-SA" b="1" dirty="0">
                <a:solidFill>
                  <a:srgbClr val="FF0000"/>
                </a:solidFill>
                <a:cs typeface="Ali_K_Alwand" pitchFamily="2" charset="-78"/>
              </a:rPr>
              <a:t>3- ناوى ليَكدراو : </a:t>
            </a:r>
            <a:r>
              <a:rPr lang="ar-SA" dirty="0">
                <a:cs typeface="Ali_K_Alwand" pitchFamily="2" charset="-78"/>
              </a:rPr>
              <a:t>ئةو ناوانةن كة بةلايةنى كةمةوة  لة دوو وشةى واتادار ثيَك ديَت .</a:t>
            </a:r>
          </a:p>
          <a:p>
            <a:pPr marL="0" indent="0" algn="r">
              <a:buNone/>
            </a:pPr>
            <a:r>
              <a:rPr lang="ar-SA" dirty="0">
                <a:cs typeface="Ali_K_Alwand" pitchFamily="2" charset="-78"/>
              </a:rPr>
              <a:t>وةك : رووثاك ، طولَةطةنم ، شاهةنط ،....هتد.</a:t>
            </a:r>
          </a:p>
          <a:p>
            <a:pPr marL="0" indent="0" algn="r">
              <a:buNone/>
            </a:pPr>
            <a:r>
              <a:rPr lang="ar-SA" b="1" dirty="0">
                <a:solidFill>
                  <a:srgbClr val="0066FF"/>
                </a:solidFill>
                <a:cs typeface="Ali_K_Alwand" pitchFamily="2" charset="-78"/>
              </a:rPr>
              <a:t>* جؤرةكانى نـــاو لة رووى ناوةرؤكةوة :</a:t>
            </a:r>
          </a:p>
          <a:p>
            <a:pPr marL="0" indent="0" algn="r">
              <a:buNone/>
            </a:pPr>
            <a:r>
              <a:rPr lang="ar-SA" dirty="0">
                <a:cs typeface="Ali_K_Alwand" pitchFamily="2" charset="-78"/>
              </a:rPr>
              <a:t>1- ناوى تايبةتى : ئةو ناوانةن كة بؤ ناونانى كةس و شويَن بة شيَوةيةكى تايبةتى بةكاردةهيَنريَن </a:t>
            </a:r>
            <a:r>
              <a:rPr lang="ar-SA" b="1" dirty="0">
                <a:solidFill>
                  <a:srgbClr val="0066FF"/>
                </a:solidFill>
                <a:cs typeface="Ali_K_Alwand" pitchFamily="2" charset="-78"/>
              </a:rPr>
              <a:t>.</a:t>
            </a:r>
          </a:p>
          <a:p>
            <a:pPr marL="0" indent="0" algn="r">
              <a:buNone/>
            </a:pPr>
            <a:r>
              <a:rPr lang="ar-SA" b="1" dirty="0">
                <a:solidFill>
                  <a:srgbClr val="0066FF"/>
                </a:solidFill>
                <a:cs typeface="Ali_K_Alwand" pitchFamily="2" charset="-78"/>
              </a:rPr>
              <a:t>وةك : </a:t>
            </a:r>
            <a:r>
              <a:rPr lang="ar-SA" dirty="0">
                <a:cs typeface="Ali_K_Alwand" pitchFamily="2" charset="-78"/>
              </a:rPr>
              <a:t>(نةسرين ، دياربةكر ، هةوليَر ، ئازاد ،...هتد )</a:t>
            </a:r>
            <a:endParaRPr lang="ar-SA" b="1" dirty="0">
              <a:solidFill>
                <a:srgbClr val="0066FF"/>
              </a:solidFill>
              <a:cs typeface="Ali_K_Alwand" pitchFamily="2" charset="-78"/>
            </a:endParaRPr>
          </a:p>
        </p:txBody>
      </p:sp>
    </p:spTree>
    <p:extLst>
      <p:ext uri="{BB962C8B-B14F-4D97-AF65-F5344CB8AC3E}">
        <p14:creationId xmlns:p14="http://schemas.microsoft.com/office/powerpoint/2010/main" val="4286087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lgn="r">
              <a:buNone/>
            </a:pPr>
            <a:r>
              <a:rPr lang="ar-SA" b="1" dirty="0">
                <a:solidFill>
                  <a:srgbClr val="0066FF"/>
                </a:solidFill>
                <a:cs typeface="Ali_K_Alwand" pitchFamily="2" charset="-78"/>
              </a:rPr>
              <a:t>* تايبةتيةكانى ناوى تايبةتى :</a:t>
            </a:r>
          </a:p>
          <a:p>
            <a:pPr marL="0" indent="0" algn="r">
              <a:buNone/>
            </a:pPr>
            <a:r>
              <a:rPr lang="ar-SA" dirty="0">
                <a:cs typeface="Ali_K_Alwand" pitchFamily="2" charset="-78"/>
              </a:rPr>
              <a:t>1- مؤرفيمة ريَزمانيةكان وةرناطرن .</a:t>
            </a:r>
          </a:p>
          <a:p>
            <a:pPr marL="0" indent="0" algn="r">
              <a:buNone/>
            </a:pPr>
            <a:r>
              <a:rPr lang="ar-SA" dirty="0">
                <a:cs typeface="Ali_K_Alwand" pitchFamily="2" charset="-78"/>
              </a:rPr>
              <a:t>2- ئةركى جؤراوجؤر دةبينن لة رستةدا .</a:t>
            </a:r>
          </a:p>
          <a:p>
            <a:pPr marL="0" indent="0" algn="r">
              <a:buNone/>
            </a:pPr>
            <a:r>
              <a:rPr lang="ar-SA" dirty="0">
                <a:cs typeface="Ali_K_Alwand" pitchFamily="2" charset="-78"/>
              </a:rPr>
              <a:t>3- تايبةتن بة كةس و شويَن .</a:t>
            </a:r>
          </a:p>
          <a:p>
            <a:pPr marL="0" indent="0" algn="r">
              <a:buNone/>
            </a:pPr>
            <a:r>
              <a:rPr lang="ar-SA" b="1" dirty="0">
                <a:solidFill>
                  <a:srgbClr val="FF0000"/>
                </a:solidFill>
                <a:cs typeface="Ali_K_Alwand" pitchFamily="2" charset="-78"/>
              </a:rPr>
              <a:t>2- ناوى طشتى : </a:t>
            </a:r>
            <a:r>
              <a:rPr lang="ar-SA" dirty="0">
                <a:cs typeface="Ali_K_Alwand" pitchFamily="2" charset="-78"/>
              </a:rPr>
              <a:t>ئةو ناوانةن كة بةطشتى بؤ ناونانى كةس و شت و زينةدةوةر بةكاردةهيَنريَن .</a:t>
            </a:r>
          </a:p>
          <a:p>
            <a:pPr marL="0" indent="0" algn="r">
              <a:buNone/>
            </a:pPr>
            <a:r>
              <a:rPr lang="ar-SA" dirty="0">
                <a:cs typeface="Ali_K_Alwand" pitchFamily="2" charset="-78"/>
              </a:rPr>
              <a:t>نموونة : ( طولَ ، ميَروولة ، ذن ،مرؤظ ،...هتد).</a:t>
            </a:r>
          </a:p>
          <a:p>
            <a:pPr marL="0" indent="0" algn="r">
              <a:buNone/>
            </a:pPr>
            <a:r>
              <a:rPr lang="ar-SA" b="1" dirty="0">
                <a:solidFill>
                  <a:srgbClr val="0066FF"/>
                </a:solidFill>
                <a:cs typeface="Ali_K_Alwand" pitchFamily="2" charset="-78"/>
              </a:rPr>
              <a:t>* تايبةتيةكانى ناوى طشتى: </a:t>
            </a:r>
          </a:p>
          <a:p>
            <a:pPr marL="0" indent="0" algn="r">
              <a:buNone/>
            </a:pPr>
            <a:r>
              <a:rPr lang="ar-SA" dirty="0">
                <a:cs typeface="Ali_K_Alwand" pitchFamily="2" charset="-78"/>
              </a:rPr>
              <a:t>1- مؤرفيمة ريَزمانيةكان وةردةطرن.</a:t>
            </a:r>
          </a:p>
          <a:p>
            <a:pPr marL="0" indent="0" algn="r">
              <a:buNone/>
            </a:pPr>
            <a:r>
              <a:rPr lang="ar-SA" dirty="0">
                <a:cs typeface="Ali_K_Alwand" pitchFamily="2" charset="-78"/>
              </a:rPr>
              <a:t>2- ئةركى جؤراوجؤر دةبينن.</a:t>
            </a:r>
          </a:p>
          <a:p>
            <a:pPr marL="0" indent="0" algn="r">
              <a:buNone/>
            </a:pPr>
            <a:r>
              <a:rPr lang="ar-SA" dirty="0">
                <a:cs typeface="Ali_K_Alwand" pitchFamily="2" charset="-78"/>
              </a:rPr>
              <a:t>3- دةبن بة رةط و بناغة بؤ ثيَك هاتنى وشةى تر .</a:t>
            </a:r>
          </a:p>
        </p:txBody>
      </p:sp>
    </p:spTree>
    <p:extLst>
      <p:ext uri="{BB962C8B-B14F-4D97-AF65-F5344CB8AC3E}">
        <p14:creationId xmlns:p14="http://schemas.microsoft.com/office/powerpoint/2010/main" val="3324441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justLow" rtl="1">
              <a:buNone/>
            </a:pPr>
            <a:r>
              <a:rPr lang="ar-SA" b="1" dirty="0">
                <a:solidFill>
                  <a:srgbClr val="FF0000"/>
                </a:solidFill>
                <a:cs typeface="Ali_K_Alwand" pitchFamily="2" charset="-78"/>
              </a:rPr>
              <a:t>3- ناوى كؤمةلَ : </a:t>
            </a:r>
            <a:r>
              <a:rPr lang="ar-SA" dirty="0">
                <a:cs typeface="Ali_K_Alwand" pitchFamily="2" charset="-78"/>
              </a:rPr>
              <a:t>ئةم جؤرة ناوة بؤ ناوى نانى كؤمةلَيَك بةكاردةهيَنريَت كة لة روالَةتدا تاكن بةلاَم لة رووى ذمارة و واتاوة كؤية.وةك : ( لةشكر ، سوثا ،كؤمةلَ ، ميللةت ،ميَطةلَ ،...هتد)</a:t>
            </a:r>
          </a:p>
          <a:p>
            <a:pPr marL="0" indent="0" algn="justLow" rtl="1">
              <a:buNone/>
            </a:pPr>
            <a:r>
              <a:rPr lang="ar-SA" b="1" dirty="0">
                <a:solidFill>
                  <a:srgbClr val="0066FF"/>
                </a:solidFill>
                <a:cs typeface="Ali_K_Alwand" pitchFamily="2" charset="-78"/>
              </a:rPr>
              <a:t>* تايبةتيةكانى ناوى كؤمةلَ :</a:t>
            </a:r>
          </a:p>
          <a:p>
            <a:pPr marL="0" indent="0" algn="justLow" rtl="1">
              <a:buNone/>
            </a:pPr>
            <a:r>
              <a:rPr lang="ar-SA" dirty="0">
                <a:cs typeface="Ali_K_Alwand" pitchFamily="2" charset="-78"/>
              </a:rPr>
              <a:t>1- مؤرفيمة ريَزمانيةكان وةردةطرن .</a:t>
            </a:r>
          </a:p>
          <a:p>
            <a:pPr marL="0" indent="0" algn="justLow" rtl="1">
              <a:buNone/>
            </a:pPr>
            <a:r>
              <a:rPr lang="ar-SA" dirty="0">
                <a:cs typeface="Ali_K_Alwand" pitchFamily="2" charset="-78"/>
              </a:rPr>
              <a:t>2- بةشدارى ثيَك هاتنى وشةى نوىَ دةكات .</a:t>
            </a:r>
          </a:p>
          <a:p>
            <a:pPr marL="0" indent="0" algn="justLow" rtl="1">
              <a:buNone/>
            </a:pPr>
            <a:r>
              <a:rPr lang="ar-SA" dirty="0">
                <a:cs typeface="Ali_K_Alwand" pitchFamily="2" charset="-78"/>
              </a:rPr>
              <a:t>3- ئةركى جؤراوجؤر دةبينن لة رستةدا .</a:t>
            </a:r>
          </a:p>
          <a:p>
            <a:pPr marL="0" indent="0" algn="justLow" rtl="1">
              <a:buNone/>
            </a:pPr>
            <a:r>
              <a:rPr lang="ar-SA" dirty="0">
                <a:cs typeface="Ali_K_Alwand" pitchFamily="2" charset="-78"/>
              </a:rPr>
              <a:t> 4- لة روالَةتدا تاكن بةلاَم لة رووى واتاوة كؤمةلَ دةبةخشن .</a:t>
            </a:r>
          </a:p>
        </p:txBody>
      </p:sp>
    </p:spTree>
    <p:extLst>
      <p:ext uri="{BB962C8B-B14F-4D97-AF65-F5344CB8AC3E}">
        <p14:creationId xmlns:p14="http://schemas.microsoft.com/office/powerpoint/2010/main" val="28559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justLow" rtl="1">
              <a:buNone/>
            </a:pPr>
            <a:r>
              <a:rPr lang="ar-SA" sz="4000" dirty="0">
                <a:solidFill>
                  <a:srgbClr val="FF0000"/>
                </a:solidFill>
              </a:rPr>
              <a:t>2- </a:t>
            </a:r>
            <a:r>
              <a:rPr lang="ar-SA" sz="4000" dirty="0">
                <a:solidFill>
                  <a:srgbClr val="FF0000"/>
                </a:solidFill>
                <a:cs typeface="Ali_K_Alwand" pitchFamily="2" charset="-78"/>
              </a:rPr>
              <a:t>مؤرفيمى بةند : </a:t>
            </a:r>
          </a:p>
          <a:p>
            <a:pPr marL="0" indent="0" algn="justLow" rtl="1">
              <a:buNone/>
            </a:pPr>
            <a:r>
              <a:rPr lang="ar-SA" sz="4000" dirty="0">
                <a:cs typeface="Ali_K_Alwand" pitchFamily="2" charset="-78"/>
              </a:rPr>
              <a:t>ئةو مؤرِفيمانةن كة بةتةنها بة بىَ يارمةتى </a:t>
            </a:r>
            <a:r>
              <a:rPr lang="ar-IQ" sz="4000" dirty="0">
                <a:cs typeface="Ali_K_Alwand" pitchFamily="2" charset="-78"/>
              </a:rPr>
              <a:t>وشةو </a:t>
            </a:r>
            <a:r>
              <a:rPr lang="ar-SA" sz="4000" dirty="0">
                <a:cs typeface="Ali_K_Alwand" pitchFamily="2" charset="-78"/>
              </a:rPr>
              <a:t>مؤرِفيمى تر واتا و ئةركى سةربةخؤ نابةخشن ،بةلَكو لة ثالَ </a:t>
            </a:r>
            <a:r>
              <a:rPr lang="ar-IQ" sz="4000" dirty="0">
                <a:cs typeface="Ali_K_Alwand" pitchFamily="2" charset="-78"/>
              </a:rPr>
              <a:t>وشة و</a:t>
            </a:r>
            <a:r>
              <a:rPr lang="ar-SA" sz="4000" dirty="0">
                <a:cs typeface="Ali_K_Alwand" pitchFamily="2" charset="-78"/>
              </a:rPr>
              <a:t>مؤرِفيمى تر واتا و ئةركى جياجيا دةبةخشن</a:t>
            </a:r>
            <a:r>
              <a:rPr lang="ar-IQ" sz="4000" dirty="0">
                <a:cs typeface="Ali_K_Alwand" pitchFamily="2" charset="-78"/>
              </a:rPr>
              <a:t> بة طويَرةى مؤرِفيمةكة يا وشةكة</a:t>
            </a:r>
            <a:r>
              <a:rPr lang="ar-SA" sz="4000" dirty="0">
                <a:cs typeface="Ali_K_Alwand" pitchFamily="2" charset="-78"/>
              </a:rPr>
              <a:t>، ئةوانيش دةكريَن بةسىَ بةش :</a:t>
            </a:r>
          </a:p>
          <a:p>
            <a:pPr marL="0" indent="0" algn="justLow" rtl="1">
              <a:buNone/>
            </a:pPr>
            <a:r>
              <a:rPr lang="ar-SA" sz="4000" b="1" dirty="0">
                <a:solidFill>
                  <a:srgbClr val="0070C0"/>
                </a:solidFill>
              </a:rPr>
              <a:t>1- </a:t>
            </a:r>
            <a:r>
              <a:rPr lang="ar-SA" sz="4000" b="1" dirty="0">
                <a:solidFill>
                  <a:srgbClr val="0070C0"/>
                </a:solidFill>
                <a:cs typeface="Ali_K_Alwand" pitchFamily="2" charset="-78"/>
              </a:rPr>
              <a:t>طيرةك </a:t>
            </a:r>
          </a:p>
          <a:p>
            <a:pPr marL="0" indent="0" algn="justLow" rtl="1">
              <a:buNone/>
            </a:pPr>
            <a:r>
              <a:rPr lang="ar-SA" sz="4000" b="1" dirty="0">
                <a:solidFill>
                  <a:srgbClr val="0070C0"/>
                </a:solidFill>
                <a:cs typeface="Ali_K_Alwand" pitchFamily="2" charset="-78"/>
              </a:rPr>
              <a:t>2- بنكة بةند </a:t>
            </a:r>
          </a:p>
          <a:p>
            <a:pPr marL="0" indent="0" algn="justLow" rtl="1">
              <a:buNone/>
            </a:pPr>
            <a:r>
              <a:rPr lang="ar-SA" sz="4000" b="1" dirty="0">
                <a:solidFill>
                  <a:srgbClr val="0070C0"/>
                </a:solidFill>
                <a:cs typeface="Ali_K_Alwand" pitchFamily="2" charset="-78"/>
              </a:rPr>
              <a:t>3- نوسةك </a:t>
            </a:r>
            <a:endParaRPr lang="en-US" sz="4000" b="1" dirty="0">
              <a:solidFill>
                <a:srgbClr val="0070C0"/>
              </a:solidFill>
            </a:endParaRPr>
          </a:p>
        </p:txBody>
      </p:sp>
      <p:cxnSp>
        <p:nvCxnSpPr>
          <p:cNvPr id="4" name="Straight Connector 3"/>
          <p:cNvCxnSpPr/>
          <p:nvPr/>
        </p:nvCxnSpPr>
        <p:spPr>
          <a:xfrm flipH="1">
            <a:off x="914400" y="10668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787876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lgn="r">
              <a:buNone/>
            </a:pPr>
            <a:r>
              <a:rPr lang="ar-SA" b="1" dirty="0">
                <a:solidFill>
                  <a:srgbClr val="FF0000"/>
                </a:solidFill>
                <a:cs typeface="Ali_K_Alwand" pitchFamily="2" charset="-78"/>
              </a:rPr>
              <a:t>جؤرةكانى ناو لة رووى سةربةخؤيى بوون و نةبوونةوة : </a:t>
            </a:r>
          </a:p>
          <a:p>
            <a:pPr marL="0" indent="0" algn="r">
              <a:buNone/>
            </a:pPr>
            <a:r>
              <a:rPr lang="ar-SA" b="1" dirty="0">
                <a:solidFill>
                  <a:srgbClr val="0066FF"/>
                </a:solidFill>
                <a:cs typeface="Ali_K_Alwand" pitchFamily="2" charset="-78"/>
              </a:rPr>
              <a:t>1- ناوى بةرجةستة : </a:t>
            </a:r>
            <a:r>
              <a:rPr lang="ar-SA" dirty="0">
                <a:cs typeface="Ali_K_Alwand" pitchFamily="2" charset="-78"/>
              </a:rPr>
              <a:t>ئةو ناوانةن كة بةر هةست دةكةون و بونيان لة شتى تردا نيية ،ضونكة خؤيان سةربةخؤن و قةوارةيةك ثيَك دةهيَنن.</a:t>
            </a:r>
          </a:p>
          <a:p>
            <a:pPr marL="0" indent="0" algn="r">
              <a:buNone/>
            </a:pPr>
            <a:r>
              <a:rPr lang="ar-SA" dirty="0">
                <a:cs typeface="Ali_K_Alwand" pitchFamily="2" charset="-78"/>
              </a:rPr>
              <a:t>نموونة : (دار ، بةرد ، ئاش ،...هتد) .</a:t>
            </a:r>
            <a:endParaRPr lang="ar-SA" b="1" dirty="0">
              <a:solidFill>
                <a:srgbClr val="0066FF"/>
              </a:solidFill>
              <a:cs typeface="Ali_K_Alwand" pitchFamily="2" charset="-78"/>
            </a:endParaRPr>
          </a:p>
          <a:p>
            <a:pPr marL="0" indent="0" algn="r">
              <a:buNone/>
            </a:pPr>
            <a:r>
              <a:rPr lang="ar-SA" b="1" dirty="0">
                <a:solidFill>
                  <a:srgbClr val="0066FF"/>
                </a:solidFill>
                <a:cs typeface="Ali_K_Alwand" pitchFamily="2" charset="-78"/>
              </a:rPr>
              <a:t>2- ناوى واتايى (مةعنةوى) : </a:t>
            </a:r>
            <a:r>
              <a:rPr lang="ar-SA" dirty="0">
                <a:cs typeface="Ali_K_Alwand" pitchFamily="2" charset="-78"/>
              </a:rPr>
              <a:t>ئةو ناوانةن كة بوونى سةربةخؤيان نية بةلَكو لة هزر و خةيالَ هةن و بةر هيض يةك لة هةستةكانى مرؤظ ناكةون .</a:t>
            </a:r>
          </a:p>
          <a:p>
            <a:pPr marL="0" indent="0" algn="r">
              <a:buNone/>
            </a:pPr>
            <a:r>
              <a:rPr lang="ar-SA" b="1" dirty="0">
                <a:solidFill>
                  <a:srgbClr val="FF0066"/>
                </a:solidFill>
                <a:cs typeface="Ali_K_Alwand" pitchFamily="2" charset="-78"/>
              </a:rPr>
              <a:t>ئةم ناوانة دوو جؤرن :</a:t>
            </a:r>
          </a:p>
          <a:p>
            <a:pPr marL="0" indent="0" algn="r">
              <a:buNone/>
            </a:pPr>
            <a:r>
              <a:rPr lang="ar-SA" dirty="0">
                <a:solidFill>
                  <a:srgbClr val="0066FF"/>
                </a:solidFill>
                <a:cs typeface="Ali_K_Alwand" pitchFamily="2" charset="-78"/>
              </a:rPr>
              <a:t>1- ناوى واتايى بنجى : </a:t>
            </a:r>
            <a:r>
              <a:rPr lang="ar-SA" dirty="0">
                <a:cs typeface="Ali_K_Alwand" pitchFamily="2" charset="-78"/>
              </a:rPr>
              <a:t>ئةو ناوانةن كة هةر لة بنةرةتدا ناويَكى واتايية وةكو : ( هيَز ، شةرم ، رةنج ، خةم ،...هتد) .</a:t>
            </a:r>
          </a:p>
          <a:p>
            <a:pPr marL="0" indent="0" algn="r">
              <a:buNone/>
            </a:pPr>
            <a:r>
              <a:rPr lang="ar-SA" dirty="0">
                <a:solidFill>
                  <a:srgbClr val="0066FF"/>
                </a:solidFill>
                <a:cs typeface="Ali_K_Alwand" pitchFamily="2" charset="-78"/>
              </a:rPr>
              <a:t>2- ناوى واتايى نابنجى : </a:t>
            </a:r>
            <a:r>
              <a:rPr lang="ar-SA" dirty="0">
                <a:cs typeface="Ali_K_Alwand" pitchFamily="2" charset="-78"/>
              </a:rPr>
              <a:t>ئةو ناوانةن كة لة بنةرةتدا ماددين بةلاَم بةهؤى ثاشطريَكةوة دةبنة ناوى واتايى وةك : ( برايةتى ، دؤستايةتى ،ئازايةتى ،...هتد ).</a:t>
            </a:r>
          </a:p>
          <a:p>
            <a:pPr marL="0" indent="0" algn="r">
              <a:buNone/>
            </a:pPr>
            <a:endParaRPr lang="ar-SA" dirty="0">
              <a:cs typeface="Ali_K_Alwand" pitchFamily="2" charset="-78"/>
            </a:endParaRPr>
          </a:p>
        </p:txBody>
      </p:sp>
    </p:spTree>
    <p:extLst>
      <p:ext uri="{BB962C8B-B14F-4D97-AF65-F5344CB8AC3E}">
        <p14:creationId xmlns:p14="http://schemas.microsoft.com/office/powerpoint/2010/main" val="11635989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ar-SA" b="1" dirty="0">
                <a:solidFill>
                  <a:srgbClr val="FF0066"/>
                </a:solidFill>
                <a:cs typeface="Ali_K_Alwand" pitchFamily="2" charset="-78"/>
              </a:rPr>
              <a:t>جؤرةكانى ناو لة رووى رةطةزةوة :</a:t>
            </a:r>
          </a:p>
          <a:p>
            <a:pPr marL="0" indent="0" algn="r">
              <a:buNone/>
            </a:pPr>
            <a:r>
              <a:rPr lang="ar-SA" b="1" dirty="0">
                <a:solidFill>
                  <a:srgbClr val="0066FF"/>
                </a:solidFill>
                <a:cs typeface="Ali_K_Alwand" pitchFamily="2" charset="-78"/>
              </a:rPr>
              <a:t>1- ناوى ميَينة :</a:t>
            </a:r>
            <a:r>
              <a:rPr lang="ar-SA" dirty="0">
                <a:cs typeface="Ali_K_Alwand" pitchFamily="2" charset="-78"/>
              </a:rPr>
              <a:t> ئةو ناوانةن كة تايبةتن بة رةطةزى مىَ . </a:t>
            </a:r>
          </a:p>
          <a:p>
            <a:pPr marL="0" indent="0" algn="r">
              <a:buNone/>
            </a:pPr>
            <a:r>
              <a:rPr lang="ar-SA" dirty="0">
                <a:cs typeface="Ali_K_Alwand" pitchFamily="2" charset="-78"/>
              </a:rPr>
              <a:t>وةك : (ئافرةت ، كض ، ....هتد ).</a:t>
            </a:r>
          </a:p>
          <a:p>
            <a:pPr marL="0" indent="0" algn="r">
              <a:buNone/>
            </a:pPr>
            <a:r>
              <a:rPr lang="ar-SA" b="1" dirty="0">
                <a:solidFill>
                  <a:srgbClr val="0066FF"/>
                </a:solidFill>
                <a:cs typeface="Ali_K_Alwand" pitchFamily="2" charset="-78"/>
              </a:rPr>
              <a:t>2- ناوى نيَرينة : </a:t>
            </a:r>
            <a:r>
              <a:rPr lang="ar-SA" dirty="0">
                <a:cs typeface="Ali_K_Alwand" pitchFamily="2" charset="-78"/>
              </a:rPr>
              <a:t>ئةو ناوانانةن كة تايبةتن بة رةطةزى نيَر .</a:t>
            </a:r>
          </a:p>
          <a:p>
            <a:pPr marL="0" indent="0" algn="r">
              <a:buNone/>
            </a:pPr>
            <a:r>
              <a:rPr lang="ar-SA" dirty="0">
                <a:cs typeface="Ali_K_Alwand" pitchFamily="2" charset="-78"/>
              </a:rPr>
              <a:t>وةك : (ثياو ، كورِ ،...هتد ) .</a:t>
            </a:r>
          </a:p>
          <a:p>
            <a:pPr marL="0" indent="0" algn="r">
              <a:buNone/>
            </a:pPr>
            <a:r>
              <a:rPr lang="ar-SA" b="1" dirty="0">
                <a:solidFill>
                  <a:srgbClr val="0066FF"/>
                </a:solidFill>
                <a:cs typeface="Ali_K_Alwand" pitchFamily="2" charset="-78"/>
              </a:rPr>
              <a:t>3- ناوى دوولايةن : </a:t>
            </a:r>
            <a:r>
              <a:rPr lang="ar-SA" dirty="0">
                <a:cs typeface="Ali_K_Alwand" pitchFamily="2" charset="-78"/>
              </a:rPr>
              <a:t>ئةو ناوانةن كة لة رووى رةطةزةوة بؤ هةردوو رةطةزى نيَرو مىَ بةكاردةهيَنريَن . وةك : (ثاريَزةر ، مامؤستا ، قوتابى ، ثزيشك ،....هتد).</a:t>
            </a:r>
          </a:p>
          <a:p>
            <a:pPr marL="0" indent="0" algn="r">
              <a:buNone/>
            </a:pPr>
            <a:r>
              <a:rPr lang="ar-SA" b="1" dirty="0">
                <a:solidFill>
                  <a:srgbClr val="0066FF"/>
                </a:solidFill>
                <a:cs typeface="Ali_K_Alwand" pitchFamily="2" charset="-78"/>
              </a:rPr>
              <a:t>4- ناوى بىَ لايةن : </a:t>
            </a:r>
            <a:r>
              <a:rPr lang="ar-SA" dirty="0">
                <a:cs typeface="Ali_K_Alwand" pitchFamily="2" charset="-78"/>
              </a:rPr>
              <a:t>ئةو ناوانةن كة رةطةزيان نية .</a:t>
            </a:r>
          </a:p>
          <a:p>
            <a:pPr marL="0" indent="0" algn="r">
              <a:buNone/>
            </a:pPr>
            <a:r>
              <a:rPr lang="ar-SA" dirty="0">
                <a:cs typeface="Ali_K_Alwand" pitchFamily="2" charset="-78"/>
              </a:rPr>
              <a:t>وةك : (كورسى ، بةرد ، ئاسن ،....هتد)</a:t>
            </a:r>
          </a:p>
        </p:txBody>
      </p:sp>
    </p:spTree>
    <p:extLst>
      <p:ext uri="{BB962C8B-B14F-4D97-AF65-F5344CB8AC3E}">
        <p14:creationId xmlns:p14="http://schemas.microsoft.com/office/powerpoint/2010/main" val="13089167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marL="0" indent="0" algn="r">
              <a:buNone/>
            </a:pPr>
            <a:r>
              <a:rPr lang="ar-SA" sz="4200" b="1" dirty="0">
                <a:solidFill>
                  <a:srgbClr val="FF0066"/>
                </a:solidFill>
                <a:cs typeface="Ali_K_Alwand" pitchFamily="2" charset="-78"/>
              </a:rPr>
              <a:t>ناو لة رووى ذمارةوة : </a:t>
            </a:r>
          </a:p>
          <a:p>
            <a:pPr marL="0" indent="0" algn="r">
              <a:buNone/>
            </a:pPr>
            <a:r>
              <a:rPr lang="ar-SA" b="1" dirty="0">
                <a:solidFill>
                  <a:srgbClr val="0066FF"/>
                </a:solidFill>
                <a:cs typeface="Ali_K_Alwand" pitchFamily="2" charset="-78"/>
              </a:rPr>
              <a:t>1- ناوى تاك : </a:t>
            </a:r>
            <a:r>
              <a:rPr lang="ar-SA" dirty="0">
                <a:cs typeface="Ali_K_Alwand" pitchFamily="2" charset="-78"/>
              </a:rPr>
              <a:t>ئةو ناوانةن كة لة تاكة ناويَك ثيَك ديَت واتة لة رووى ذمارةوة تاكن .</a:t>
            </a:r>
          </a:p>
          <a:p>
            <a:pPr marL="0" indent="0" algn="r">
              <a:buNone/>
            </a:pPr>
            <a:r>
              <a:rPr lang="ar-SA" dirty="0">
                <a:cs typeface="Ali_K_Alwand" pitchFamily="2" charset="-78"/>
              </a:rPr>
              <a:t>وةك : (شاخ ، كةو ، ضيا ،....هتد).</a:t>
            </a:r>
          </a:p>
          <a:p>
            <a:pPr marL="0" indent="0" algn="r">
              <a:buNone/>
            </a:pPr>
            <a:r>
              <a:rPr lang="ar-SA" b="1" dirty="0">
                <a:solidFill>
                  <a:srgbClr val="0066FF"/>
                </a:solidFill>
                <a:cs typeface="Ali_K_Alwand" pitchFamily="2" charset="-78"/>
              </a:rPr>
              <a:t>2- ناوى كؤ : </a:t>
            </a:r>
            <a:r>
              <a:rPr lang="ar-SA" dirty="0">
                <a:cs typeface="Ali_K_Alwand" pitchFamily="2" charset="-78"/>
              </a:rPr>
              <a:t>ئةو ناوانةن كة دؤخى كؤ دةطرنةوة لة رووى ذمارةوة كؤن .</a:t>
            </a:r>
          </a:p>
          <a:p>
            <a:pPr marL="0" indent="0" algn="r">
              <a:buNone/>
            </a:pPr>
            <a:r>
              <a:rPr lang="ar-SA" dirty="0">
                <a:cs typeface="Ali_K_Alwand" pitchFamily="2" charset="-78"/>
              </a:rPr>
              <a:t>وةك : (طولاَن ، مامؤستايان ، برايان ،سةوزةوات ، سةدةها ، ...هتد) .</a:t>
            </a:r>
          </a:p>
          <a:p>
            <a:pPr marL="0" indent="0" algn="r">
              <a:buNone/>
            </a:pPr>
            <a:r>
              <a:rPr lang="ar-SA" b="1" dirty="0">
                <a:solidFill>
                  <a:srgbClr val="FF0066"/>
                </a:solidFill>
                <a:cs typeface="Ali_K_Alwand" pitchFamily="2" charset="-78"/>
              </a:rPr>
              <a:t>ناو لة رووى ناسينةوة : </a:t>
            </a:r>
          </a:p>
          <a:p>
            <a:pPr marL="0" indent="0" algn="r">
              <a:buNone/>
            </a:pPr>
            <a:r>
              <a:rPr lang="ar-SA" dirty="0">
                <a:solidFill>
                  <a:srgbClr val="0066FF"/>
                </a:solidFill>
                <a:cs typeface="Ali_K_Alwand" pitchFamily="2" charset="-78"/>
              </a:rPr>
              <a:t>1</a:t>
            </a:r>
            <a:r>
              <a:rPr lang="ar-SA" b="1" dirty="0">
                <a:solidFill>
                  <a:srgbClr val="0066FF"/>
                </a:solidFill>
                <a:cs typeface="Ali_K_Alwand" pitchFamily="2" charset="-78"/>
              </a:rPr>
              <a:t>- ناوى ناسراو : </a:t>
            </a:r>
            <a:r>
              <a:rPr lang="ar-SA" dirty="0">
                <a:cs typeface="Ali_K_Alwand" pitchFamily="2" charset="-78"/>
              </a:rPr>
              <a:t>ئةو ناوانةن بةهؤى نيشانةى ناسراويةوة (ةكة) ثيَك ديَت . وةك : (مامؤستاكة ، مندالَةكة، طولَةكة،...هتد) .</a:t>
            </a:r>
          </a:p>
          <a:p>
            <a:pPr marL="0" indent="0" algn="r">
              <a:buNone/>
            </a:pPr>
            <a:r>
              <a:rPr lang="ar-SA">
                <a:cs typeface="Ali_K_Alwand" pitchFamily="2" charset="-78"/>
              </a:rPr>
              <a:t> </a:t>
            </a:r>
            <a:endParaRPr lang="ar-SA" dirty="0">
              <a:cs typeface="Ali_K_Alwand" pitchFamily="2" charset="-78"/>
            </a:endParaRPr>
          </a:p>
          <a:p>
            <a:pPr marL="0" indent="0" algn="r">
              <a:buNone/>
            </a:pPr>
            <a:r>
              <a:rPr lang="ar-SA" b="1" dirty="0">
                <a:solidFill>
                  <a:srgbClr val="0066FF"/>
                </a:solidFill>
                <a:cs typeface="Ali_K_Alwand" pitchFamily="2" charset="-78"/>
              </a:rPr>
              <a:t>2- ناوى نةناسراو : </a:t>
            </a:r>
            <a:r>
              <a:rPr lang="ar-SA" dirty="0">
                <a:cs typeface="Ali_K_Alwand" pitchFamily="2" charset="-78"/>
              </a:rPr>
              <a:t>ئةو ناوانةن بة هؤى نيشانةى نةناسراوى (يَك ) ثيَك ديَت . </a:t>
            </a:r>
          </a:p>
          <a:p>
            <a:pPr marL="0" indent="0" algn="r">
              <a:buNone/>
            </a:pPr>
            <a:r>
              <a:rPr lang="ar-SA" dirty="0">
                <a:cs typeface="Ali_K_Alwand" pitchFamily="2" charset="-78"/>
              </a:rPr>
              <a:t>وةك : ( كضيَك ، مندالَيَك،...هتد).</a:t>
            </a:r>
          </a:p>
        </p:txBody>
      </p:sp>
    </p:spTree>
    <p:extLst>
      <p:ext uri="{BB962C8B-B14F-4D97-AF65-F5344CB8AC3E}">
        <p14:creationId xmlns:p14="http://schemas.microsoft.com/office/powerpoint/2010/main" val="1131786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0066FF"/>
                </a:solidFill>
                <a:cs typeface="Ali_K_Alwand" pitchFamily="2" charset="-78"/>
              </a:rPr>
              <a:t>جيَنـــــاو </a:t>
            </a:r>
          </a:p>
        </p:txBody>
      </p:sp>
      <p:sp>
        <p:nvSpPr>
          <p:cNvPr id="3" name="Content Placeholder 2"/>
          <p:cNvSpPr>
            <a:spLocks noGrp="1"/>
          </p:cNvSpPr>
          <p:nvPr>
            <p:ph idx="1"/>
          </p:nvPr>
        </p:nvSpPr>
        <p:spPr/>
        <p:txBody>
          <a:bodyPr/>
          <a:lstStyle/>
          <a:p>
            <a:pPr marL="0" indent="0" algn="r">
              <a:buNone/>
            </a:pPr>
            <a:r>
              <a:rPr lang="ar-SA" b="1" dirty="0">
                <a:solidFill>
                  <a:srgbClr val="FF0000"/>
                </a:solidFill>
                <a:cs typeface="Ali_K_Alwand" pitchFamily="2" charset="-78"/>
              </a:rPr>
              <a:t>جيَناو : </a:t>
            </a:r>
            <a:r>
              <a:rPr lang="ar-SA" dirty="0">
                <a:cs typeface="Ali_K_Alwand" pitchFamily="2" charset="-78"/>
              </a:rPr>
              <a:t>ئةو مؤرفيمانةن كة ئاماذة بؤ كةس دةكةن و لة برِى كةس بةكارديَن .</a:t>
            </a:r>
          </a:p>
          <a:p>
            <a:pPr marL="0" indent="0" algn="r">
              <a:buNone/>
            </a:pPr>
            <a:r>
              <a:rPr lang="ar-SA" b="1" dirty="0">
                <a:solidFill>
                  <a:srgbClr val="FF0000"/>
                </a:solidFill>
                <a:cs typeface="Ali_K_Alwand" pitchFamily="2" charset="-78"/>
              </a:rPr>
              <a:t>جؤرةكانى جيَناو :</a:t>
            </a:r>
          </a:p>
          <a:p>
            <a:pPr marL="0" indent="0" algn="r">
              <a:buNone/>
            </a:pPr>
            <a:r>
              <a:rPr lang="ar-SA" b="1" dirty="0">
                <a:solidFill>
                  <a:srgbClr val="0066FF"/>
                </a:solidFill>
                <a:cs typeface="Ali_K_Alwand" pitchFamily="2" charset="-78"/>
              </a:rPr>
              <a:t>1- جيَناوى سةربةخؤ : </a:t>
            </a:r>
            <a:r>
              <a:rPr lang="ar-SA" dirty="0">
                <a:cs typeface="Ali_K_Alwand" pitchFamily="2" charset="-78"/>
              </a:rPr>
              <a:t>ئةو جيَناوانةن كة شويَنى ناوى كةس دةطرنةوة ياخود لةبرى ناوى كةس بةكاردةهيَنريَن .</a:t>
            </a:r>
          </a:p>
          <a:p>
            <a:pPr marL="0" indent="0" algn="r">
              <a:buNone/>
            </a:pPr>
            <a:r>
              <a:rPr lang="ar-SA" dirty="0">
                <a:cs typeface="Ali_K_Alwand" pitchFamily="2" charset="-78"/>
              </a:rPr>
              <a:t>وةك : من ــــ ئيَمة </a:t>
            </a:r>
          </a:p>
          <a:p>
            <a:pPr marL="0" indent="0" algn="r">
              <a:buNone/>
            </a:pPr>
            <a:r>
              <a:rPr lang="ar-SA" dirty="0">
                <a:cs typeface="Ali_K_Alwand" pitchFamily="2" charset="-78"/>
              </a:rPr>
              <a:t>        تؤ ــــ ئيَوة </a:t>
            </a:r>
          </a:p>
          <a:p>
            <a:pPr marL="0" indent="0" algn="r">
              <a:buNone/>
            </a:pPr>
            <a:r>
              <a:rPr lang="ar-SA" dirty="0">
                <a:cs typeface="Ali_K_Alwand" pitchFamily="2" charset="-78"/>
              </a:rPr>
              <a:t>       ئةو ــــ ئةوان </a:t>
            </a: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107947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lgn="r">
              <a:buNone/>
            </a:pPr>
            <a:r>
              <a:rPr lang="ar-SA" b="1" dirty="0">
                <a:solidFill>
                  <a:srgbClr val="FF0066"/>
                </a:solidFill>
                <a:cs typeface="Ali_K_Alwand" pitchFamily="2" charset="-78"/>
              </a:rPr>
              <a:t>تايبةتيةكانى جيَناوى سةربةخؤ :</a:t>
            </a:r>
          </a:p>
          <a:p>
            <a:pPr marL="0" indent="0" algn="r">
              <a:buNone/>
            </a:pPr>
            <a:r>
              <a:rPr lang="ar-SA" dirty="0">
                <a:cs typeface="Ali_K_Alwand" pitchFamily="2" charset="-78"/>
              </a:rPr>
              <a:t>1- لة برى ناوى كةس بةكاردةهيَنريَن .</a:t>
            </a:r>
          </a:p>
          <a:p>
            <a:pPr marL="0" indent="0" algn="r">
              <a:buNone/>
            </a:pPr>
            <a:r>
              <a:rPr lang="ar-SA" dirty="0">
                <a:cs typeface="Ali_K_Alwand" pitchFamily="2" charset="-78"/>
              </a:rPr>
              <a:t>2- لة شيَوةى وشةدان سةربةخؤ بةكارديَن .</a:t>
            </a:r>
          </a:p>
          <a:p>
            <a:pPr marL="0" indent="0" algn="r">
              <a:buNone/>
            </a:pPr>
            <a:r>
              <a:rPr lang="ar-SA" dirty="0">
                <a:cs typeface="Ali_K_Alwand" pitchFamily="2" charset="-78"/>
              </a:rPr>
              <a:t>3- ئةركى جياجيا دةبينن .</a:t>
            </a:r>
          </a:p>
          <a:p>
            <a:pPr marL="0" indent="0" algn="r">
              <a:buNone/>
            </a:pPr>
            <a:r>
              <a:rPr lang="ar-SA" dirty="0">
                <a:cs typeface="Ali_K_Alwand" pitchFamily="2" charset="-78"/>
              </a:rPr>
              <a:t>4- بة ندة بة ذمارة و كةسةوة .</a:t>
            </a:r>
          </a:p>
          <a:p>
            <a:pPr marL="0" indent="0" algn="r">
              <a:buNone/>
            </a:pPr>
            <a:r>
              <a:rPr lang="ar-SA" b="1" dirty="0">
                <a:solidFill>
                  <a:srgbClr val="0066FF"/>
                </a:solidFill>
                <a:cs typeface="Ali_K_Alwand" pitchFamily="2" charset="-78"/>
              </a:rPr>
              <a:t>2- جيَناوى لكاو : </a:t>
            </a:r>
            <a:r>
              <a:rPr lang="ar-SA" dirty="0">
                <a:cs typeface="Ali_K_Alwand" pitchFamily="2" charset="-78"/>
              </a:rPr>
              <a:t>ئةو جيَناوة لةبرى جيَناوة سةربةخؤكان بةكارديَن . </a:t>
            </a:r>
          </a:p>
          <a:p>
            <a:pPr marL="0" indent="0" algn="r">
              <a:buNone/>
            </a:pPr>
            <a:r>
              <a:rPr lang="ar-SA" dirty="0">
                <a:cs typeface="Ali_K_Alwand" pitchFamily="2" charset="-78"/>
              </a:rPr>
              <a:t>لة زارى ناوةراستدا سىَ دةستة جيَناوى لكاو هةن :</a:t>
            </a:r>
          </a:p>
          <a:p>
            <a:pPr marL="0" indent="0" algn="r">
              <a:buNone/>
            </a:pPr>
            <a:r>
              <a:rPr lang="ar-SA" b="1" dirty="0">
                <a:solidFill>
                  <a:srgbClr val="FF0000"/>
                </a:solidFill>
                <a:cs typeface="Ali_K_Alwand" pitchFamily="2" charset="-78"/>
              </a:rPr>
              <a:t>أ- كؤمةلَةى يةكةم : </a:t>
            </a:r>
            <a:r>
              <a:rPr lang="ar-SA" dirty="0">
                <a:cs typeface="Ali_K_Alwand" pitchFamily="2" charset="-78"/>
              </a:rPr>
              <a:t>تايبةتن بة كارى رابردووى تيَثةرِ.</a:t>
            </a:r>
          </a:p>
          <a:p>
            <a:pPr marL="0" indent="0" algn="r">
              <a:buNone/>
            </a:pPr>
            <a:r>
              <a:rPr lang="ar-SA" dirty="0">
                <a:cs typeface="Ali_K_Alwand" pitchFamily="2" charset="-78"/>
              </a:rPr>
              <a:t>م ـــ مان </a:t>
            </a:r>
          </a:p>
          <a:p>
            <a:pPr marL="0" indent="0" algn="r">
              <a:buNone/>
            </a:pPr>
            <a:r>
              <a:rPr lang="ar-SA" dirty="0">
                <a:cs typeface="Ali_K_Alwand" pitchFamily="2" charset="-78"/>
              </a:rPr>
              <a:t>ت ـــ تان </a:t>
            </a:r>
          </a:p>
          <a:p>
            <a:pPr marL="0" indent="0" algn="r">
              <a:buNone/>
            </a:pPr>
            <a:r>
              <a:rPr lang="ar-SA" dirty="0">
                <a:cs typeface="Ali_K_Alwand" pitchFamily="2" charset="-78"/>
              </a:rPr>
              <a:t>ي ـــ يان </a:t>
            </a:r>
          </a:p>
        </p:txBody>
      </p:sp>
    </p:spTree>
    <p:extLst>
      <p:ext uri="{BB962C8B-B14F-4D97-AF65-F5344CB8AC3E}">
        <p14:creationId xmlns:p14="http://schemas.microsoft.com/office/powerpoint/2010/main" val="1739740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lgn="r">
              <a:buNone/>
            </a:pPr>
            <a:r>
              <a:rPr lang="ar-SA" b="1" dirty="0">
                <a:solidFill>
                  <a:srgbClr val="FF0000"/>
                </a:solidFill>
                <a:cs typeface="Ali_K_Alwand" pitchFamily="2" charset="-78"/>
              </a:rPr>
              <a:t>ب- كؤمةلَةى دووةم : </a:t>
            </a:r>
            <a:r>
              <a:rPr lang="ar-SA" dirty="0">
                <a:cs typeface="Ali_K_Alwand" pitchFamily="2" charset="-78"/>
              </a:rPr>
              <a:t>ئةم كؤمةلَةية تايبةتة بة كارى رابردووى تيَنةثةرِ :</a:t>
            </a:r>
          </a:p>
          <a:p>
            <a:pPr marL="0" indent="0" algn="r">
              <a:buNone/>
            </a:pPr>
            <a:r>
              <a:rPr lang="ar-SA" dirty="0">
                <a:cs typeface="Ali_K_Alwand" pitchFamily="2" charset="-78"/>
              </a:rPr>
              <a:t>م  ــــ ين             </a:t>
            </a:r>
            <a:r>
              <a:rPr lang="ar-SA" dirty="0">
                <a:solidFill>
                  <a:srgbClr val="0066FF"/>
                </a:solidFill>
                <a:cs typeface="Ali_K_Alwand" pitchFamily="2" charset="-78"/>
              </a:rPr>
              <a:t>نموونة:      </a:t>
            </a:r>
            <a:r>
              <a:rPr lang="ar-SA" dirty="0">
                <a:cs typeface="Ali_K_Alwand" pitchFamily="2" charset="-78"/>
              </a:rPr>
              <a:t>ضوم ـــ ضوين </a:t>
            </a:r>
          </a:p>
          <a:p>
            <a:pPr marL="0" indent="0" algn="r">
              <a:buNone/>
            </a:pPr>
            <a:r>
              <a:rPr lang="ar-SA" dirty="0">
                <a:cs typeface="Ali_K_Alwand" pitchFamily="2" charset="-78"/>
              </a:rPr>
              <a:t>يت ـــ ن                           ضويت ـــ ضون  </a:t>
            </a:r>
          </a:p>
          <a:p>
            <a:pPr marL="0" indent="0" algn="r">
              <a:buNone/>
            </a:pPr>
            <a:r>
              <a:rPr lang="ar-SA" dirty="0">
                <a:cs typeface="Ali_K_Alwand" pitchFamily="2" charset="-78"/>
              </a:rPr>
              <a:t> ـــ ن                            ضو ـــ   ضون Ø</a:t>
            </a:r>
          </a:p>
          <a:p>
            <a:pPr marL="0" indent="0" algn="r">
              <a:buNone/>
            </a:pPr>
            <a:endParaRPr lang="ar-SA" dirty="0">
              <a:cs typeface="Ali_K_Alwand" pitchFamily="2" charset="-78"/>
            </a:endParaRPr>
          </a:p>
          <a:p>
            <a:pPr marL="0" indent="0" algn="r">
              <a:buNone/>
            </a:pPr>
            <a:r>
              <a:rPr lang="ar-SA" b="1" dirty="0">
                <a:solidFill>
                  <a:srgbClr val="FF0000"/>
                </a:solidFill>
                <a:cs typeface="Ali_K_Alwand" pitchFamily="2" charset="-78"/>
              </a:rPr>
              <a:t>ج- كؤمةلَةى سيَيةم :</a:t>
            </a:r>
            <a:r>
              <a:rPr lang="ar-SA" dirty="0">
                <a:cs typeface="Ali_K_Alwand" pitchFamily="2" charset="-78"/>
              </a:rPr>
              <a:t> لةطةلَ كارى رانةبردوو بةكارديَن .</a:t>
            </a:r>
          </a:p>
          <a:p>
            <a:pPr marL="0" indent="0" algn="r">
              <a:buNone/>
            </a:pPr>
            <a:r>
              <a:rPr lang="ar-SA" dirty="0">
                <a:cs typeface="Ali_K_Alwand" pitchFamily="2" charset="-78"/>
              </a:rPr>
              <a:t>م     ـــ   ين        </a:t>
            </a:r>
            <a:r>
              <a:rPr lang="ar-SA" dirty="0">
                <a:solidFill>
                  <a:srgbClr val="0066FF"/>
                </a:solidFill>
                <a:cs typeface="Ali_K_Alwand" pitchFamily="2" charset="-78"/>
              </a:rPr>
              <a:t>نموونة</a:t>
            </a:r>
            <a:r>
              <a:rPr lang="ar-SA" dirty="0">
                <a:cs typeface="Ali_K_Alwand" pitchFamily="2" charset="-78"/>
              </a:rPr>
              <a:t> : دةبةم ــ دةبةين </a:t>
            </a:r>
          </a:p>
          <a:p>
            <a:pPr marL="0" indent="0" algn="r">
              <a:buNone/>
            </a:pPr>
            <a:r>
              <a:rPr lang="ar-SA" dirty="0">
                <a:cs typeface="Ali_K_Alwand" pitchFamily="2" charset="-78"/>
              </a:rPr>
              <a:t>يت   ــ    ن                   دةبةيت ـ دةبةن </a:t>
            </a:r>
          </a:p>
          <a:p>
            <a:pPr marL="0" indent="0" algn="r">
              <a:buNone/>
            </a:pPr>
            <a:r>
              <a:rPr lang="ar-SA" dirty="0">
                <a:cs typeface="Ali_K_Alwand" pitchFamily="2" charset="-78"/>
              </a:rPr>
              <a:t>ات/يَت ـــ ن                   دةبات    ـ دةبةن</a:t>
            </a:r>
          </a:p>
          <a:p>
            <a:pPr marL="0" indent="0" algn="r">
              <a:buNone/>
            </a:pPr>
            <a:r>
              <a:rPr lang="ar-SA">
                <a:cs typeface="Ali_K_Alwand" pitchFamily="2" charset="-78"/>
              </a:rPr>
              <a:t>تيَبينى : ئةطةر رةطى كارةكة كؤتايى هاتبوو  </a:t>
            </a:r>
            <a:endParaRPr lang="ar-SA" dirty="0">
              <a:cs typeface="Ali_K_Alwand" pitchFamily="2" charset="-78"/>
            </a:endParaRPr>
          </a:p>
        </p:txBody>
      </p:sp>
    </p:spTree>
    <p:extLst>
      <p:ext uri="{BB962C8B-B14F-4D97-AF65-F5344CB8AC3E}">
        <p14:creationId xmlns:p14="http://schemas.microsoft.com/office/powerpoint/2010/main" val="4100227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lgn="r">
              <a:buNone/>
            </a:pPr>
            <a:r>
              <a:rPr lang="ar-SA" b="1" dirty="0">
                <a:solidFill>
                  <a:srgbClr val="FF0000"/>
                </a:solidFill>
                <a:cs typeface="Ali_K_Alwand" pitchFamily="2" charset="-78"/>
              </a:rPr>
              <a:t>تايبةتيةكانى جيَناوى لكاو:</a:t>
            </a:r>
          </a:p>
          <a:p>
            <a:pPr marL="0" indent="0" algn="r">
              <a:buNone/>
            </a:pPr>
            <a:r>
              <a:rPr lang="ar-SA" dirty="0">
                <a:cs typeface="Ali_K_Alwand" pitchFamily="2" charset="-78"/>
              </a:rPr>
              <a:t>1- مؤرفيميَكى بةندة ،سةربةخؤ بةكارنايةت.</a:t>
            </a:r>
          </a:p>
          <a:p>
            <a:pPr marL="0" indent="0" algn="r">
              <a:buNone/>
            </a:pPr>
            <a:r>
              <a:rPr lang="ar-SA" dirty="0">
                <a:cs typeface="Ali_K_Alwand" pitchFamily="2" charset="-78"/>
              </a:rPr>
              <a:t>2- ئةركى جؤراو جؤر دةبينىَ .</a:t>
            </a:r>
          </a:p>
          <a:p>
            <a:pPr marL="0" indent="0" algn="r">
              <a:buNone/>
            </a:pPr>
            <a:r>
              <a:rPr lang="ar-SA" dirty="0">
                <a:cs typeface="Ali_K_Alwand" pitchFamily="2" charset="-78"/>
              </a:rPr>
              <a:t>3- كاتيَك بة وشةوة دةلكيَت ئةركى ديار دةردةكةويَت و دةبيَت بة نوسةك.</a:t>
            </a:r>
          </a:p>
          <a:p>
            <a:pPr marL="0" indent="0" algn="r">
              <a:buNone/>
            </a:pPr>
            <a:r>
              <a:rPr lang="ar-SA" b="1" dirty="0">
                <a:solidFill>
                  <a:srgbClr val="0066FF"/>
                </a:solidFill>
                <a:cs typeface="Ali_K_Alwand" pitchFamily="2" charset="-78"/>
              </a:rPr>
              <a:t>3- جيَناوى كةسى خؤيى : </a:t>
            </a:r>
            <a:r>
              <a:rPr lang="ar-SA" dirty="0">
                <a:cs typeface="Ali_K_Alwand" pitchFamily="2" charset="-78"/>
              </a:rPr>
              <a:t>ئةو جيَناوانةن كة بؤ جةخت كردن بةكارديَت( واتة جةخت كردن لةسةر كارو كردةوةيةك لة لايةن كةسيَكةوة) .</a:t>
            </a:r>
          </a:p>
          <a:p>
            <a:pPr marL="0" indent="0" algn="r">
              <a:buNone/>
            </a:pPr>
            <a:r>
              <a:rPr lang="ar-SA" dirty="0">
                <a:cs typeface="Ali_K_Alwand" pitchFamily="2" charset="-78"/>
              </a:rPr>
              <a:t>شيَوةى جيَناوةكة بريتية لة (</a:t>
            </a:r>
            <a:r>
              <a:rPr lang="ar-SA" b="1" dirty="0">
                <a:solidFill>
                  <a:srgbClr val="FF0000"/>
                </a:solidFill>
                <a:cs typeface="Ali_K_Alwand" pitchFamily="2" charset="-78"/>
              </a:rPr>
              <a:t>خؤ + جيَناوة لكاوةكان</a:t>
            </a:r>
            <a:r>
              <a:rPr lang="ar-SA" dirty="0">
                <a:cs typeface="Ali_K_Alwand" pitchFamily="2" charset="-78"/>
              </a:rPr>
              <a:t>)</a:t>
            </a:r>
          </a:p>
          <a:p>
            <a:pPr marL="0" indent="0" algn="r">
              <a:buNone/>
            </a:pPr>
            <a:r>
              <a:rPr lang="ar-SA" dirty="0">
                <a:cs typeface="Ali_K_Alwand" pitchFamily="2" charset="-78"/>
              </a:rPr>
              <a:t>نموونة : </a:t>
            </a:r>
          </a:p>
          <a:p>
            <a:pPr marL="0" indent="0" algn="r">
              <a:buNone/>
            </a:pPr>
            <a:r>
              <a:rPr lang="ar-SA" dirty="0">
                <a:cs typeface="Ali_K_Alwand" pitchFamily="2" charset="-78"/>
              </a:rPr>
              <a:t>             خؤم ـــ خؤمان                         </a:t>
            </a:r>
          </a:p>
          <a:p>
            <a:pPr marL="0" indent="0" algn="r">
              <a:buNone/>
            </a:pPr>
            <a:r>
              <a:rPr lang="ar-SA" dirty="0">
                <a:cs typeface="Ali_K_Alwand" pitchFamily="2" charset="-78"/>
              </a:rPr>
              <a:t>           خؤت ـــ خؤتان                           </a:t>
            </a:r>
          </a:p>
          <a:p>
            <a:pPr marL="0" indent="0" algn="r">
              <a:buNone/>
            </a:pPr>
            <a:r>
              <a:rPr lang="ar-SA" dirty="0">
                <a:cs typeface="Ali_K_Alwand" pitchFamily="2" charset="-78"/>
              </a:rPr>
              <a:t>            خؤى ـــ خؤيان                           </a:t>
            </a:r>
          </a:p>
          <a:p>
            <a:pPr marL="0" indent="0" algn="r">
              <a:buNone/>
            </a:pPr>
            <a:endParaRPr lang="ar-SA" dirty="0">
              <a:cs typeface="Ali_K_Alwand" pitchFamily="2" charset="-78"/>
            </a:endParaRPr>
          </a:p>
        </p:txBody>
      </p:sp>
    </p:spTree>
    <p:extLst>
      <p:ext uri="{BB962C8B-B14F-4D97-AF65-F5344CB8AC3E}">
        <p14:creationId xmlns:p14="http://schemas.microsoft.com/office/powerpoint/2010/main" val="36270390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r">
              <a:buNone/>
            </a:pPr>
            <a:r>
              <a:rPr lang="ar-SA" b="1" dirty="0">
                <a:solidFill>
                  <a:srgbClr val="FF0000"/>
                </a:solidFill>
                <a:cs typeface="Ali_K_Alwand" pitchFamily="2" charset="-78"/>
              </a:rPr>
              <a:t>* تايبةتيةكانى جيَناوى خؤيى :</a:t>
            </a:r>
          </a:p>
          <a:p>
            <a:pPr marL="0" indent="0" algn="r">
              <a:buNone/>
            </a:pPr>
            <a:r>
              <a:rPr lang="ar-SA" dirty="0">
                <a:cs typeface="Ali_K_Alwand" pitchFamily="2" charset="-78"/>
              </a:rPr>
              <a:t>1- بؤ جةخت كردن بةكارديَت .</a:t>
            </a:r>
          </a:p>
          <a:p>
            <a:pPr marL="0" indent="0" algn="r">
              <a:buNone/>
            </a:pPr>
            <a:r>
              <a:rPr lang="ar-SA" dirty="0">
                <a:cs typeface="Ali_K_Alwand" pitchFamily="2" charset="-78"/>
              </a:rPr>
              <a:t>2- بةندة بة كةس و ذمارةوة (واتة تاك و كؤى هةية) .</a:t>
            </a:r>
          </a:p>
          <a:p>
            <a:pPr marL="0" indent="0" algn="r">
              <a:buNone/>
            </a:pPr>
            <a:r>
              <a:rPr lang="ar-SA" dirty="0">
                <a:cs typeface="Ali_K_Alwand" pitchFamily="2" charset="-78"/>
              </a:rPr>
              <a:t>3- بةشدارى ثيَك هاتنى وشة دةكات .</a:t>
            </a:r>
          </a:p>
          <a:p>
            <a:pPr marL="0" indent="0" algn="r">
              <a:buNone/>
            </a:pPr>
            <a:r>
              <a:rPr lang="ar-SA" dirty="0">
                <a:cs typeface="Ali_K_Alwand" pitchFamily="2" charset="-78"/>
              </a:rPr>
              <a:t>  وةك : خؤثةرست ، خؤفرؤش ، خؤبةزلزان ، خؤنةويست ،خؤمالَى ، خؤرِاطر ، خؤكرد ....هتد)</a:t>
            </a:r>
          </a:p>
          <a:p>
            <a:pPr marL="0" indent="0" algn="r">
              <a:buNone/>
            </a:pPr>
            <a:r>
              <a:rPr lang="ar-SA" b="1" dirty="0">
                <a:solidFill>
                  <a:srgbClr val="0066FF"/>
                </a:solidFill>
                <a:cs typeface="Ali_K_Alwand" pitchFamily="2" charset="-78"/>
              </a:rPr>
              <a:t>4- جيَناوى ناديار : </a:t>
            </a:r>
            <a:r>
              <a:rPr lang="ar-SA" dirty="0">
                <a:cs typeface="Ali_K_Alwand" pitchFamily="2" charset="-78"/>
              </a:rPr>
              <a:t>ئةم جؤرة جيَناوة لة برى ناويَكى ناديار بةكارديَت لة ئاخاوتندا شويَنيان دةطرنةوة .</a:t>
            </a:r>
          </a:p>
          <a:p>
            <a:pPr marL="0" indent="0" algn="r">
              <a:buNone/>
            </a:pPr>
            <a:r>
              <a:rPr lang="ar-SA" dirty="0">
                <a:cs typeface="Ali_K_Alwand" pitchFamily="2" charset="-78"/>
              </a:rPr>
              <a:t>راناوى كةسى ناديار وةك : (فلاَن ، فيسار ، كةس ، كابرا ، ....هتد)</a:t>
            </a:r>
          </a:p>
          <a:p>
            <a:pPr marL="0" indent="0" algn="r">
              <a:buNone/>
            </a:pPr>
            <a:r>
              <a:rPr lang="ar-SA" dirty="0">
                <a:cs typeface="Ali_K_Alwand" pitchFamily="2" charset="-78"/>
              </a:rPr>
              <a:t>هةنديَك لةم راناوانة بؤ كةس و شت و شويَن بةكارديَن وةك</a:t>
            </a:r>
            <a:r>
              <a:rPr lang="ar-SA" dirty="0">
                <a:cs typeface="Ali_K_Alwand" pitchFamily="2" charset="-78"/>
                <a:sym typeface="Wingdings" pitchFamily="2" charset="2"/>
              </a:rPr>
              <a:t>: (هين ،طشت ، هةموو)</a:t>
            </a:r>
            <a:r>
              <a:rPr lang="ar-SA" dirty="0">
                <a:cs typeface="Ali_K_Alwand" pitchFamily="2" charset="-78"/>
              </a:rPr>
              <a:t> </a:t>
            </a:r>
          </a:p>
        </p:txBody>
      </p:sp>
    </p:spTree>
    <p:extLst>
      <p:ext uri="{BB962C8B-B14F-4D97-AF65-F5344CB8AC3E}">
        <p14:creationId xmlns:p14="http://schemas.microsoft.com/office/powerpoint/2010/main" val="33775053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1"/>
            <a:ext cx="8686800" cy="6172200"/>
          </a:xfrm>
        </p:spPr>
        <p:txBody>
          <a:bodyPr>
            <a:noAutofit/>
          </a:bodyPr>
          <a:lstStyle/>
          <a:p>
            <a:pPr marL="0" indent="0" algn="r">
              <a:buNone/>
            </a:pPr>
            <a:r>
              <a:rPr lang="ar-SA" sz="1800" dirty="0">
                <a:cs typeface="Ali_K_Alwand" pitchFamily="2" charset="-78"/>
              </a:rPr>
              <a:t>ئةم جيَناوانة دةتوانن بةشدارى ثيَكهاتنى وشةى نوىَ بكةن وةك :(بيَكةس ،طشتطير ، كةسدار ،كةس وكار، ..هتد)</a:t>
            </a:r>
          </a:p>
          <a:p>
            <a:pPr marL="0" indent="0" algn="r">
              <a:buNone/>
            </a:pPr>
            <a:r>
              <a:rPr lang="ar-SA" sz="1800" b="1" dirty="0">
                <a:solidFill>
                  <a:srgbClr val="0066FF"/>
                </a:solidFill>
                <a:cs typeface="Ali_K_Alwand" pitchFamily="2" charset="-78"/>
              </a:rPr>
              <a:t>5- جيَناوى نيشانة : </a:t>
            </a:r>
            <a:r>
              <a:rPr lang="ar-SA" sz="1800" dirty="0">
                <a:cs typeface="Ali_K_Alwand" pitchFamily="2" charset="-78"/>
              </a:rPr>
              <a:t>ئةم جؤرة جيَناوةية كة بؤ هيَماكردن و دةست نيشانكرد بةكاردةهيَنريَت .</a:t>
            </a:r>
          </a:p>
          <a:p>
            <a:pPr marL="0" indent="0" algn="r">
              <a:buNone/>
            </a:pPr>
            <a:r>
              <a:rPr lang="ar-SA" sz="1800" dirty="0">
                <a:cs typeface="Ali_K_Alwand" pitchFamily="2" charset="-78"/>
              </a:rPr>
              <a:t> </a:t>
            </a:r>
            <a:r>
              <a:rPr lang="ar-SA" sz="1800" dirty="0">
                <a:solidFill>
                  <a:srgbClr val="FF0066"/>
                </a:solidFill>
                <a:cs typeface="Ali_K_Alwand" pitchFamily="2" charset="-78"/>
              </a:rPr>
              <a:t>ئةم /ئةمة </a:t>
            </a:r>
            <a:r>
              <a:rPr lang="ar-SA" sz="1800" dirty="0">
                <a:cs typeface="Ali_K_Alwand" pitchFamily="2" charset="-78"/>
              </a:rPr>
              <a:t>(بؤ تاكى نزيك )      </a:t>
            </a:r>
            <a:r>
              <a:rPr lang="ar-SA" sz="1800" dirty="0">
                <a:solidFill>
                  <a:srgbClr val="FF0066"/>
                </a:solidFill>
                <a:cs typeface="Ali_K_Alwand" pitchFamily="2" charset="-78"/>
              </a:rPr>
              <a:t>ئةمان /ئةمانة </a:t>
            </a:r>
            <a:r>
              <a:rPr lang="ar-SA" sz="1800" dirty="0">
                <a:cs typeface="Ali_K_Alwand" pitchFamily="2" charset="-78"/>
              </a:rPr>
              <a:t>(بؤ كؤى نزيك)</a:t>
            </a:r>
          </a:p>
          <a:p>
            <a:pPr marL="0" indent="0" algn="r">
              <a:buNone/>
            </a:pPr>
            <a:r>
              <a:rPr lang="ar-SA" sz="1800" dirty="0">
                <a:solidFill>
                  <a:srgbClr val="FF0066"/>
                </a:solidFill>
                <a:cs typeface="Ali_K_Alwand" pitchFamily="2" charset="-78"/>
              </a:rPr>
              <a:t>ئةوة</a:t>
            </a:r>
            <a:r>
              <a:rPr lang="ar-SA" sz="1800" dirty="0">
                <a:cs typeface="Ali_K_Alwand" pitchFamily="2" charset="-78"/>
              </a:rPr>
              <a:t> ( بؤ تاكى دوور )              </a:t>
            </a:r>
            <a:r>
              <a:rPr lang="ar-SA" sz="1800" dirty="0">
                <a:solidFill>
                  <a:srgbClr val="FF0066"/>
                </a:solidFill>
                <a:cs typeface="Ali_K_Alwand" pitchFamily="2" charset="-78"/>
              </a:rPr>
              <a:t>ئةوانة</a:t>
            </a:r>
            <a:r>
              <a:rPr lang="ar-SA" sz="1800" dirty="0">
                <a:cs typeface="Ali_K_Alwand" pitchFamily="2" charset="-78"/>
              </a:rPr>
              <a:t> (بؤ كؤى دوور )</a:t>
            </a:r>
          </a:p>
          <a:p>
            <a:pPr marL="0" indent="0" algn="r">
              <a:buNone/>
            </a:pPr>
            <a:r>
              <a:rPr lang="ar-SA" sz="1800" dirty="0">
                <a:cs typeface="Ali_K_Alwand" pitchFamily="2" charset="-78"/>
              </a:rPr>
              <a:t>ئةم جيَناوانة دةتوانن بضنة ناو ثيَكهاتةى وشةى ترةوة وةك :</a:t>
            </a:r>
          </a:p>
          <a:p>
            <a:pPr marL="0" indent="0" algn="r">
              <a:buNone/>
            </a:pPr>
            <a:r>
              <a:rPr lang="ar-SA" sz="1800" dirty="0">
                <a:cs typeface="Ali_K_Alwand" pitchFamily="2" charset="-78"/>
              </a:rPr>
              <a:t>ئةمشةو ، ئةمبةر ، ئةوبةر ، ئةمرِؤ،ئةوسا ،....هتد</a:t>
            </a:r>
          </a:p>
          <a:p>
            <a:pPr marL="0" indent="0" algn="r">
              <a:buNone/>
            </a:pPr>
            <a:r>
              <a:rPr lang="ar-SA" sz="1800" b="1" dirty="0">
                <a:solidFill>
                  <a:srgbClr val="0066FF"/>
                </a:solidFill>
                <a:cs typeface="Ali_K_Alwand" pitchFamily="2" charset="-78"/>
              </a:rPr>
              <a:t>6- جيَناوى ثرس :</a:t>
            </a:r>
            <a:r>
              <a:rPr lang="ar-SA" sz="1800" dirty="0">
                <a:cs typeface="Ali_K_Alwand" pitchFamily="2" charset="-78"/>
              </a:rPr>
              <a:t> ئةو جيَناوانةن بؤ ثرسياركردن بةكاردىَ .</a:t>
            </a:r>
          </a:p>
          <a:p>
            <a:pPr marL="0" indent="0" algn="r">
              <a:buNone/>
            </a:pPr>
            <a:r>
              <a:rPr lang="ar-SA" sz="1800" dirty="0">
                <a:cs typeface="Ali_K_Alwand" pitchFamily="2" charset="-78"/>
              </a:rPr>
              <a:t>وةك : كىَ ــ جيَناوى ثرسة بؤ كةس.</a:t>
            </a:r>
          </a:p>
          <a:p>
            <a:pPr marL="0" indent="0" algn="r">
              <a:buNone/>
            </a:pPr>
            <a:r>
              <a:rPr lang="ar-SA" sz="1800" dirty="0">
                <a:cs typeface="Ali_K_Alwand" pitchFamily="2" charset="-78"/>
              </a:rPr>
              <a:t>        كوىَ ـــ جيَناوى ثرسة بؤ شويَن</a:t>
            </a:r>
          </a:p>
          <a:p>
            <a:pPr marL="0" indent="0" algn="r">
              <a:buNone/>
            </a:pPr>
            <a:r>
              <a:rPr lang="ar-SA" sz="1800" dirty="0">
                <a:cs typeface="Ali_K_Alwand" pitchFamily="2" charset="-78"/>
              </a:rPr>
              <a:t>        كامة/كام ـــ جيَناوى ثرسة بؤ جياكردنةوة و هةلَبذاردن.</a:t>
            </a:r>
          </a:p>
          <a:p>
            <a:pPr marL="0" indent="0" algn="r">
              <a:buNone/>
            </a:pPr>
            <a:r>
              <a:rPr lang="ar-SA" sz="1800" dirty="0">
                <a:cs typeface="Ali_K_Alwand" pitchFamily="2" charset="-78"/>
              </a:rPr>
              <a:t>        بؤ/بؤضى/لةبةرضى ـــ جيَناوى ثرسة بؤ هؤ</a:t>
            </a:r>
          </a:p>
          <a:p>
            <a:pPr marL="0" indent="0" algn="r">
              <a:buNone/>
            </a:pPr>
            <a:r>
              <a:rPr lang="ar-SA" sz="1800" dirty="0">
                <a:cs typeface="Ali_K_Alwand" pitchFamily="2" charset="-78"/>
              </a:rPr>
              <a:t>        ضى ـــ بؤ ثرسياركرد لة شت .</a:t>
            </a:r>
          </a:p>
          <a:p>
            <a:pPr marL="0" indent="0" algn="r">
              <a:buNone/>
            </a:pPr>
            <a:r>
              <a:rPr lang="ar-SA" sz="1800" dirty="0">
                <a:cs typeface="Ali_K_Alwand" pitchFamily="2" charset="-78"/>
              </a:rPr>
              <a:t>         ضةند ـــ بؤ ثرسياركردن لة ذمارة و ئةندازة .</a:t>
            </a:r>
          </a:p>
          <a:p>
            <a:pPr marL="0" indent="0" algn="r">
              <a:buNone/>
            </a:pPr>
            <a:r>
              <a:rPr lang="ar-SA" sz="1800" dirty="0">
                <a:cs typeface="Ali_K_Alwand" pitchFamily="2" charset="-78"/>
              </a:rPr>
              <a:t>         ضؤن ـــ بؤ ثرسياركردن لة ضؤنيةتى .</a:t>
            </a:r>
          </a:p>
          <a:p>
            <a:pPr marL="0" indent="0" algn="r">
              <a:buNone/>
            </a:pPr>
            <a:r>
              <a:rPr lang="ar-SA" sz="1800" dirty="0">
                <a:cs typeface="Ali_K_Alwand" pitchFamily="2" charset="-78"/>
              </a:rPr>
              <a:t>         كةى ـــ بؤ ثرسياركرد لة كات .  </a:t>
            </a:r>
          </a:p>
          <a:p>
            <a:pPr marL="0" indent="0" algn="r">
              <a:buNone/>
            </a:pPr>
            <a:r>
              <a:rPr lang="ar-SA" sz="1800" b="1" dirty="0">
                <a:solidFill>
                  <a:srgbClr val="FF0000"/>
                </a:solidFill>
                <a:cs typeface="Ali_K_Alwand" pitchFamily="2" charset="-78"/>
              </a:rPr>
              <a:t>تايبةتيةكانى جيَناوى ثرس :</a:t>
            </a:r>
          </a:p>
          <a:p>
            <a:pPr marL="0" indent="0" algn="r">
              <a:buNone/>
            </a:pPr>
            <a:r>
              <a:rPr lang="ar-SA" sz="1800" dirty="0">
                <a:cs typeface="Ali_K_Alwand" pitchFamily="2" charset="-78"/>
              </a:rPr>
              <a:t>1- بؤ ثرسياركردن بةكارديَت.</a:t>
            </a:r>
          </a:p>
          <a:p>
            <a:pPr marL="0" indent="0" algn="r">
              <a:buNone/>
            </a:pPr>
            <a:r>
              <a:rPr lang="ar-SA" sz="1800" dirty="0">
                <a:cs typeface="Ali_K_Alwand" pitchFamily="2" charset="-78"/>
              </a:rPr>
              <a:t>2- لةهةردوو ئاستى وشةسازى و رستةسازى بةكاردةهيَنريَن.</a:t>
            </a:r>
          </a:p>
          <a:p>
            <a:pPr marL="0" indent="0" algn="r">
              <a:buNone/>
            </a:pPr>
            <a:r>
              <a:rPr lang="ar-SA" sz="1800" dirty="0">
                <a:cs typeface="Ali_K_Alwand" pitchFamily="2" charset="-78"/>
              </a:rPr>
              <a:t> 3- رستةى ثرس دروست دةكةن.      </a:t>
            </a:r>
          </a:p>
        </p:txBody>
      </p:sp>
    </p:spTree>
    <p:extLst>
      <p:ext uri="{BB962C8B-B14F-4D97-AF65-F5344CB8AC3E}">
        <p14:creationId xmlns:p14="http://schemas.microsoft.com/office/powerpoint/2010/main" val="38478114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lgn="r">
              <a:buNone/>
            </a:pPr>
            <a:r>
              <a:rPr lang="ar-SA" b="1" dirty="0">
                <a:solidFill>
                  <a:srgbClr val="0066FF"/>
                </a:solidFill>
              </a:rPr>
              <a:t>7-</a:t>
            </a:r>
            <a:r>
              <a:rPr lang="ar-SA" b="1" dirty="0">
                <a:solidFill>
                  <a:srgbClr val="0066FF"/>
                </a:solidFill>
                <a:cs typeface="Ali_K_Alwand" pitchFamily="2" charset="-78"/>
              </a:rPr>
              <a:t>جيَناوى هةيى : </a:t>
            </a:r>
            <a:r>
              <a:rPr lang="ar-SA" dirty="0">
                <a:cs typeface="Ali_K_Alwand" pitchFamily="2" charset="-78"/>
              </a:rPr>
              <a:t>بؤ مةبةستى جياجيا و خاوةنداريةتى </a:t>
            </a:r>
          </a:p>
          <a:p>
            <a:pPr marL="0" indent="0" algn="r">
              <a:buNone/>
            </a:pPr>
            <a:r>
              <a:rPr lang="ar-SA" dirty="0">
                <a:cs typeface="Ali_K_Alwand" pitchFamily="2" charset="-78"/>
              </a:rPr>
              <a:t>بةكاردةهيَنريَن.</a:t>
            </a:r>
          </a:p>
          <a:p>
            <a:pPr marL="0" indent="0" algn="r">
              <a:buNone/>
            </a:pPr>
            <a:r>
              <a:rPr lang="ar-SA" dirty="0">
                <a:cs typeface="Ali_K_Alwand" pitchFamily="2" charset="-78"/>
              </a:rPr>
              <a:t>وةك : هى منة .</a:t>
            </a:r>
          </a:p>
          <a:p>
            <a:pPr marL="0" indent="0" algn="r">
              <a:buNone/>
            </a:pPr>
            <a:r>
              <a:rPr lang="ar-SA" b="1" dirty="0">
                <a:solidFill>
                  <a:srgbClr val="FF0000"/>
                </a:solidFill>
                <a:cs typeface="Ali_K_Alwand" pitchFamily="2" charset="-78"/>
              </a:rPr>
              <a:t>تايبةتيةكانى :</a:t>
            </a:r>
          </a:p>
          <a:p>
            <a:pPr marL="0" indent="0" algn="r">
              <a:buNone/>
            </a:pPr>
            <a:r>
              <a:rPr lang="ar-SA" dirty="0">
                <a:cs typeface="Ali_K_Alwand" pitchFamily="2" charset="-78"/>
              </a:rPr>
              <a:t>1- جؤريَكن لة جيَناو .</a:t>
            </a:r>
          </a:p>
          <a:p>
            <a:pPr marL="0" indent="0" algn="r">
              <a:buNone/>
            </a:pPr>
            <a:r>
              <a:rPr lang="ar-SA" dirty="0">
                <a:cs typeface="Ali_K_Alwand" pitchFamily="2" charset="-78"/>
              </a:rPr>
              <a:t>2- بؤ خاوةنداريةتى بةكاردةهيَنريَن .</a:t>
            </a:r>
          </a:p>
          <a:p>
            <a:pPr marL="0" indent="0" algn="r">
              <a:buNone/>
            </a:pPr>
            <a:r>
              <a:rPr lang="ar-SA" dirty="0">
                <a:cs typeface="Ali_K_Alwand" pitchFamily="2" charset="-78"/>
              </a:rPr>
              <a:t>3- ئةركى دةكةويَتة رستةسازييةوة .</a:t>
            </a:r>
          </a:p>
          <a:p>
            <a:pPr marL="0" indent="0" algn="r">
              <a:buNone/>
            </a:pPr>
            <a:r>
              <a:rPr lang="ar-SA" dirty="0">
                <a:cs typeface="Ali_K_Alwand" pitchFamily="2" charset="-78"/>
              </a:rPr>
              <a:t>* جيَناو دةتوانىَ ئةركى جؤراو جؤر ببينن وةك :</a:t>
            </a:r>
          </a:p>
          <a:p>
            <a:pPr marL="0" indent="0" algn="r">
              <a:buNone/>
            </a:pPr>
            <a:r>
              <a:rPr lang="ar-SA" dirty="0"/>
              <a:t>- </a:t>
            </a:r>
            <a:r>
              <a:rPr lang="ar-SA" dirty="0">
                <a:cs typeface="Ali_K_Alwand" pitchFamily="2" charset="-78"/>
              </a:rPr>
              <a:t>بكةر : </a:t>
            </a:r>
            <a:r>
              <a:rPr lang="ar-SA" dirty="0">
                <a:solidFill>
                  <a:srgbClr val="FF0000"/>
                </a:solidFill>
                <a:cs typeface="Ali_K_Alwand" pitchFamily="2" charset="-78"/>
              </a:rPr>
              <a:t>من</a:t>
            </a:r>
            <a:r>
              <a:rPr lang="ar-SA" dirty="0">
                <a:cs typeface="Ali_K_Alwand" pitchFamily="2" charset="-78"/>
              </a:rPr>
              <a:t> نان دةخؤ</a:t>
            </a:r>
            <a:r>
              <a:rPr lang="ar-SA" dirty="0">
                <a:solidFill>
                  <a:srgbClr val="FF0000"/>
                </a:solidFill>
                <a:cs typeface="Ali_K_Alwand" pitchFamily="2" charset="-78"/>
              </a:rPr>
              <a:t>م</a:t>
            </a:r>
            <a:r>
              <a:rPr lang="ar-SA" dirty="0">
                <a:cs typeface="Ali_K_Alwand" pitchFamily="2" charset="-78"/>
              </a:rPr>
              <a:t> .</a:t>
            </a:r>
          </a:p>
          <a:p>
            <a:pPr marL="0" indent="0" algn="r">
              <a:buNone/>
            </a:pPr>
            <a:r>
              <a:rPr lang="ar-SA" dirty="0"/>
              <a:t>-</a:t>
            </a:r>
            <a:r>
              <a:rPr lang="ar-SA" dirty="0">
                <a:cs typeface="Ali_K_Alwand" pitchFamily="2" charset="-78"/>
              </a:rPr>
              <a:t>بةركارى راستةوخؤ : تؤ </a:t>
            </a:r>
            <a:r>
              <a:rPr lang="ar-SA" dirty="0">
                <a:solidFill>
                  <a:srgbClr val="FF0000"/>
                </a:solidFill>
                <a:cs typeface="Ali_K_Alwand" pitchFamily="2" charset="-78"/>
              </a:rPr>
              <a:t>ئةوان</a:t>
            </a:r>
            <a:r>
              <a:rPr lang="ar-SA" dirty="0">
                <a:cs typeface="Ali_K_Alwand" pitchFamily="2" charset="-78"/>
              </a:rPr>
              <a:t>ت بينى.</a:t>
            </a:r>
          </a:p>
          <a:p>
            <a:pPr marL="0" indent="0" algn="r">
              <a:buNone/>
            </a:pPr>
            <a:r>
              <a:rPr lang="ar-SA" dirty="0">
                <a:cs typeface="Ali_K_Alwand" pitchFamily="2" charset="-78"/>
              </a:rPr>
              <a:t> - بةركارى ناراستةوخؤ : بة </a:t>
            </a:r>
            <a:r>
              <a:rPr lang="ar-SA" dirty="0">
                <a:solidFill>
                  <a:srgbClr val="FF0000"/>
                </a:solidFill>
                <a:cs typeface="Ali_K_Alwand" pitchFamily="2" charset="-78"/>
              </a:rPr>
              <a:t>تؤ</a:t>
            </a:r>
            <a:r>
              <a:rPr lang="ar-SA" dirty="0">
                <a:cs typeface="Ali_K_Alwand" pitchFamily="2" charset="-78"/>
              </a:rPr>
              <a:t> دةلَيَم.</a:t>
            </a:r>
          </a:p>
          <a:p>
            <a:pPr marL="0" indent="0" algn="r">
              <a:buNone/>
            </a:pPr>
            <a:r>
              <a:rPr lang="ar-SA" dirty="0">
                <a:cs typeface="Ali_K_Alwand" pitchFamily="2" charset="-78"/>
              </a:rPr>
              <a:t>-نيهاد : </a:t>
            </a:r>
            <a:r>
              <a:rPr lang="ar-SA" dirty="0">
                <a:solidFill>
                  <a:srgbClr val="FF0000"/>
                </a:solidFill>
                <a:cs typeface="Ali_K_Alwand" pitchFamily="2" charset="-78"/>
              </a:rPr>
              <a:t>خؤى</a:t>
            </a:r>
            <a:r>
              <a:rPr lang="ar-SA" dirty="0">
                <a:cs typeface="Ali_K_Alwand" pitchFamily="2" charset="-78"/>
              </a:rPr>
              <a:t> زيرةكة .</a:t>
            </a:r>
          </a:p>
          <a:p>
            <a:pPr marL="0" indent="0" algn="r">
              <a:buNone/>
            </a:pPr>
            <a:r>
              <a:rPr lang="ar-SA" dirty="0">
                <a:cs typeface="Ali_K_Alwand" pitchFamily="2" charset="-78"/>
              </a:rPr>
              <a:t>- طوزارة : كتيَبةكة هى </a:t>
            </a:r>
            <a:r>
              <a:rPr lang="ar-SA" dirty="0">
                <a:solidFill>
                  <a:srgbClr val="FF0000"/>
                </a:solidFill>
                <a:cs typeface="Ali_K_Alwand" pitchFamily="2" charset="-78"/>
              </a:rPr>
              <a:t>ئةوان</a:t>
            </a:r>
            <a:r>
              <a:rPr lang="ar-SA" dirty="0">
                <a:cs typeface="Ali_K_Alwand" pitchFamily="2" charset="-78"/>
              </a:rPr>
              <a:t>ة.</a:t>
            </a:r>
            <a:endParaRPr lang="ar-SA" dirty="0"/>
          </a:p>
        </p:txBody>
      </p:sp>
    </p:spTree>
    <p:extLst>
      <p:ext uri="{BB962C8B-B14F-4D97-AF65-F5344CB8AC3E}">
        <p14:creationId xmlns:p14="http://schemas.microsoft.com/office/powerpoint/2010/main" val="290850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solidFill>
                  <a:srgbClr val="0070C0"/>
                </a:solidFill>
                <a:cs typeface="Ali_K_Alwand" pitchFamily="2" charset="-78"/>
              </a:rPr>
              <a:t>1- طيرةك :</a:t>
            </a:r>
            <a:endParaRPr lang="en-US" b="1" dirty="0">
              <a:solidFill>
                <a:srgbClr val="0070C0"/>
              </a:solidFill>
              <a:cs typeface="Ali_K_Alwand" pitchFamily="2" charset="-78"/>
            </a:endParaRPr>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pPr marL="0" indent="0" algn="justLow" rtl="1">
              <a:buNone/>
            </a:pPr>
            <a:r>
              <a:rPr lang="ar-SA" sz="3600" dirty="0">
                <a:cs typeface="Ali_K_Alwand" pitchFamily="2" charset="-78"/>
              </a:rPr>
              <a:t>جؤريَكة لة مؤرفيمى بةند ، كة بؤ رةط و قةد و بنجى وشة زياد دةكريَت و واتا و ئةرك و مةبةستى جياجيا دةبةخشن ، ئةوانيش  دةكريَن بة دوو بةش (</a:t>
            </a:r>
            <a:r>
              <a:rPr lang="ar-SA" sz="3600" dirty="0">
                <a:solidFill>
                  <a:srgbClr val="0070C0"/>
                </a:solidFill>
                <a:cs typeface="Ali_K_Alwand" pitchFamily="2" charset="-78"/>
              </a:rPr>
              <a:t>طيرةكى وشةدارِيَذ ، طيرةكى ريَزمانى </a:t>
            </a:r>
            <a:r>
              <a:rPr lang="ar-SA" sz="3600" dirty="0">
                <a:cs typeface="Ali_K_Alwand" pitchFamily="2" charset="-78"/>
              </a:rPr>
              <a:t>) </a:t>
            </a:r>
          </a:p>
          <a:p>
            <a:pPr marL="0" indent="0" algn="justLow" rtl="1">
              <a:buNone/>
            </a:pPr>
            <a:r>
              <a:rPr lang="ar-IQ" sz="3600" b="1" dirty="0">
                <a:solidFill>
                  <a:srgbClr val="FF0066"/>
                </a:solidFill>
                <a:cs typeface="Ali_K_Alwand" pitchFamily="2" charset="-78"/>
              </a:rPr>
              <a:t>أ </a:t>
            </a:r>
            <a:r>
              <a:rPr lang="ar-SA" sz="3600" b="1" dirty="0">
                <a:solidFill>
                  <a:srgbClr val="FF0066"/>
                </a:solidFill>
                <a:cs typeface="Ali_K_Alwand" pitchFamily="2" charset="-78"/>
              </a:rPr>
              <a:t>- طيرةكى وشة دارِيَذ :</a:t>
            </a:r>
            <a:r>
              <a:rPr lang="ar-SA" sz="3600" b="1" dirty="0">
                <a:cs typeface="Ali_K_Alwand" pitchFamily="2" charset="-78"/>
              </a:rPr>
              <a:t> ئةو طيرةكانةن لة شيَوةى ثيَشطر و ثاشطر و ناوطر و جوتطر دةردةكةون . فؤرِم و واتاى نوىَ دةبةخشن بة وشة </a:t>
            </a:r>
            <a:r>
              <a:rPr lang="ar-IQ" sz="3600" b="1" dirty="0">
                <a:cs typeface="Ali_K_Alwand" pitchFamily="2" charset="-78"/>
              </a:rPr>
              <a:t>, </a:t>
            </a:r>
            <a:r>
              <a:rPr lang="ar-SA" sz="3600" b="1" dirty="0">
                <a:cs typeface="Ali_K_Alwand" pitchFamily="2" charset="-78"/>
              </a:rPr>
              <a:t>هةنديَك جار ثؤلى وشةش دةطؤرِن .</a:t>
            </a:r>
          </a:p>
          <a:p>
            <a:pPr marL="0" indent="0" algn="r">
              <a:buNone/>
            </a:pPr>
            <a:r>
              <a:rPr lang="ar-SA" sz="3600" dirty="0">
                <a:solidFill>
                  <a:srgbClr val="0070C0"/>
                </a:solidFill>
                <a:cs typeface="Ali_K_Alwand" pitchFamily="2" charset="-78"/>
              </a:rPr>
              <a:t>وةك :</a:t>
            </a:r>
          </a:p>
          <a:p>
            <a:pPr marL="0" indent="0" algn="r">
              <a:buNone/>
            </a:pPr>
            <a:r>
              <a:rPr lang="ar-SA" sz="3600" dirty="0">
                <a:solidFill>
                  <a:srgbClr val="FF0000"/>
                </a:solidFill>
                <a:cs typeface="Ali_K_Alwand" pitchFamily="2" charset="-78"/>
              </a:rPr>
              <a:t>هةلَ  </a:t>
            </a:r>
            <a:r>
              <a:rPr lang="ar-SA" sz="3600" dirty="0">
                <a:cs typeface="Ali_K_Alwand" pitchFamily="2" charset="-78"/>
              </a:rPr>
              <a:t>+ طرت = </a:t>
            </a:r>
            <a:r>
              <a:rPr lang="ar-SA" sz="3600" dirty="0">
                <a:solidFill>
                  <a:srgbClr val="FF0000"/>
                </a:solidFill>
                <a:cs typeface="Ali_K_Alwand" pitchFamily="2" charset="-78"/>
              </a:rPr>
              <a:t>هةلَ</a:t>
            </a:r>
            <a:r>
              <a:rPr lang="ar-SA" sz="3600" dirty="0">
                <a:cs typeface="Ali_K_Alwand" pitchFamily="2" charset="-78"/>
              </a:rPr>
              <a:t>طرت</a:t>
            </a:r>
            <a:r>
              <a:rPr lang="ar-SA" sz="3600" dirty="0">
                <a:solidFill>
                  <a:srgbClr val="FF0000"/>
                </a:solidFill>
                <a:cs typeface="Ali_K_Alwand" pitchFamily="2" charset="-78"/>
              </a:rPr>
              <a:t> </a:t>
            </a:r>
          </a:p>
          <a:p>
            <a:pPr marL="0" indent="0" algn="r">
              <a:buNone/>
            </a:pPr>
            <a:r>
              <a:rPr lang="ar-SA" sz="3600" dirty="0">
                <a:solidFill>
                  <a:srgbClr val="FF0000"/>
                </a:solidFill>
                <a:cs typeface="Ali_K_Alwand" pitchFamily="2" charset="-78"/>
              </a:rPr>
              <a:t> </a:t>
            </a:r>
            <a:r>
              <a:rPr lang="ar-SA" sz="3600" dirty="0">
                <a:cs typeface="Ali_K_Alwand" pitchFamily="2" charset="-78"/>
              </a:rPr>
              <a:t>ئاسن  + </a:t>
            </a:r>
            <a:r>
              <a:rPr lang="ar-SA" sz="3600" dirty="0">
                <a:solidFill>
                  <a:srgbClr val="FF0000"/>
                </a:solidFill>
                <a:cs typeface="Ali_K_Alwand" pitchFamily="2" charset="-78"/>
              </a:rPr>
              <a:t>طةر </a:t>
            </a:r>
            <a:r>
              <a:rPr lang="ar-SA" sz="3600" dirty="0">
                <a:cs typeface="Ali_K_Alwand" pitchFamily="2" charset="-78"/>
              </a:rPr>
              <a:t>=</a:t>
            </a:r>
            <a:r>
              <a:rPr lang="ar-SA" sz="3600" dirty="0">
                <a:solidFill>
                  <a:srgbClr val="FF0000"/>
                </a:solidFill>
                <a:cs typeface="Ali_K_Alwand" pitchFamily="2" charset="-78"/>
              </a:rPr>
              <a:t> </a:t>
            </a:r>
            <a:r>
              <a:rPr lang="ar-SA" sz="3600" dirty="0">
                <a:cs typeface="Ali_K_Alwand" pitchFamily="2" charset="-78"/>
              </a:rPr>
              <a:t>ئاسن</a:t>
            </a:r>
            <a:r>
              <a:rPr lang="ar-SA" sz="3600" dirty="0">
                <a:solidFill>
                  <a:srgbClr val="FF0000"/>
                </a:solidFill>
                <a:cs typeface="Ali_K_Alwand" pitchFamily="2" charset="-78"/>
              </a:rPr>
              <a:t>طةر</a:t>
            </a:r>
            <a:endParaRPr lang="ar-SA" sz="3600" dirty="0">
              <a:cs typeface="Ali_K_Alwand" pitchFamily="2" charset="-78"/>
            </a:endParaRPr>
          </a:p>
          <a:p>
            <a:pPr marL="0" indent="0" algn="r">
              <a:buNone/>
            </a:pPr>
            <a:r>
              <a:rPr lang="ar-SA" sz="3600" dirty="0">
                <a:solidFill>
                  <a:srgbClr val="FF0000"/>
                </a:solidFill>
                <a:cs typeface="Ali_K_Alwand" pitchFamily="2" charset="-78"/>
              </a:rPr>
              <a:t>رِا   </a:t>
            </a:r>
            <a:r>
              <a:rPr lang="ar-SA" sz="3600" dirty="0">
                <a:cs typeface="Ali_K_Alwand" pitchFamily="2" charset="-78"/>
              </a:rPr>
              <a:t>+  خست  = </a:t>
            </a:r>
            <a:r>
              <a:rPr lang="ar-SA" sz="3600" dirty="0">
                <a:solidFill>
                  <a:srgbClr val="FF0000"/>
                </a:solidFill>
                <a:cs typeface="Ali_K_Alwand" pitchFamily="2" charset="-78"/>
              </a:rPr>
              <a:t>رِا</a:t>
            </a:r>
            <a:r>
              <a:rPr lang="ar-SA" sz="3600" dirty="0">
                <a:cs typeface="Ali_K_Alwand" pitchFamily="2" charset="-78"/>
              </a:rPr>
              <a:t>خست </a:t>
            </a:r>
            <a:r>
              <a:rPr lang="ar-SA" dirty="0">
                <a:cs typeface="Ali_K_Alwand" pitchFamily="2" charset="-78"/>
              </a:rPr>
              <a:t> </a:t>
            </a:r>
            <a:endParaRPr lang="en-US" dirty="0">
              <a:cs typeface="Ali_K_Alwand" pitchFamily="2" charset="-78"/>
            </a:endParaRPr>
          </a:p>
        </p:txBody>
      </p:sp>
      <p:cxnSp>
        <p:nvCxnSpPr>
          <p:cNvPr id="4" name="Straight Connector 3"/>
          <p:cNvCxnSpPr/>
          <p:nvPr/>
        </p:nvCxnSpPr>
        <p:spPr>
          <a:xfrm flipH="1">
            <a:off x="914400" y="1219200"/>
            <a:ext cx="7696200"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076293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FF0000"/>
                </a:solidFill>
                <a:cs typeface="Ali_K_Alwand" pitchFamily="2" charset="-78"/>
              </a:rPr>
              <a:t>ئاوةلَنـــــــاو </a:t>
            </a:r>
          </a:p>
        </p:txBody>
      </p:sp>
      <p:sp>
        <p:nvSpPr>
          <p:cNvPr id="3" name="Content Placeholder 2"/>
          <p:cNvSpPr>
            <a:spLocks noGrp="1"/>
          </p:cNvSpPr>
          <p:nvPr>
            <p:ph idx="1"/>
          </p:nvPr>
        </p:nvSpPr>
        <p:spPr>
          <a:xfrm>
            <a:off x="457200" y="1295400"/>
            <a:ext cx="8229600" cy="4830763"/>
          </a:xfrm>
        </p:spPr>
        <p:txBody>
          <a:bodyPr>
            <a:normAutofit lnSpcReduction="10000"/>
          </a:bodyPr>
          <a:lstStyle/>
          <a:p>
            <a:pPr marL="0" indent="0" algn="justLow" rtl="1">
              <a:buNone/>
            </a:pPr>
            <a:r>
              <a:rPr lang="ar-SA" dirty="0">
                <a:cs typeface="Ali_K_Alwand" pitchFamily="2" charset="-78"/>
              </a:rPr>
              <a:t>بةشيَكى ئاخاوتنة شيَوةى جؤربةجؤر ثيشان دةدات و بةكاتةوة نةبةستراوةتةوة ،مرؤظ زؤربةى هةستةكانى خؤى بة ئاوةلَناو دةردةبرِىَ،كة وةسفى بارودؤخ و شت دةكات ،مرؤظ لةو ريَطايةوة هةست و هةلَويَستى خؤى ثيَدةردةبرِدرىَ.</a:t>
            </a:r>
          </a:p>
          <a:p>
            <a:pPr marL="0" indent="0" algn="justLow" rtl="1">
              <a:buNone/>
            </a:pPr>
            <a:r>
              <a:rPr lang="ar-SA" dirty="0">
                <a:cs typeface="Ali_K_Alwand" pitchFamily="2" charset="-78"/>
              </a:rPr>
              <a:t>بؤ نموونة : ثاك ، ذير ، دلَثاك ، بةجةرط،...هتد.</a:t>
            </a:r>
          </a:p>
          <a:p>
            <a:pPr marL="0" indent="0" algn="justLow" rtl="1">
              <a:buNone/>
            </a:pPr>
            <a:r>
              <a:rPr lang="ar-SA" b="1" dirty="0">
                <a:solidFill>
                  <a:srgbClr val="0070C0"/>
                </a:solidFill>
                <a:cs typeface="Ali_K_Alwand" pitchFamily="2" charset="-78"/>
              </a:rPr>
              <a:t>تايبةتيةكانى</a:t>
            </a:r>
            <a:r>
              <a:rPr lang="ar-SA" dirty="0">
                <a:solidFill>
                  <a:srgbClr val="0070C0"/>
                </a:solidFill>
                <a:cs typeface="Ali_K_Alwand" pitchFamily="2" charset="-78"/>
              </a:rPr>
              <a:t> </a:t>
            </a:r>
            <a:r>
              <a:rPr lang="ar-SA" dirty="0">
                <a:cs typeface="Ali_K_Alwand" pitchFamily="2" charset="-78"/>
              </a:rPr>
              <a:t>:</a:t>
            </a:r>
          </a:p>
          <a:p>
            <a:pPr marL="0" indent="0" algn="justLow" rtl="1">
              <a:buNone/>
            </a:pPr>
            <a:r>
              <a:rPr lang="ar-SA" dirty="0">
                <a:cs typeface="Ali_K_Alwand" pitchFamily="2" charset="-78"/>
              </a:rPr>
              <a:t>1- بةشيَكى ئاخاوتن ثيَك دةهيَنيَت.</a:t>
            </a:r>
          </a:p>
          <a:p>
            <a:pPr marL="0" indent="0" algn="justLow" rtl="1">
              <a:buNone/>
            </a:pPr>
            <a:r>
              <a:rPr lang="ar-SA" dirty="0">
                <a:cs typeface="Ali_K_Alwand" pitchFamily="2" charset="-78"/>
              </a:rPr>
              <a:t>2- وةسفى ناو و جيَناو دةكات .</a:t>
            </a:r>
          </a:p>
          <a:p>
            <a:pPr marL="0" indent="0" algn="justLow" rtl="1">
              <a:buNone/>
            </a:pPr>
            <a:r>
              <a:rPr lang="ar-SA" dirty="0">
                <a:cs typeface="Ali_K_Alwand" pitchFamily="2" charset="-78"/>
              </a:rPr>
              <a:t>3- لةهةردوو ئاستى وشةسازى و رستةسازى كاردةكات.</a:t>
            </a:r>
          </a:p>
          <a:p>
            <a:pPr marL="0" indent="0" algn="justLow" rtl="1">
              <a:buNone/>
            </a:pPr>
            <a:endParaRPr lang="ar-SA" dirty="0">
              <a:cs typeface="Ali_K_Alwand" pitchFamily="2" charset="-78"/>
            </a:endParaRPr>
          </a:p>
        </p:txBody>
      </p:sp>
    </p:spTree>
    <p:extLst>
      <p:ext uri="{BB962C8B-B14F-4D97-AF65-F5344CB8AC3E}">
        <p14:creationId xmlns:p14="http://schemas.microsoft.com/office/powerpoint/2010/main" val="18783778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lgn="r">
              <a:buNone/>
            </a:pPr>
            <a:r>
              <a:rPr lang="ar-SA" b="1" dirty="0">
                <a:solidFill>
                  <a:srgbClr val="FF0000"/>
                </a:solidFill>
                <a:cs typeface="Ali_K_Alwand" pitchFamily="2" charset="-78"/>
              </a:rPr>
              <a:t>* جؤرةكانى ئاوةلَناو لة رووى رِوالَةتةوة :</a:t>
            </a:r>
          </a:p>
          <a:p>
            <a:pPr marL="0" indent="0" algn="r">
              <a:buNone/>
            </a:pPr>
            <a:r>
              <a:rPr lang="ar-SA" dirty="0">
                <a:solidFill>
                  <a:srgbClr val="0070C0"/>
                </a:solidFill>
                <a:cs typeface="Ali_K_Alwand" pitchFamily="2" charset="-78"/>
              </a:rPr>
              <a:t>1- ئاوةلَناوى بارستايى : </a:t>
            </a:r>
            <a:r>
              <a:rPr lang="ar-SA" dirty="0">
                <a:cs typeface="Ali_K_Alwand" pitchFamily="2" charset="-78"/>
              </a:rPr>
              <a:t>ئةم جؤرة ئاوةلَناوة جووت جووت دةوةستن و ثلة هةية لة نيَوانيان وةك : (طةورة ،بضوك ، دريَذ ، كورت،..هتد)</a:t>
            </a:r>
          </a:p>
          <a:p>
            <a:pPr marL="0" indent="0" algn="r">
              <a:buNone/>
            </a:pPr>
            <a:r>
              <a:rPr lang="ar-SA" dirty="0">
                <a:solidFill>
                  <a:srgbClr val="0066FF"/>
                </a:solidFill>
                <a:cs typeface="Ali_K_Alwand" pitchFamily="2" charset="-78"/>
              </a:rPr>
              <a:t>2- ئاوةلَناوى رةنط : </a:t>
            </a:r>
            <a:r>
              <a:rPr lang="ar-SA" dirty="0">
                <a:cs typeface="Ali_K_Alwand" pitchFamily="2" charset="-78"/>
              </a:rPr>
              <a:t>ثيَكهاتووة لة كؤمةلَيَك رةنط وةك: (زةرد، سور، سثى ،مؤر ،...هتد).</a:t>
            </a:r>
          </a:p>
          <a:p>
            <a:pPr marL="0" indent="0" algn="r">
              <a:buNone/>
            </a:pPr>
            <a:r>
              <a:rPr lang="ar-SA" dirty="0">
                <a:solidFill>
                  <a:srgbClr val="0066FF"/>
                </a:solidFill>
                <a:cs typeface="Ali_K_Alwand" pitchFamily="2" charset="-78"/>
              </a:rPr>
              <a:t>3- ئاوةلَناوى رِوالَةت : </a:t>
            </a:r>
            <a:r>
              <a:rPr lang="ar-SA" dirty="0">
                <a:cs typeface="Ali_K_Alwand" pitchFamily="2" charset="-78"/>
              </a:rPr>
              <a:t>ئةم جؤرة ئاوةلَناوة تايبةتى كةس و شت دةردةخةن ،كة هةنديَكيان جوت جوت دةوةستن وةك :(طران،هةرزان) هةنديَكيان هاو واتايين وةك (ضاك ،باش) هةنديَكى تر دذواتا طريَييان دةدات وةك (تالَ ، شيرين) ..هتد.</a:t>
            </a:r>
          </a:p>
          <a:p>
            <a:pPr marL="0" indent="0" algn="r">
              <a:buNone/>
            </a:pPr>
            <a:r>
              <a:rPr lang="ar-SA" dirty="0">
                <a:cs typeface="Ali_K_Alwand" pitchFamily="2" charset="-78"/>
              </a:rPr>
              <a:t>* رادة رؤلَ دةبينىَ لة زياتر كردنى هيَزى ئاوةلَناو وةك :(هةموو، يةكجار، طشت ، زؤر، فرة،...هتد)</a:t>
            </a:r>
          </a:p>
          <a:p>
            <a:pPr marL="0" indent="0" algn="r">
              <a:buNone/>
            </a:pPr>
            <a:r>
              <a:rPr lang="ar-SA" dirty="0">
                <a:cs typeface="Ali_K_Alwand" pitchFamily="2" charset="-78"/>
              </a:rPr>
              <a:t>وةك : مندالَيَكى جوانم بينى.</a:t>
            </a:r>
          </a:p>
          <a:p>
            <a:pPr marL="0" indent="0" algn="r">
              <a:buNone/>
            </a:pPr>
            <a:r>
              <a:rPr lang="ar-SA" dirty="0">
                <a:cs typeface="Ali_K_Alwand" pitchFamily="2" charset="-78"/>
              </a:rPr>
              <a:t>        مندالَيَكى زؤر جوانم بينى.</a:t>
            </a:r>
          </a:p>
          <a:p>
            <a:pPr marL="0" indent="0" algn="r">
              <a:buNone/>
            </a:pPr>
            <a:r>
              <a:rPr lang="ar-SA" dirty="0">
                <a:cs typeface="Ali_K_Alwand" pitchFamily="2" charset="-78"/>
              </a:rPr>
              <a:t>        مندالَيَكى يةكجار جوانم بينى . </a:t>
            </a:r>
          </a:p>
        </p:txBody>
      </p:sp>
    </p:spTree>
    <p:extLst>
      <p:ext uri="{BB962C8B-B14F-4D97-AF65-F5344CB8AC3E}">
        <p14:creationId xmlns:p14="http://schemas.microsoft.com/office/powerpoint/2010/main" val="4394143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lgn="r">
              <a:buNone/>
            </a:pPr>
            <a:r>
              <a:rPr lang="ar-SA" sz="4000" b="1" dirty="0">
                <a:solidFill>
                  <a:srgbClr val="FF0000"/>
                </a:solidFill>
                <a:cs typeface="Ali_K_Alwand" pitchFamily="2" charset="-78"/>
              </a:rPr>
              <a:t>جؤرةكانى ئاوةلَناو لة رووى ثلةوة :</a:t>
            </a:r>
          </a:p>
          <a:p>
            <a:pPr marL="0" indent="0" algn="r">
              <a:buNone/>
            </a:pPr>
            <a:r>
              <a:rPr lang="ar-SA" b="1" dirty="0">
                <a:solidFill>
                  <a:srgbClr val="0070C0"/>
                </a:solidFill>
                <a:cs typeface="Ali_K_Alwand" pitchFamily="2" charset="-78"/>
              </a:rPr>
              <a:t>1- ئاوةلَناوى بنجى (ضةسثاو ) : </a:t>
            </a:r>
            <a:r>
              <a:rPr lang="ar-SA" dirty="0">
                <a:cs typeface="Ali_K_Alwand" pitchFamily="2" charset="-78"/>
              </a:rPr>
              <a:t>ئةم جؤرة ئاوةلَناوة بة شيَوةى وشةى فةرهةنطى هةن .</a:t>
            </a:r>
          </a:p>
          <a:p>
            <a:pPr marL="0" indent="0" algn="r">
              <a:buNone/>
            </a:pPr>
            <a:r>
              <a:rPr lang="ar-SA" dirty="0">
                <a:cs typeface="Ali_K_Alwand" pitchFamily="2" charset="-78"/>
              </a:rPr>
              <a:t>وةك : ( خاويَن ، باش ، طةرم ، خراث ،...هتد) .</a:t>
            </a:r>
          </a:p>
          <a:p>
            <a:pPr marL="0" indent="0" algn="r">
              <a:buNone/>
            </a:pPr>
            <a:r>
              <a:rPr lang="ar-SA" b="1" dirty="0">
                <a:solidFill>
                  <a:srgbClr val="0070C0"/>
                </a:solidFill>
                <a:cs typeface="Ali_K_Alwand" pitchFamily="2" charset="-78"/>
              </a:rPr>
              <a:t>2- ئاوةلَناوى ثلةى بةراورد : </a:t>
            </a:r>
            <a:r>
              <a:rPr lang="ar-SA" dirty="0">
                <a:cs typeface="Ali_K_Alwand" pitchFamily="2" charset="-78"/>
              </a:rPr>
              <a:t>بريتية لة بةراورد كردن لة نيَوان دوو شت لة سيفةتيَكدا .</a:t>
            </a:r>
          </a:p>
          <a:p>
            <a:pPr marL="0" indent="0" algn="r">
              <a:buNone/>
            </a:pPr>
            <a:r>
              <a:rPr lang="ar-SA" dirty="0">
                <a:cs typeface="Ali_K_Alwand" pitchFamily="2" charset="-78"/>
              </a:rPr>
              <a:t>شيَوةى ثيَك هاتنى : (ئاوةلَناو + نيشانةى ثلةى بةراورد (تر)</a:t>
            </a:r>
          </a:p>
          <a:p>
            <a:pPr marL="0" indent="0" algn="r">
              <a:buNone/>
            </a:pPr>
            <a:r>
              <a:rPr lang="ar-SA" dirty="0">
                <a:cs typeface="Ali_K_Alwand" pitchFamily="2" charset="-78"/>
              </a:rPr>
              <a:t>وةك : (جوانتر ، ثاكتر ، ذيرتر ،...هتد) .</a:t>
            </a:r>
          </a:p>
          <a:p>
            <a:pPr marL="0" indent="0" algn="r">
              <a:buNone/>
            </a:pPr>
            <a:r>
              <a:rPr lang="ar-SA" b="1" dirty="0">
                <a:solidFill>
                  <a:srgbClr val="0070C0"/>
                </a:solidFill>
                <a:cs typeface="Ali_K_Alwand" pitchFamily="2" charset="-78"/>
              </a:rPr>
              <a:t>3- ئاوةلَناوى ثلةى بالاَ : </a:t>
            </a:r>
            <a:r>
              <a:rPr lang="ar-SA" dirty="0">
                <a:cs typeface="Ali_K_Alwand" pitchFamily="2" charset="-78"/>
              </a:rPr>
              <a:t>ئةم جؤرة ئاوةلَناوة سيفةتي شتيَك لة هاوضةشنةكانى زياتر دةردةخات .</a:t>
            </a:r>
          </a:p>
          <a:p>
            <a:pPr marL="0" indent="0" algn="r">
              <a:buNone/>
            </a:pPr>
            <a:r>
              <a:rPr lang="ar-SA" sz="4000" b="1" dirty="0">
                <a:solidFill>
                  <a:srgbClr val="FF0000"/>
                </a:solidFill>
                <a:cs typeface="Ali_K_Alwand" pitchFamily="2" charset="-78"/>
              </a:rPr>
              <a:t>شيَوةى ثيَك هاتنى :</a:t>
            </a:r>
          </a:p>
          <a:p>
            <a:pPr marL="0" indent="0" algn="r">
              <a:buNone/>
            </a:pPr>
            <a:r>
              <a:rPr lang="ar-SA" dirty="0">
                <a:cs typeface="Ali_K_Alwand" pitchFamily="2" charset="-78"/>
              </a:rPr>
              <a:t>1- ئاوةلَناو + نيشانةى ثلةى بالاَ (ترين)</a:t>
            </a:r>
          </a:p>
          <a:p>
            <a:pPr marL="0" indent="0" algn="r">
              <a:buNone/>
            </a:pPr>
            <a:r>
              <a:rPr lang="ar-SA" dirty="0">
                <a:cs typeface="Ali_K_Alwand" pitchFamily="2" charset="-78"/>
              </a:rPr>
              <a:t>    زيرةك + ترين = زيرةكترين</a:t>
            </a:r>
          </a:p>
          <a:p>
            <a:pPr marL="0" indent="0" algn="r">
              <a:buNone/>
            </a:pPr>
            <a:r>
              <a:rPr lang="ar-SA" dirty="0">
                <a:cs typeface="Ali_K_Alwand" pitchFamily="2" charset="-78"/>
              </a:rPr>
              <a:t>2- بةهؤى وشةى (هةرة) + ئاوةلَناوى بنجى</a:t>
            </a:r>
          </a:p>
          <a:p>
            <a:pPr marL="0" indent="0" algn="r">
              <a:buNone/>
            </a:pPr>
            <a:r>
              <a:rPr lang="ar-SA" dirty="0">
                <a:cs typeface="Ali_K_Alwand" pitchFamily="2" charset="-78"/>
              </a:rPr>
              <a:t>   هةرة + باش = هةرة باش </a:t>
            </a:r>
          </a:p>
          <a:p>
            <a:pPr marL="0" indent="0" algn="r">
              <a:buNone/>
            </a:pPr>
            <a:r>
              <a:rPr lang="ar-SA" dirty="0">
                <a:cs typeface="Ali_K_Alwand" pitchFamily="2" charset="-78"/>
              </a:rPr>
              <a:t>3- دةستةواذةى (لة هةمووى) + ئاوةلَناوى ثلةى بةراورد</a:t>
            </a:r>
          </a:p>
          <a:p>
            <a:pPr marL="0" indent="0" algn="r">
              <a:buNone/>
            </a:pPr>
            <a:r>
              <a:rPr lang="ar-SA" dirty="0">
                <a:cs typeface="Ali_K_Alwand" pitchFamily="2" charset="-78"/>
              </a:rPr>
              <a:t>   لةهةمووى + زيرةكتر = لة هةمووى زيرةكتر  </a:t>
            </a:r>
          </a:p>
          <a:p>
            <a:pPr marL="0" indent="0" algn="r">
              <a:buNone/>
            </a:pPr>
            <a:r>
              <a:rPr lang="ar-SA" dirty="0">
                <a:cs typeface="Ali_K_Alwand" pitchFamily="2" charset="-78"/>
              </a:rPr>
              <a:t> </a:t>
            </a:r>
          </a:p>
        </p:txBody>
      </p:sp>
    </p:spTree>
    <p:extLst>
      <p:ext uri="{BB962C8B-B14F-4D97-AF65-F5344CB8AC3E}">
        <p14:creationId xmlns:p14="http://schemas.microsoft.com/office/powerpoint/2010/main" val="27795497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cs typeface="Ali_K_Alwand" pitchFamily="2" charset="-78"/>
              </a:rPr>
              <a:t>سةرضاوةكان </a:t>
            </a:r>
          </a:p>
        </p:txBody>
      </p:sp>
      <p:sp>
        <p:nvSpPr>
          <p:cNvPr id="3" name="Content Placeholder 2"/>
          <p:cNvSpPr>
            <a:spLocks noGrp="1"/>
          </p:cNvSpPr>
          <p:nvPr>
            <p:ph idx="1"/>
          </p:nvPr>
        </p:nvSpPr>
        <p:spPr/>
        <p:txBody>
          <a:bodyPr>
            <a:normAutofit fontScale="92500"/>
          </a:bodyPr>
          <a:lstStyle/>
          <a:p>
            <a:pPr algn="r" rtl="1"/>
            <a:r>
              <a:rPr lang="ar-KW" dirty="0">
                <a:cs typeface="Ali_K_Alwand" pitchFamily="2" charset="-78"/>
              </a:rPr>
              <a:t>-- ئةورةحمانى حاجى مارف (1979)، مؤرفؤلؤجى(ناو) ،بةغدا.</a:t>
            </a:r>
            <a:endParaRPr lang="en-US" dirty="0">
              <a:cs typeface="Ali_K_Alwand" pitchFamily="2" charset="-78"/>
            </a:endParaRPr>
          </a:p>
          <a:p>
            <a:pPr algn="r"/>
            <a:r>
              <a:rPr lang="ar-KW" dirty="0">
                <a:cs typeface="Ali_K_Alwand" pitchFamily="2" charset="-78"/>
              </a:rPr>
              <a:t>2- ئةرةحمانى حاجى مارف(1987)، وشةرؤنان لة زمانى كورديدا، بةغدا.</a:t>
            </a:r>
            <a:endParaRPr lang="en-US" dirty="0">
              <a:cs typeface="Ali_K_Alwand" pitchFamily="2" charset="-78"/>
            </a:endParaRPr>
          </a:p>
          <a:p>
            <a:pPr algn="r"/>
            <a:r>
              <a:rPr lang="ar-KW" dirty="0">
                <a:cs typeface="Ali_K_Alwand" pitchFamily="2" charset="-78"/>
              </a:rPr>
              <a:t>3- بازيان يونس محي الدين (2008)،ثةيوةندى ئاستى مؤرفؤلؤجى بة ئاستى فؤنؤلؤجى و سينتاكس ،نامةى ماستةر ،زانكؤى سةلاحةدين ،هةوليَر.</a:t>
            </a:r>
            <a:endParaRPr lang="en-US" dirty="0">
              <a:cs typeface="Ali_K_Alwand" pitchFamily="2" charset="-78"/>
            </a:endParaRPr>
          </a:p>
          <a:p>
            <a:pPr algn="r"/>
            <a:r>
              <a:rPr lang="ar-KW" dirty="0">
                <a:cs typeface="Ali_K_Alwand" pitchFamily="2" charset="-78"/>
              </a:rPr>
              <a:t>4- حيدر حاجى خدر (2010) ،تايبةتمةنديية مؤرفؤلؤجيةكانى زمانى كوردى لة روانطةى ثؤلَينى مؤرفؤلؤجيانةى زمانةكةوة ،نامةى ماستةر ،كؤليذى زمان ، زانكؤى سةلاَحةدين ،هةوليَر</a:t>
            </a:r>
            <a:endParaRPr lang="ar-SA" dirty="0">
              <a:cs typeface="Ali_K_Alwand" pitchFamily="2" charset="-78"/>
            </a:endParaRPr>
          </a:p>
        </p:txBody>
      </p:sp>
    </p:spTree>
    <p:extLst>
      <p:ext uri="{BB962C8B-B14F-4D97-AF65-F5344CB8AC3E}">
        <p14:creationId xmlns:p14="http://schemas.microsoft.com/office/powerpoint/2010/main" val="2083739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r" rtl="1"/>
            <a:r>
              <a:rPr lang="ar-KW" dirty="0">
                <a:cs typeface="Ali_K_Alwand" pitchFamily="2" charset="-78"/>
              </a:rPr>
              <a:t>5- رةفيق شوانى (2011) ، وشةسازى زمانى كوردى ،ضاثخانةى رؤذهةلاَت ، ضاثى يةكةم ، هةوليَر</a:t>
            </a:r>
            <a:endParaRPr lang="en-US" dirty="0">
              <a:cs typeface="Ali_K_Alwand" pitchFamily="2" charset="-78"/>
            </a:endParaRPr>
          </a:p>
          <a:p>
            <a:pPr algn="r"/>
            <a:r>
              <a:rPr lang="ar-KW" dirty="0">
                <a:cs typeface="Ali_K_Alwand" pitchFamily="2" charset="-78"/>
              </a:rPr>
              <a:t>6- رةفيق شوانى (2008)، زمانى كوردى و شويَنى لةناو زمانةكانى ترى جيهاندا،دةزطاى موكريان، هةوليَر.</a:t>
            </a:r>
            <a:endParaRPr lang="en-US" dirty="0">
              <a:cs typeface="Ali_K_Alwand" pitchFamily="2" charset="-78"/>
            </a:endParaRPr>
          </a:p>
          <a:p>
            <a:pPr algn="r"/>
            <a:r>
              <a:rPr lang="ar-KW" dirty="0">
                <a:cs typeface="Ali_K_Alwand" pitchFamily="2" charset="-78"/>
              </a:rPr>
              <a:t>7-- رفيق شوانى (1997)،ئامرازى بةستنةوة لة زمانى كورديدا ،نامةى دكتؤرا ،زانكؤى بةغدا ،1997.</a:t>
            </a:r>
            <a:endParaRPr lang="en-US" dirty="0">
              <a:cs typeface="Ali_K_Alwand" pitchFamily="2" charset="-78"/>
            </a:endParaRPr>
          </a:p>
          <a:p>
            <a:pPr algn="r"/>
            <a:r>
              <a:rPr lang="ar-KW" dirty="0">
                <a:cs typeface="Ali_K_Alwand" pitchFamily="2" charset="-78"/>
              </a:rPr>
              <a:t>8- صباح رشيد قادر(2009) ،تيؤرى مؤرفيم و هةندىَ دياردةى وشةسازى كوردى، طؤظارى زانستة مرؤظايةتيةكان ، زانكؤى سةلاَحةدين ،هةوليَر.  </a:t>
            </a:r>
            <a:endParaRPr lang="en-US" dirty="0">
              <a:cs typeface="Ali_K_Alwand" pitchFamily="2" charset="-78"/>
            </a:endParaRPr>
          </a:p>
          <a:p>
            <a:pPr algn="r"/>
            <a:r>
              <a:rPr lang="ar-KW" dirty="0">
                <a:cs typeface="Ali_K_Alwand" pitchFamily="2" charset="-78"/>
              </a:rPr>
              <a:t>9- عبدالواحيد مشير دزةيى (2013) ،وشةسازى زمانى كوردى ، ضاثى يةكةم ،هةوليَر.</a:t>
            </a:r>
            <a:endParaRPr lang="en-US" dirty="0">
              <a:cs typeface="Ali_K_Alwand" pitchFamily="2" charset="-78"/>
            </a:endParaRPr>
          </a:p>
          <a:p>
            <a:pPr algn="r"/>
            <a:r>
              <a:rPr lang="ar-KW" dirty="0">
                <a:cs typeface="Ali_K_Alwand" pitchFamily="2" charset="-78"/>
              </a:rPr>
              <a:t>10- ليذنةى زمان و زانستةكانى لةكؤرِى زانيارى كورد (2011) ،ريَزمانى ئاخاوتنى كوردى ، ضاثخانةى ئاراس ،ضاثى دووةم ،هةوليَر.</a:t>
            </a:r>
            <a:endParaRPr lang="en-US" dirty="0">
              <a:cs typeface="Ali_K_Alwand" pitchFamily="2" charset="-78"/>
            </a:endParaRPr>
          </a:p>
          <a:p>
            <a:pPr algn="r"/>
            <a:r>
              <a:rPr lang="ar-KW" dirty="0">
                <a:cs typeface="Ali_K_Alwand" pitchFamily="2" charset="-78"/>
              </a:rPr>
              <a:t>11- محمد معروف فتاح و صباح رشيد(2006) ،ضةند لايةنيَكى مؤرفؤلؤجى زمانى كوردى، ضاثخانةى رون ، سليَمانى.</a:t>
            </a:r>
            <a:endParaRPr lang="en-US" dirty="0">
              <a:cs typeface="Ali_K_Alwand" pitchFamily="2" charset="-78"/>
            </a:endParaRPr>
          </a:p>
          <a:p>
            <a:pPr algn="r"/>
            <a:r>
              <a:rPr lang="ar-KW" dirty="0">
                <a:cs typeface="Ali_K_Alwand" pitchFamily="2" charset="-78"/>
              </a:rPr>
              <a:t>12- يارا قادر حمد (2008) ،مؤرفؤسينتاكس لة زارى كؤية، نامةى ماستةر ، كؤليذى زمان ، زانكؤى كؤية</a:t>
            </a:r>
            <a:endParaRPr lang="ar-SA" dirty="0">
              <a:cs typeface="Ali_K_Alwand" pitchFamily="2" charset="-78"/>
            </a:endParaRPr>
          </a:p>
        </p:txBody>
      </p:sp>
    </p:spTree>
    <p:extLst>
      <p:ext uri="{BB962C8B-B14F-4D97-AF65-F5344CB8AC3E}">
        <p14:creationId xmlns:p14="http://schemas.microsoft.com/office/powerpoint/2010/main" val="119344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r">
              <a:buNone/>
            </a:pPr>
            <a:r>
              <a:rPr lang="ar-SA" sz="3600" dirty="0">
                <a:solidFill>
                  <a:srgbClr val="FF0066"/>
                </a:solidFill>
                <a:cs typeface="Ali_K_Alwand" pitchFamily="2" charset="-78"/>
              </a:rPr>
              <a:t>1-ثيَشطر</a:t>
            </a:r>
            <a:r>
              <a:rPr lang="ar-SA" dirty="0">
                <a:solidFill>
                  <a:srgbClr val="FF0066"/>
                </a:solidFill>
                <a:cs typeface="Ali_K_Alwand" pitchFamily="2" charset="-78"/>
              </a:rPr>
              <a:t> : </a:t>
            </a:r>
            <a:r>
              <a:rPr lang="ar-SA" dirty="0">
                <a:cs typeface="Ali_K_Alwand" pitchFamily="2" charset="-78"/>
              </a:rPr>
              <a:t>ئةو جؤرة طيرةكةية كة بة ثيَشةوةى رةطى وشة دةلكيَت وةك :</a:t>
            </a:r>
          </a:p>
          <a:p>
            <a:pPr marL="0" indent="0" algn="r">
              <a:buNone/>
            </a:pPr>
            <a:r>
              <a:rPr lang="ar-SA" dirty="0">
                <a:solidFill>
                  <a:srgbClr val="FF0066"/>
                </a:solidFill>
                <a:cs typeface="Ali_K_Alwand" pitchFamily="2" charset="-78"/>
              </a:rPr>
              <a:t>دا</a:t>
            </a:r>
            <a:r>
              <a:rPr lang="ar-SA" dirty="0">
                <a:cs typeface="Ali_K_Alwand" pitchFamily="2" charset="-78"/>
              </a:rPr>
              <a:t> + خست = داخست </a:t>
            </a:r>
          </a:p>
          <a:p>
            <a:pPr marL="0" indent="0" algn="r">
              <a:buNone/>
            </a:pPr>
            <a:r>
              <a:rPr lang="ar-SA" dirty="0">
                <a:solidFill>
                  <a:srgbClr val="FF0066"/>
                </a:solidFill>
                <a:cs typeface="Ali_K_Alwand" pitchFamily="2" charset="-78"/>
              </a:rPr>
              <a:t>رِا</a:t>
            </a:r>
            <a:r>
              <a:rPr lang="ar-SA" dirty="0">
                <a:cs typeface="Ali_K_Alwand" pitchFamily="2" charset="-78"/>
              </a:rPr>
              <a:t>  + كرد = رِاكرد</a:t>
            </a:r>
          </a:p>
          <a:p>
            <a:pPr marL="0" indent="0" algn="r">
              <a:buNone/>
            </a:pPr>
            <a:r>
              <a:rPr lang="ar-SA" dirty="0">
                <a:solidFill>
                  <a:srgbClr val="FF0066"/>
                </a:solidFill>
                <a:cs typeface="Ali_K_Alwand" pitchFamily="2" charset="-78"/>
              </a:rPr>
              <a:t>هةلَ</a:t>
            </a:r>
            <a:r>
              <a:rPr lang="ar-SA" dirty="0">
                <a:cs typeface="Ali_K_Alwand" pitchFamily="2" charset="-78"/>
              </a:rPr>
              <a:t>  + طرت = هةلَطرت </a:t>
            </a:r>
          </a:p>
          <a:p>
            <a:pPr marL="0" indent="0" algn="r">
              <a:buNone/>
            </a:pPr>
            <a:r>
              <a:rPr lang="ar-SA" sz="3600" dirty="0">
                <a:solidFill>
                  <a:srgbClr val="FF0066"/>
                </a:solidFill>
                <a:cs typeface="Ali_K_Alwand" pitchFamily="2" charset="-78"/>
              </a:rPr>
              <a:t>2-ثاشطر</a:t>
            </a:r>
            <a:r>
              <a:rPr lang="ar-SA" dirty="0">
                <a:solidFill>
                  <a:srgbClr val="FF0066"/>
                </a:solidFill>
                <a:cs typeface="Ali_K_Alwand" pitchFamily="2" charset="-78"/>
              </a:rPr>
              <a:t> : </a:t>
            </a:r>
            <a:r>
              <a:rPr lang="ar-SA" dirty="0">
                <a:cs typeface="Ali_K_Alwand" pitchFamily="2" charset="-78"/>
              </a:rPr>
              <a:t>ئةو جؤرة طيرةكةية كة بة بةشى كؤتايى رةطةوة دةلكيَن وةك : </a:t>
            </a:r>
          </a:p>
          <a:p>
            <a:pPr marL="0" indent="0" algn="r">
              <a:buNone/>
            </a:pPr>
            <a:r>
              <a:rPr lang="ar-SA" dirty="0">
                <a:cs typeface="Ali_K_Alwand" pitchFamily="2" charset="-78"/>
              </a:rPr>
              <a:t>ئاسن  + </a:t>
            </a:r>
            <a:r>
              <a:rPr lang="ar-SA" dirty="0">
                <a:solidFill>
                  <a:srgbClr val="FF0066"/>
                </a:solidFill>
                <a:cs typeface="Ali_K_Alwand" pitchFamily="2" charset="-78"/>
              </a:rPr>
              <a:t>طةر</a:t>
            </a:r>
            <a:r>
              <a:rPr lang="ar-SA" dirty="0">
                <a:cs typeface="Ali_K_Alwand" pitchFamily="2" charset="-78"/>
              </a:rPr>
              <a:t> = ئاسنطةر</a:t>
            </a:r>
          </a:p>
          <a:p>
            <a:pPr marL="0" indent="0" algn="r">
              <a:buNone/>
            </a:pPr>
            <a:r>
              <a:rPr lang="ar-SA" dirty="0">
                <a:cs typeface="Ali_K_Alwand" pitchFamily="2" charset="-78"/>
              </a:rPr>
              <a:t>كورد  + </a:t>
            </a:r>
            <a:r>
              <a:rPr lang="ar-SA" dirty="0">
                <a:solidFill>
                  <a:srgbClr val="FF0066"/>
                </a:solidFill>
                <a:cs typeface="Ali_K_Alwand" pitchFamily="2" charset="-78"/>
              </a:rPr>
              <a:t>ايةتى</a:t>
            </a:r>
            <a:r>
              <a:rPr lang="ar-SA" dirty="0">
                <a:cs typeface="Ali_K_Alwand" pitchFamily="2" charset="-78"/>
              </a:rPr>
              <a:t> = كوردايةتى</a:t>
            </a:r>
          </a:p>
          <a:p>
            <a:pPr marL="0" indent="0" algn="r">
              <a:buNone/>
            </a:pPr>
            <a:r>
              <a:rPr lang="ar-SA" dirty="0">
                <a:cs typeface="Ali_K_Alwand" pitchFamily="2" charset="-78"/>
              </a:rPr>
              <a:t>ئاش + </a:t>
            </a:r>
            <a:r>
              <a:rPr lang="ar-SA" dirty="0">
                <a:solidFill>
                  <a:srgbClr val="FF0066"/>
                </a:solidFill>
                <a:cs typeface="Ali_K_Alwand" pitchFamily="2" charset="-78"/>
              </a:rPr>
              <a:t>ةوان </a:t>
            </a:r>
            <a:r>
              <a:rPr lang="ar-SA" dirty="0">
                <a:cs typeface="Ali_K_Alwand" pitchFamily="2" charset="-78"/>
              </a:rPr>
              <a:t> = ئاشةوان  </a:t>
            </a:r>
          </a:p>
        </p:txBody>
      </p:sp>
    </p:spTree>
    <p:extLst>
      <p:ext uri="{BB962C8B-B14F-4D97-AF65-F5344CB8AC3E}">
        <p14:creationId xmlns:p14="http://schemas.microsoft.com/office/powerpoint/2010/main" val="155971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96000"/>
          </a:xfrm>
        </p:spPr>
        <p:txBody>
          <a:bodyPr>
            <a:normAutofit fontScale="62500" lnSpcReduction="20000"/>
          </a:bodyPr>
          <a:lstStyle/>
          <a:p>
            <a:pPr marL="0" indent="0" algn="justLow" rtl="1">
              <a:buNone/>
            </a:pPr>
            <a:r>
              <a:rPr lang="ar-SA" sz="4300" dirty="0">
                <a:solidFill>
                  <a:srgbClr val="FF0000"/>
                </a:solidFill>
                <a:cs typeface="Ali_K_Alwand" pitchFamily="2" charset="-78"/>
              </a:rPr>
              <a:t> </a:t>
            </a:r>
            <a:r>
              <a:rPr lang="ar-SA" sz="4300" dirty="0">
                <a:solidFill>
                  <a:srgbClr val="FF0066"/>
                </a:solidFill>
                <a:cs typeface="Ali_K_Alwand" pitchFamily="2" charset="-78"/>
              </a:rPr>
              <a:t>3-جووتطر</a:t>
            </a:r>
            <a:r>
              <a:rPr lang="ar-SA" sz="4300" dirty="0">
                <a:solidFill>
                  <a:srgbClr val="FF0000"/>
                </a:solidFill>
                <a:cs typeface="Ali_K_Alwand" pitchFamily="2" charset="-78"/>
              </a:rPr>
              <a:t> : </a:t>
            </a:r>
            <a:r>
              <a:rPr lang="ar-SA" dirty="0">
                <a:cs typeface="Ali_K_Alwand" pitchFamily="2" charset="-78"/>
              </a:rPr>
              <a:t>ئةو جؤرة مؤرفيمة بةندةية كة بةبةشى ثيَشةوة و دواوةى رةطةوة دةلكيَت ،ئةم جؤرة طيرةكة طفتوطؤيةكى زؤرى لةسةرة لة رووى زاراوة و شيَوةوة ، زمانةوانةكان هةريةكةيان زاراوةيةكيان بؤ داناوة وةك : (جووتطر ، ئاويَتة ، دوولاطر ، جووتةطيرةك) هةنديَك ثيَيان واية كة جووتطر لة ثيَشطر و ثاشطريَك ثيَكديَت كة بةيةكجار دةضيَتة سةر وشةيةك</a:t>
            </a:r>
            <a:r>
              <a:rPr lang="ar-IQ" dirty="0">
                <a:cs typeface="Ali_K_Alwand" pitchFamily="2" charset="-78"/>
              </a:rPr>
              <a:t>, يا وشةيةك بة يةكجار ثيَشطريَك و ثاشطريَك وةربطريَت  </a:t>
            </a:r>
            <a:r>
              <a:rPr lang="ar-SA" dirty="0">
                <a:cs typeface="Ali_K_Alwand" pitchFamily="2" charset="-78"/>
              </a:rPr>
              <a:t>وةك :</a:t>
            </a:r>
          </a:p>
          <a:p>
            <a:pPr marL="0" indent="0" algn="justLow" rtl="1">
              <a:buNone/>
            </a:pPr>
            <a:r>
              <a:rPr lang="ar-SA" dirty="0">
                <a:solidFill>
                  <a:srgbClr val="FF0000"/>
                </a:solidFill>
                <a:cs typeface="Ali_K_Alwand" pitchFamily="2" charset="-78"/>
              </a:rPr>
              <a:t>لة</a:t>
            </a:r>
            <a:r>
              <a:rPr lang="ar-SA" dirty="0">
                <a:cs typeface="Ali_K_Alwand" pitchFamily="2" charset="-78"/>
              </a:rPr>
              <a:t>بةياني</a:t>
            </a:r>
            <a:r>
              <a:rPr lang="ar-SA" dirty="0">
                <a:solidFill>
                  <a:srgbClr val="FF0000"/>
                </a:solidFill>
                <a:cs typeface="Ali_K_Alwand" pitchFamily="2" charset="-78"/>
              </a:rPr>
              <a:t>دا</a:t>
            </a:r>
            <a:r>
              <a:rPr lang="ar-SA" dirty="0">
                <a:cs typeface="Ali_K_Alwand" pitchFamily="2" charset="-78"/>
              </a:rPr>
              <a:t> ، </a:t>
            </a:r>
            <a:r>
              <a:rPr lang="ar-SA" dirty="0">
                <a:solidFill>
                  <a:srgbClr val="FF0000"/>
                </a:solidFill>
                <a:cs typeface="Ali_K_Alwand" pitchFamily="2" charset="-78"/>
              </a:rPr>
              <a:t>لة</a:t>
            </a:r>
            <a:r>
              <a:rPr lang="ar-SA" dirty="0">
                <a:cs typeface="Ali_K_Alwand" pitchFamily="2" charset="-78"/>
              </a:rPr>
              <a:t> ئيَوار</a:t>
            </a:r>
            <a:r>
              <a:rPr lang="ar-SA" dirty="0">
                <a:solidFill>
                  <a:srgbClr val="FF0000"/>
                </a:solidFill>
                <a:cs typeface="Ali_K_Alwand" pitchFamily="2" charset="-78"/>
              </a:rPr>
              <a:t>ةوة </a:t>
            </a:r>
            <a:r>
              <a:rPr lang="ar-IQ" dirty="0">
                <a:cs typeface="Ali_K_Alwand" pitchFamily="2" charset="-78"/>
              </a:rPr>
              <a:t>,</a:t>
            </a:r>
            <a:r>
              <a:rPr lang="ar-IQ" dirty="0">
                <a:solidFill>
                  <a:srgbClr val="FF0000"/>
                </a:solidFill>
                <a:cs typeface="Ali_K_Alwand" pitchFamily="2" charset="-78"/>
              </a:rPr>
              <a:t> ب</a:t>
            </a:r>
            <a:r>
              <a:rPr lang="ar-IQ" dirty="0">
                <a:cs typeface="Ali_K_Alwand" pitchFamily="2" charset="-78"/>
              </a:rPr>
              <a:t>هات</a:t>
            </a:r>
            <a:r>
              <a:rPr lang="ar-IQ" dirty="0">
                <a:solidFill>
                  <a:srgbClr val="FF0000"/>
                </a:solidFill>
                <a:cs typeface="Ali_K_Alwand" pitchFamily="2" charset="-78"/>
              </a:rPr>
              <a:t>باية</a:t>
            </a:r>
          </a:p>
          <a:p>
            <a:pPr marL="0" indent="0" algn="justLow" rtl="1">
              <a:buNone/>
            </a:pPr>
            <a:r>
              <a:rPr lang="ar-IQ" dirty="0">
                <a:cs typeface="Ali_K_Alwand" pitchFamily="2" charset="-78"/>
              </a:rPr>
              <a:t>(</a:t>
            </a:r>
            <a:r>
              <a:rPr lang="ar-IQ" dirty="0">
                <a:solidFill>
                  <a:srgbClr val="FF0000"/>
                </a:solidFill>
                <a:cs typeface="Ali_K_Alwand" pitchFamily="2" charset="-78"/>
              </a:rPr>
              <a:t> فازل عمر </a:t>
            </a:r>
            <a:r>
              <a:rPr lang="ar-IQ" dirty="0">
                <a:cs typeface="Ali_K_Alwand" pitchFamily="2" charset="-78"/>
              </a:rPr>
              <a:t>)ثيَى واية كة </a:t>
            </a:r>
            <a:r>
              <a:rPr lang="ar-IQ" dirty="0">
                <a:solidFill>
                  <a:srgbClr val="FF0066"/>
                </a:solidFill>
                <a:cs typeface="Ali_K_Alwand" pitchFamily="2" charset="-78"/>
              </a:rPr>
              <a:t>جوتطر</a:t>
            </a:r>
            <a:r>
              <a:rPr lang="ar-IQ" dirty="0">
                <a:cs typeface="Ali_K_Alwand" pitchFamily="2" charset="-78"/>
              </a:rPr>
              <a:t> ئةو دوو بةشةية كة لة هةردوولاى وشة ياخود فريَز بيَت . وةك : ( </a:t>
            </a:r>
            <a:r>
              <a:rPr lang="ar-IQ" dirty="0">
                <a:solidFill>
                  <a:srgbClr val="FF0000"/>
                </a:solidFill>
                <a:cs typeface="Ali_K_Alwand" pitchFamily="2" charset="-78"/>
              </a:rPr>
              <a:t>لة</a:t>
            </a:r>
            <a:r>
              <a:rPr lang="ar-IQ" dirty="0">
                <a:cs typeface="Ali_K_Alwand" pitchFamily="2" charset="-78"/>
              </a:rPr>
              <a:t> هةوليَر</a:t>
            </a:r>
            <a:r>
              <a:rPr lang="ar-IQ" dirty="0">
                <a:solidFill>
                  <a:srgbClr val="FF0000"/>
                </a:solidFill>
                <a:cs typeface="Ali_K_Alwand" pitchFamily="2" charset="-78"/>
              </a:rPr>
              <a:t>را</a:t>
            </a:r>
            <a:r>
              <a:rPr lang="ar-IQ" dirty="0">
                <a:cs typeface="Ali_K_Alwand" pitchFamily="2" charset="-78"/>
              </a:rPr>
              <a:t> , </a:t>
            </a:r>
            <a:r>
              <a:rPr lang="ar-IQ" dirty="0">
                <a:solidFill>
                  <a:srgbClr val="FF0000"/>
                </a:solidFill>
                <a:cs typeface="Ali_K_Alwand" pitchFamily="2" charset="-78"/>
              </a:rPr>
              <a:t>لة</a:t>
            </a:r>
            <a:r>
              <a:rPr lang="ar-IQ" dirty="0">
                <a:cs typeface="Ali_K_Alwand" pitchFamily="2" charset="-78"/>
              </a:rPr>
              <a:t> نيَومالَان</a:t>
            </a:r>
            <a:r>
              <a:rPr lang="ar-IQ" dirty="0">
                <a:solidFill>
                  <a:srgbClr val="FF0000"/>
                </a:solidFill>
                <a:cs typeface="Ali_K_Alwand" pitchFamily="2" charset="-78"/>
              </a:rPr>
              <a:t>دا</a:t>
            </a:r>
            <a:r>
              <a:rPr lang="ar-IQ" dirty="0">
                <a:cs typeface="Ali_K_Alwand" pitchFamily="2" charset="-78"/>
              </a:rPr>
              <a:t> , ....هتد ) </a:t>
            </a:r>
          </a:p>
          <a:p>
            <a:pPr marL="0" indent="0" algn="justLow" rtl="1">
              <a:buNone/>
            </a:pPr>
            <a:r>
              <a:rPr lang="ar-IQ" dirty="0">
                <a:solidFill>
                  <a:srgbClr val="FF0000"/>
                </a:solidFill>
                <a:cs typeface="Ali_K_Alwand" pitchFamily="2" charset="-78"/>
              </a:rPr>
              <a:t> </a:t>
            </a:r>
            <a:r>
              <a:rPr lang="ar-SA" dirty="0">
                <a:cs typeface="Ali_K_Alwand" pitchFamily="2" charset="-78"/>
              </a:rPr>
              <a:t>(</a:t>
            </a:r>
            <a:r>
              <a:rPr lang="ar-SA" dirty="0">
                <a:solidFill>
                  <a:srgbClr val="FF0000"/>
                </a:solidFill>
                <a:cs typeface="Ali_K_Alwand" pitchFamily="2" charset="-78"/>
              </a:rPr>
              <a:t>وريا عمر ئةمين</a:t>
            </a:r>
            <a:r>
              <a:rPr lang="ar-SA" dirty="0">
                <a:cs typeface="Ali_K_Alwand" pitchFamily="2" charset="-78"/>
              </a:rPr>
              <a:t>)</a:t>
            </a:r>
            <a:r>
              <a:rPr lang="ar-IQ" dirty="0">
                <a:cs typeface="Ali_K_Alwand" pitchFamily="2" charset="-78"/>
              </a:rPr>
              <a:t> لة كتيَبى ثيتؤكةكاندا دةلَىَ : ئةطةر دوو كةرت هةمان ئةركيان هةبىَ و لة هةردوو لاى قةد بةكاربهيَنريَت (لة ثيَش و لة كؤتايى ) وشة ئةوا </a:t>
            </a:r>
            <a:r>
              <a:rPr lang="ar-IQ" dirty="0">
                <a:solidFill>
                  <a:srgbClr val="FF0066"/>
                </a:solidFill>
                <a:cs typeface="Ali_K_Alwand" pitchFamily="2" charset="-78"/>
              </a:rPr>
              <a:t>جوتطرة</a:t>
            </a:r>
            <a:r>
              <a:rPr lang="ar-IQ" dirty="0">
                <a:cs typeface="Ali_K_Alwand" pitchFamily="2" charset="-78"/>
              </a:rPr>
              <a:t> كة مةبةستى جيَناوة لكاوةكانة وةك : </a:t>
            </a:r>
          </a:p>
          <a:p>
            <a:pPr marL="0" indent="0" algn="justLow" rtl="1">
              <a:buNone/>
            </a:pPr>
            <a:r>
              <a:rPr lang="ar-IQ" dirty="0">
                <a:cs typeface="Ali_K_Alwand" pitchFamily="2" charset="-78"/>
              </a:rPr>
              <a:t> طرتـ</a:t>
            </a:r>
            <a:r>
              <a:rPr lang="ar-IQ" dirty="0">
                <a:solidFill>
                  <a:srgbClr val="FF0066"/>
                </a:solidFill>
                <a:cs typeface="Ali_K_Alwand" pitchFamily="2" charset="-78"/>
              </a:rPr>
              <a:t>م</a:t>
            </a:r>
            <a:r>
              <a:rPr lang="ar-IQ" dirty="0">
                <a:cs typeface="Ali_K_Alwand" pitchFamily="2" charset="-78"/>
              </a:rPr>
              <a:t>                    هةلَ</a:t>
            </a:r>
            <a:r>
              <a:rPr lang="ar-IQ" dirty="0">
                <a:solidFill>
                  <a:srgbClr val="FF0066"/>
                </a:solidFill>
                <a:cs typeface="Ali_K_Alwand" pitchFamily="2" charset="-78"/>
              </a:rPr>
              <a:t>م</a:t>
            </a:r>
            <a:r>
              <a:rPr lang="ar-IQ" dirty="0">
                <a:cs typeface="Ali_K_Alwand" pitchFamily="2" charset="-78"/>
              </a:rPr>
              <a:t> طرت </a:t>
            </a:r>
          </a:p>
          <a:p>
            <a:pPr marL="0" indent="0" algn="justLow" rtl="1">
              <a:buNone/>
            </a:pPr>
            <a:r>
              <a:rPr lang="ar-IQ" dirty="0">
                <a:cs typeface="Ali_K_Alwand" pitchFamily="2" charset="-78"/>
              </a:rPr>
              <a:t> طرت</a:t>
            </a:r>
            <a:r>
              <a:rPr lang="ar-IQ" dirty="0">
                <a:solidFill>
                  <a:srgbClr val="FF0066"/>
                </a:solidFill>
                <a:cs typeface="Ali_K_Alwand" pitchFamily="2" charset="-78"/>
              </a:rPr>
              <a:t>ت </a:t>
            </a:r>
            <a:r>
              <a:rPr lang="ar-IQ" dirty="0">
                <a:cs typeface="Ali_K_Alwand" pitchFamily="2" charset="-78"/>
              </a:rPr>
              <a:t>                   هةلَ</a:t>
            </a:r>
            <a:r>
              <a:rPr lang="ar-IQ" dirty="0">
                <a:solidFill>
                  <a:srgbClr val="FF0066"/>
                </a:solidFill>
                <a:cs typeface="Ali_K_Alwand" pitchFamily="2" charset="-78"/>
              </a:rPr>
              <a:t>ت</a:t>
            </a:r>
            <a:r>
              <a:rPr lang="ar-IQ" dirty="0">
                <a:cs typeface="Ali_K_Alwand" pitchFamily="2" charset="-78"/>
              </a:rPr>
              <a:t> طرت</a:t>
            </a:r>
          </a:p>
          <a:p>
            <a:pPr marL="0" indent="0" algn="justLow" rtl="1">
              <a:buNone/>
            </a:pPr>
            <a:r>
              <a:rPr lang="ar-IQ" dirty="0">
                <a:cs typeface="Ali_K_Alwand" pitchFamily="2" charset="-78"/>
              </a:rPr>
              <a:t> طرتـ</a:t>
            </a:r>
            <a:r>
              <a:rPr lang="ar-IQ" dirty="0">
                <a:solidFill>
                  <a:srgbClr val="FF0066"/>
                </a:solidFill>
                <a:cs typeface="Ali_K_Alwand" pitchFamily="2" charset="-78"/>
              </a:rPr>
              <a:t>مان </a:t>
            </a:r>
            <a:r>
              <a:rPr lang="ar-IQ" dirty="0">
                <a:cs typeface="Ali_K_Alwand" pitchFamily="2" charset="-78"/>
              </a:rPr>
              <a:t>                 هةلَ</a:t>
            </a:r>
            <a:r>
              <a:rPr lang="ar-IQ" dirty="0">
                <a:solidFill>
                  <a:srgbClr val="FF0066"/>
                </a:solidFill>
                <a:cs typeface="Ali_K_Alwand" pitchFamily="2" charset="-78"/>
              </a:rPr>
              <a:t>مان</a:t>
            </a:r>
            <a:r>
              <a:rPr lang="ar-IQ" dirty="0">
                <a:cs typeface="Ali_K_Alwand" pitchFamily="2" charset="-78"/>
              </a:rPr>
              <a:t> طرت                       </a:t>
            </a:r>
            <a:endParaRPr lang="ar-SA" dirty="0">
              <a:cs typeface="Ali_K_Alwand" pitchFamily="2" charset="-78"/>
            </a:endParaRPr>
          </a:p>
          <a:p>
            <a:pPr marL="0" indent="0" algn="justLow" rtl="1">
              <a:buNone/>
            </a:pPr>
            <a:r>
              <a:rPr lang="ar-SA" dirty="0">
                <a:cs typeface="Ali_K_Alwand" pitchFamily="2" charset="-78"/>
              </a:rPr>
              <a:t>(</a:t>
            </a:r>
            <a:r>
              <a:rPr lang="ar-SA" dirty="0">
                <a:solidFill>
                  <a:srgbClr val="FF0000"/>
                </a:solidFill>
                <a:cs typeface="Ali_K_Alwand" pitchFamily="2" charset="-78"/>
              </a:rPr>
              <a:t>وريا عمر ئةمين</a:t>
            </a:r>
            <a:r>
              <a:rPr lang="ar-SA" dirty="0">
                <a:cs typeface="Ali_K_Alwand" pitchFamily="2" charset="-78"/>
              </a:rPr>
              <a:t>) ثيَى واية </a:t>
            </a:r>
            <a:r>
              <a:rPr lang="ar-IQ" dirty="0">
                <a:cs typeface="Ali_K_Alwand" pitchFamily="2" charset="-78"/>
              </a:rPr>
              <a:t>جوتطر</a:t>
            </a:r>
            <a:r>
              <a:rPr lang="ar-SA" dirty="0">
                <a:cs typeface="Ali_K_Alwand" pitchFamily="2" charset="-78"/>
              </a:rPr>
              <a:t> </a:t>
            </a:r>
            <a:r>
              <a:rPr lang="ar-IQ" dirty="0">
                <a:cs typeface="Ali_K_Alwand" pitchFamily="2" charset="-78"/>
              </a:rPr>
              <a:t>جياية لة </a:t>
            </a:r>
            <a:r>
              <a:rPr lang="ar-SA" dirty="0">
                <a:cs typeface="Ali_K_Alwand" pitchFamily="2" charset="-78"/>
              </a:rPr>
              <a:t>دوولاطر </a:t>
            </a:r>
            <a:r>
              <a:rPr lang="ar-IQ" dirty="0">
                <a:cs typeface="Ali_K_Alwand" pitchFamily="2" charset="-78"/>
              </a:rPr>
              <a:t>كة </a:t>
            </a:r>
            <a:r>
              <a:rPr lang="ar-SA" dirty="0">
                <a:cs typeface="Ali_K_Alwand" pitchFamily="2" charset="-78"/>
              </a:rPr>
              <a:t>ئةو مؤرفيمةية كة دةضيَتة سةر وشةيةك دةبىَ بة دوو لةت ، لةتى يةكةم </a:t>
            </a:r>
            <a:r>
              <a:rPr lang="ar-IQ" dirty="0">
                <a:cs typeface="Ali_K_Alwand" pitchFamily="2" charset="-78"/>
              </a:rPr>
              <a:t>بة </a:t>
            </a:r>
            <a:r>
              <a:rPr lang="ar-SA" dirty="0">
                <a:cs typeface="Ali_K_Alwand" pitchFamily="2" charset="-78"/>
              </a:rPr>
              <a:t>ثيَشى وشةكة و بةشى دووةم بة دواوةى وشةكة دةلكيَت ،لة زمانى كورديدا جيناوى نيشانةى دوورو نزيك لةم شيَوةيةن </a:t>
            </a:r>
            <a:r>
              <a:rPr lang="ar-IQ" dirty="0">
                <a:cs typeface="Ali_K_Alwand" pitchFamily="2" charset="-78"/>
              </a:rPr>
              <a:t>(ئةمة , ئةوة , ئةويَهىَ )</a:t>
            </a:r>
            <a:r>
              <a:rPr lang="ar-SA" dirty="0">
                <a:cs typeface="Ali_K_Alwand" pitchFamily="2" charset="-78"/>
              </a:rPr>
              <a:t> (</a:t>
            </a:r>
            <a:r>
              <a:rPr lang="ar-SA" dirty="0">
                <a:solidFill>
                  <a:srgbClr val="FF0066"/>
                </a:solidFill>
                <a:cs typeface="Ali_K_Alwand" pitchFamily="2" charset="-78"/>
              </a:rPr>
              <a:t>ئةم</a:t>
            </a:r>
            <a:r>
              <a:rPr lang="ar-SA" dirty="0">
                <a:cs typeface="Ali_K_Alwand" pitchFamily="2" charset="-78"/>
              </a:rPr>
              <a:t> مالَ</a:t>
            </a:r>
            <a:r>
              <a:rPr lang="ar-SA" dirty="0">
                <a:solidFill>
                  <a:srgbClr val="FF0066"/>
                </a:solidFill>
                <a:cs typeface="Ali_K_Alwand" pitchFamily="2" charset="-78"/>
              </a:rPr>
              <a:t>ة</a:t>
            </a:r>
            <a:r>
              <a:rPr lang="ar-SA" dirty="0">
                <a:cs typeface="Ali_K_Alwand" pitchFamily="2" charset="-78"/>
              </a:rPr>
              <a:t>) ،  (</a:t>
            </a:r>
            <a:r>
              <a:rPr lang="ar-SA" dirty="0">
                <a:solidFill>
                  <a:srgbClr val="FF0066"/>
                </a:solidFill>
                <a:cs typeface="Ali_K_Alwand" pitchFamily="2" charset="-78"/>
              </a:rPr>
              <a:t>ئةو</a:t>
            </a:r>
            <a:r>
              <a:rPr lang="ar-SA" dirty="0">
                <a:cs typeface="Ali_K_Alwand" pitchFamily="2" charset="-78"/>
              </a:rPr>
              <a:t>مندالَ</a:t>
            </a:r>
            <a:r>
              <a:rPr lang="ar-SA" dirty="0">
                <a:solidFill>
                  <a:srgbClr val="FF0066"/>
                </a:solidFill>
                <a:cs typeface="Ali_K_Alwand" pitchFamily="2" charset="-78"/>
              </a:rPr>
              <a:t>ة</a:t>
            </a:r>
            <a:r>
              <a:rPr lang="ar-SA" dirty="0">
                <a:cs typeface="Ali_K_Alwand" pitchFamily="2" charset="-78"/>
              </a:rPr>
              <a:t>) </a:t>
            </a:r>
            <a:r>
              <a:rPr lang="ar-IQ" dirty="0">
                <a:cs typeface="Ali_K_Alwand" pitchFamily="2" charset="-78"/>
              </a:rPr>
              <a:t>, ( </a:t>
            </a:r>
            <a:r>
              <a:rPr lang="ar-IQ" dirty="0">
                <a:solidFill>
                  <a:srgbClr val="FF0066"/>
                </a:solidFill>
                <a:cs typeface="Ali_K_Alwand" pitchFamily="2" charset="-78"/>
              </a:rPr>
              <a:t>ئةو</a:t>
            </a:r>
            <a:r>
              <a:rPr lang="ar-IQ" dirty="0">
                <a:cs typeface="Ali_K_Alwand" pitchFamily="2" charset="-78"/>
              </a:rPr>
              <a:t> كض</a:t>
            </a:r>
            <a:r>
              <a:rPr lang="ar-IQ" dirty="0">
                <a:solidFill>
                  <a:srgbClr val="FF0066"/>
                </a:solidFill>
                <a:cs typeface="Ali_K_Alwand" pitchFamily="2" charset="-78"/>
              </a:rPr>
              <a:t>يَهىَ </a:t>
            </a:r>
            <a:r>
              <a:rPr lang="ar-IQ" dirty="0">
                <a:cs typeface="Ali_K_Alwand" pitchFamily="2" charset="-78"/>
              </a:rPr>
              <a:t>) . بةلاَم لة هةندىَ شيوةزارى وةك بالَكايةتى ( </a:t>
            </a:r>
            <a:r>
              <a:rPr lang="ar-IQ" u="sng" dirty="0">
                <a:cs typeface="Ali_K_Alwand" pitchFamily="2" charset="-78"/>
              </a:rPr>
              <a:t>ئةواهىَ</a:t>
            </a:r>
            <a:r>
              <a:rPr lang="ar-IQ" dirty="0">
                <a:cs typeface="Ali_K_Alwand" pitchFamily="2" charset="-78"/>
              </a:rPr>
              <a:t> بؤ مىَ ) ( </a:t>
            </a:r>
            <a:r>
              <a:rPr lang="ar-IQ" u="sng" dirty="0">
                <a:cs typeface="Ali_K_Alwand" pitchFamily="2" charset="-78"/>
              </a:rPr>
              <a:t>ئةويَهىَ</a:t>
            </a:r>
            <a:r>
              <a:rPr lang="ar-IQ" dirty="0">
                <a:cs typeface="Ali_K_Alwand" pitchFamily="2" charset="-78"/>
              </a:rPr>
              <a:t> بؤ نيَر ) بةكاردىَ . </a:t>
            </a:r>
          </a:p>
          <a:p>
            <a:pPr marL="0" indent="0" algn="justLow" rtl="1">
              <a:buNone/>
            </a:pPr>
            <a:r>
              <a:rPr lang="ar-IQ" dirty="0">
                <a:cs typeface="Ali_K_Alwand" pitchFamily="2" charset="-78"/>
              </a:rPr>
              <a:t>( </a:t>
            </a:r>
            <a:r>
              <a:rPr lang="ar-IQ" dirty="0">
                <a:solidFill>
                  <a:srgbClr val="FF0000"/>
                </a:solidFill>
                <a:cs typeface="Ali_K_Alwand" pitchFamily="2" charset="-78"/>
              </a:rPr>
              <a:t>ئةورةحمانى حاجى مارف</a:t>
            </a:r>
            <a:r>
              <a:rPr lang="ar-IQ" dirty="0">
                <a:cs typeface="Ali_K_Alwand" pitchFamily="2" charset="-78"/>
              </a:rPr>
              <a:t> ) بةكارهيَنانى ثيَشطريَ و ثاشطريَك لة يةك وشةدا بة جوتطر دادةنيَت .</a:t>
            </a:r>
          </a:p>
          <a:p>
            <a:pPr marL="0" indent="0" algn="justLow" rtl="1">
              <a:buNone/>
            </a:pPr>
            <a:r>
              <a:rPr lang="ar-IQ" dirty="0">
                <a:cs typeface="Ali_K_Alwand" pitchFamily="2" charset="-78"/>
              </a:rPr>
              <a:t>وةك : </a:t>
            </a:r>
            <a:r>
              <a:rPr lang="ar-IQ" dirty="0">
                <a:solidFill>
                  <a:srgbClr val="FF0066"/>
                </a:solidFill>
                <a:cs typeface="Ali_K_Alwand" pitchFamily="2" charset="-78"/>
              </a:rPr>
              <a:t>نة</a:t>
            </a:r>
            <a:r>
              <a:rPr lang="ar-IQ" dirty="0">
                <a:cs typeface="Ali_K_Alwand" pitchFamily="2" charset="-78"/>
              </a:rPr>
              <a:t>خؤش</a:t>
            </a:r>
            <a:r>
              <a:rPr lang="ar-IQ" dirty="0">
                <a:solidFill>
                  <a:srgbClr val="FF0066"/>
                </a:solidFill>
                <a:cs typeface="Ali_K_Alwand" pitchFamily="2" charset="-78"/>
              </a:rPr>
              <a:t>ى</a:t>
            </a:r>
            <a:r>
              <a:rPr lang="ar-IQ" dirty="0">
                <a:cs typeface="Ali_K_Alwand" pitchFamily="2" charset="-78"/>
              </a:rPr>
              <a:t>  ,  </a:t>
            </a:r>
            <a:r>
              <a:rPr lang="ar-IQ" dirty="0">
                <a:solidFill>
                  <a:srgbClr val="FF0066"/>
                </a:solidFill>
                <a:cs typeface="Ali_K_Alwand" pitchFamily="2" charset="-78"/>
              </a:rPr>
              <a:t>وةر</a:t>
            </a:r>
            <a:r>
              <a:rPr lang="ar-IQ" dirty="0">
                <a:cs typeface="Ali_K_Alwand" pitchFamily="2" charset="-78"/>
              </a:rPr>
              <a:t>طةرِ</a:t>
            </a:r>
            <a:r>
              <a:rPr lang="ar-IQ" dirty="0">
                <a:solidFill>
                  <a:srgbClr val="FF0066"/>
                </a:solidFill>
                <a:cs typeface="Ali_K_Alwand" pitchFamily="2" charset="-78"/>
              </a:rPr>
              <a:t>اندن  </a:t>
            </a:r>
            <a:r>
              <a:rPr lang="ar-IQ" dirty="0">
                <a:cs typeface="Ali_K_Alwand" pitchFamily="2" charset="-78"/>
              </a:rPr>
              <a:t>,  </a:t>
            </a:r>
            <a:r>
              <a:rPr lang="ar-IQ" dirty="0">
                <a:solidFill>
                  <a:srgbClr val="FF0066"/>
                </a:solidFill>
                <a:cs typeface="Ali_K_Alwand" pitchFamily="2" charset="-78"/>
              </a:rPr>
              <a:t>بةر</a:t>
            </a:r>
            <a:r>
              <a:rPr lang="ar-IQ" dirty="0">
                <a:cs typeface="Ali_K_Alwand" pitchFamily="2" charset="-78"/>
              </a:rPr>
              <a:t>دان</a:t>
            </a:r>
            <a:r>
              <a:rPr lang="ar-IQ" dirty="0">
                <a:solidFill>
                  <a:srgbClr val="FF0066"/>
                </a:solidFill>
                <a:cs typeface="Ali_K_Alwand" pitchFamily="2" charset="-78"/>
              </a:rPr>
              <a:t>ةوة</a:t>
            </a:r>
            <a:r>
              <a:rPr lang="ar-IQ" dirty="0">
                <a:cs typeface="Ali_K_Alwand" pitchFamily="2" charset="-78"/>
              </a:rPr>
              <a:t>   ,   </a:t>
            </a:r>
            <a:r>
              <a:rPr lang="ar-IQ" dirty="0">
                <a:solidFill>
                  <a:srgbClr val="FF0066"/>
                </a:solidFill>
                <a:cs typeface="Ali_K_Alwand" pitchFamily="2" charset="-78"/>
              </a:rPr>
              <a:t>هةلَـ</a:t>
            </a:r>
            <a:r>
              <a:rPr lang="ar-IQ" dirty="0">
                <a:cs typeface="Ali_K_Alwand" pitchFamily="2" charset="-78"/>
              </a:rPr>
              <a:t>دان</a:t>
            </a:r>
            <a:r>
              <a:rPr lang="ar-IQ" dirty="0">
                <a:solidFill>
                  <a:srgbClr val="FF0066"/>
                </a:solidFill>
                <a:cs typeface="Ali_K_Alwand" pitchFamily="2" charset="-78"/>
              </a:rPr>
              <a:t>ةوة</a:t>
            </a:r>
            <a:r>
              <a:rPr lang="ar-IQ" dirty="0">
                <a:cs typeface="Ali_K_Alwand" pitchFamily="2" charset="-78"/>
              </a:rPr>
              <a:t>  </a:t>
            </a:r>
            <a:endParaRPr lang="ar-SA" dirty="0">
              <a:cs typeface="Ali_K_Alwand" pitchFamily="2" charset="-78"/>
            </a:endParaRPr>
          </a:p>
          <a:p>
            <a:pPr marL="0" indent="0" algn="justLow" rtl="1">
              <a:buNone/>
            </a:pPr>
            <a:endParaRPr lang="en-US" dirty="0">
              <a:cs typeface="Ali_K_Alwand" pitchFamily="2" charset="-78"/>
            </a:endParaRPr>
          </a:p>
        </p:txBody>
      </p:sp>
    </p:spTree>
    <p:extLst>
      <p:ext uri="{BB962C8B-B14F-4D97-AF65-F5344CB8AC3E}">
        <p14:creationId xmlns:p14="http://schemas.microsoft.com/office/powerpoint/2010/main" val="399447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1164</TotalTime>
  <Words>6395</Words>
  <Application>Microsoft Office PowerPoint</Application>
  <PresentationFormat>On-screen Show (4:3)</PresentationFormat>
  <Paragraphs>548</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Ali_K_Alwand</vt:lpstr>
      <vt:lpstr>Arial</vt:lpstr>
      <vt:lpstr>Calibri</vt:lpstr>
      <vt:lpstr>Sakkal Majalla</vt:lpstr>
      <vt:lpstr>Office Theme</vt:lpstr>
      <vt:lpstr>زانكؤى سةلاَحةدين كؤليذى زمان /بةشى كوردى قؤناغى دووةم  وشةسازى</vt:lpstr>
      <vt:lpstr>جؤرةكانى مؤرفيم</vt:lpstr>
      <vt:lpstr>PowerPoint Presentation</vt:lpstr>
      <vt:lpstr>1ـ مؤرفيمى سةربةخؤ :</vt:lpstr>
      <vt:lpstr>PowerPoint Presentation</vt:lpstr>
      <vt:lpstr>PowerPoint Presentation</vt:lpstr>
      <vt:lpstr>1- طيرةك :</vt:lpstr>
      <vt:lpstr>PowerPoint Presentation</vt:lpstr>
      <vt:lpstr>PowerPoint Presentation</vt:lpstr>
      <vt:lpstr>PowerPoint Presentation</vt:lpstr>
      <vt:lpstr>PowerPoint Presentation</vt:lpstr>
      <vt:lpstr>PowerPoint Presentation</vt:lpstr>
      <vt:lpstr>سيماكانى طيرةكى وشةداريَذ : </vt:lpstr>
      <vt:lpstr>PowerPoint Presentation</vt:lpstr>
      <vt:lpstr>PowerPoint Presentation</vt:lpstr>
      <vt:lpstr>سيماكانى طيرةكى ريَزمانى :</vt:lpstr>
      <vt:lpstr>PowerPoint Presentation</vt:lpstr>
      <vt:lpstr>PowerPoint Presentation</vt:lpstr>
      <vt:lpstr>ثرسيار</vt:lpstr>
      <vt:lpstr>جياوازى نيَوان طيرةكى وشةدارِيَذ و طيرةكى رِيَزمانى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رِةط و قةد و بنج : </vt:lpstr>
      <vt:lpstr>PowerPoint Presentation</vt:lpstr>
      <vt:lpstr>قـــــةد :</vt:lpstr>
      <vt:lpstr>تيَكةلَ بوونى (بنج و رةط ، بنج و قةد ) :</vt:lpstr>
      <vt:lpstr>3- نوسةك (وشةبةست) </vt:lpstr>
      <vt:lpstr>PowerPoint Presentation</vt:lpstr>
      <vt:lpstr>PowerPoint Presentation</vt:lpstr>
      <vt:lpstr>ثرسيار </vt:lpstr>
      <vt:lpstr>جياوازى نيَوانى طيرةك و نوسةك :</vt:lpstr>
      <vt:lpstr>PowerPoint Presentation</vt:lpstr>
      <vt:lpstr>PowerPoint Presentation</vt:lpstr>
      <vt:lpstr>PowerPoint Presentation</vt:lpstr>
      <vt:lpstr>مؤرِفيمى بة تالَ :</vt:lpstr>
      <vt:lpstr>PowerPoint Presentation</vt:lpstr>
      <vt:lpstr>وشـــــة </vt:lpstr>
      <vt:lpstr>وشة : ئةو كةرسةيةية كة هةردوو لاى بة وةستان دةورةدراوة.</vt:lpstr>
      <vt:lpstr>وشة : ئةو كةرسةية كة جولَةى تيَدابيَت بة واتاى ئةوةى تواناى جيَطؤركيَى هةبيَت لة شويَنيَكةوة بؤ شويَنيَكى تر </vt:lpstr>
      <vt:lpstr>وشة : بريتية لة زنجيرة ثيتيَك بةسةريةكةوةكة هيض بؤشاييةكيان لة نيَواندا نية.</vt:lpstr>
      <vt:lpstr>ضةند ثيَناسةيةك بؤ وشة :</vt:lpstr>
      <vt:lpstr>جؤرةكانى وشة لة رووى ثيَكهاتنةوة </vt:lpstr>
      <vt:lpstr>PowerPoint Presentation</vt:lpstr>
      <vt:lpstr>PowerPoint Presentation</vt:lpstr>
      <vt:lpstr>PowerPoint Presentation</vt:lpstr>
      <vt:lpstr>PowerPoint Presentation</vt:lpstr>
      <vt:lpstr>بةشةكانى ئاخاوتن :</vt:lpstr>
      <vt:lpstr>جياوازى نيَوان وشة و مؤرفيم</vt:lpstr>
      <vt:lpstr>PowerPoint Presentation</vt:lpstr>
      <vt:lpstr>PowerPoint Presentation</vt:lpstr>
      <vt:lpstr>جؤرةكانى نــــــــــاو :</vt:lpstr>
      <vt:lpstr>PowerPoint Presentation</vt:lpstr>
      <vt:lpstr>PowerPoint Presentation</vt:lpstr>
      <vt:lpstr>PowerPoint Presentation</vt:lpstr>
      <vt:lpstr>PowerPoint Presentation</vt:lpstr>
      <vt:lpstr>PowerPoint Presentation</vt:lpstr>
      <vt:lpstr>PowerPoint Presentation</vt:lpstr>
      <vt:lpstr>جيَنـــــاو </vt:lpstr>
      <vt:lpstr>PowerPoint Presentation</vt:lpstr>
      <vt:lpstr>PowerPoint Presentation</vt:lpstr>
      <vt:lpstr>PowerPoint Presentation</vt:lpstr>
      <vt:lpstr>PowerPoint Presentation</vt:lpstr>
      <vt:lpstr>PowerPoint Presentation</vt:lpstr>
      <vt:lpstr>PowerPoint Presentation</vt:lpstr>
      <vt:lpstr>ئاوةلَنـــــــاو </vt:lpstr>
      <vt:lpstr>PowerPoint Presentation</vt:lpstr>
      <vt:lpstr>PowerPoint Presentation</vt:lpstr>
      <vt:lpstr>سةرضاوةكان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جؤرةكانى مؤرفيم </dc:title>
  <dc:creator>rejna</dc:creator>
  <cp:lastModifiedBy>DR.Ahmed Saker 2O14</cp:lastModifiedBy>
  <cp:revision>118</cp:revision>
  <cp:lastPrinted>2016-01-28T03:51:49Z</cp:lastPrinted>
  <dcterms:created xsi:type="dcterms:W3CDTF">2006-08-16T00:00:00Z</dcterms:created>
  <dcterms:modified xsi:type="dcterms:W3CDTF">2023-05-15T00:36:10Z</dcterms:modified>
</cp:coreProperties>
</file>