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84FF50F-E27F-4E58-88D8-0FE5FCF74DB0}" type="datetimeFigureOut">
              <a:rPr lang="ar-IQ" smtClean="0"/>
              <a:t>10/09/1442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2476B88B-BB18-4E71-811E-C822827D681D}" type="slidenum">
              <a:rPr lang="ar-IQ" smtClean="0"/>
              <a:t>‹#›</a:t>
            </a:fld>
            <a:endParaRPr lang="ar-IQ"/>
          </a:p>
        </p:txBody>
      </p:sp>
    </p:spTree>
    <p:extLst>
      <p:ext uri="{BB962C8B-B14F-4D97-AF65-F5344CB8AC3E}">
        <p14:creationId xmlns:p14="http://schemas.microsoft.com/office/powerpoint/2010/main" val="11610106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2476B88B-BB18-4E71-811E-C822827D681D}" type="slidenum">
              <a:rPr lang="ar-IQ" smtClean="0"/>
              <a:t>1</a:t>
            </a:fld>
            <a:endParaRPr lang="ar-IQ"/>
          </a:p>
        </p:txBody>
      </p:sp>
    </p:spTree>
    <p:extLst>
      <p:ext uri="{BB962C8B-B14F-4D97-AF65-F5344CB8AC3E}">
        <p14:creationId xmlns:p14="http://schemas.microsoft.com/office/powerpoint/2010/main" val="1675325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2476B88B-BB18-4E71-811E-C822827D681D}" type="slidenum">
              <a:rPr lang="ar-IQ" smtClean="0"/>
              <a:t>3</a:t>
            </a:fld>
            <a:endParaRPr lang="ar-IQ"/>
          </a:p>
        </p:txBody>
      </p:sp>
    </p:spTree>
    <p:extLst>
      <p:ext uri="{BB962C8B-B14F-4D97-AF65-F5344CB8AC3E}">
        <p14:creationId xmlns:p14="http://schemas.microsoft.com/office/powerpoint/2010/main" val="1226610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4/21/2021</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4/21/2021</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4/21/2021</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4/21/2021</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4/21/2021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4/21/2021</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4/21/2021</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4/21/2021</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4/21/2021</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4/21/2021</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381001"/>
            <a:ext cx="8458200" cy="5257799"/>
          </a:xfrm>
        </p:spPr>
        <p:txBody>
          <a:bodyPr/>
          <a:lstStyle/>
          <a:p>
            <a:pPr algn="ctr"/>
            <a:r>
              <a:rPr lang="en-US" sz="3200" b="1" cap="none" dirty="0" smtClean="0">
                <a:solidFill>
                  <a:srgbClr val="FF0000"/>
                </a:solidFill>
                <a:effectLst>
                  <a:outerShdw blurRad="50800" dist="38100" dir="2700000" algn="tl">
                    <a:srgbClr val="000000">
                      <a:alpha val="40000"/>
                    </a:srgbClr>
                  </a:outerShdw>
                </a:effectLst>
                <a:latin typeface="Book Antiqua"/>
                <a:ea typeface="+mn-ea"/>
                <a:cs typeface="+mn-cs"/>
              </a:rPr>
              <a:t/>
            </a:r>
            <a:br>
              <a:rPr lang="en-US" sz="3200" b="1" cap="none" dirty="0" smtClean="0">
                <a:solidFill>
                  <a:srgbClr val="FF0000"/>
                </a:solidFill>
                <a:effectLst>
                  <a:outerShdw blurRad="50800" dist="38100" dir="2700000" algn="tl">
                    <a:srgbClr val="000000">
                      <a:alpha val="40000"/>
                    </a:srgbClr>
                  </a:outerShdw>
                </a:effectLst>
                <a:latin typeface="Book Antiqua"/>
                <a:ea typeface="+mn-ea"/>
                <a:cs typeface="+mn-cs"/>
              </a:rPr>
            </a:br>
            <a:r>
              <a:rPr lang="en-US" sz="3200" b="1" cap="none" dirty="0">
                <a:solidFill>
                  <a:srgbClr val="FF0000"/>
                </a:solidFill>
                <a:effectLst>
                  <a:outerShdw blurRad="50800" dist="38100" dir="2700000" algn="tl">
                    <a:srgbClr val="000000">
                      <a:alpha val="40000"/>
                    </a:srgbClr>
                  </a:outerShdw>
                </a:effectLst>
                <a:latin typeface="Book Antiqua"/>
                <a:ea typeface="+mn-ea"/>
                <a:cs typeface="+mn-cs"/>
              </a:rPr>
              <a:t/>
            </a:r>
            <a:br>
              <a:rPr lang="en-US" sz="3200" b="1" cap="none" dirty="0">
                <a:solidFill>
                  <a:srgbClr val="FF0000"/>
                </a:solidFill>
                <a:effectLst>
                  <a:outerShdw blurRad="50800" dist="38100" dir="2700000" algn="tl">
                    <a:srgbClr val="000000">
                      <a:alpha val="40000"/>
                    </a:srgbClr>
                  </a:outerShdw>
                </a:effectLst>
                <a:latin typeface="Book Antiqua"/>
                <a:ea typeface="+mn-ea"/>
                <a:cs typeface="+mn-cs"/>
              </a:rPr>
            </a:br>
            <a:r>
              <a:rPr lang="en-US" sz="3200" b="1" cap="none" dirty="0" smtClean="0">
                <a:solidFill>
                  <a:srgbClr val="FF0000"/>
                </a:solidFill>
                <a:effectLst>
                  <a:outerShdw blurRad="50800" dist="38100" dir="2700000" algn="tl">
                    <a:srgbClr val="000000">
                      <a:alpha val="40000"/>
                    </a:srgbClr>
                  </a:outerShdw>
                </a:effectLst>
                <a:latin typeface="Book Antiqua"/>
                <a:ea typeface="+mn-ea"/>
                <a:cs typeface="+mn-cs"/>
              </a:rPr>
              <a:t>TÜRKİYE</a:t>
            </a:r>
            <a:r>
              <a:rPr lang="en-US" sz="3200" b="1" cap="none" dirty="0" smtClean="0">
                <a:solidFill>
                  <a:srgbClr val="FF0000"/>
                </a:solidFill>
                <a:effectLst/>
                <a:latin typeface="Book Antiqua"/>
                <a:ea typeface="+mn-ea"/>
                <a:cs typeface="+mn-cs"/>
              </a:rPr>
              <a:t> </a:t>
            </a:r>
            <a:r>
              <a:rPr lang="en-US" sz="3200" b="1" cap="none" dirty="0" smtClean="0">
                <a:solidFill>
                  <a:srgbClr val="FF0000"/>
                </a:solidFill>
                <a:effectLst>
                  <a:outerShdw blurRad="50800" dist="38100" dir="2700000" algn="tl">
                    <a:srgbClr val="000000">
                      <a:alpha val="40000"/>
                    </a:srgbClr>
                  </a:outerShdw>
                </a:effectLst>
                <a:latin typeface="Book Antiqua"/>
                <a:ea typeface="+mn-ea"/>
                <a:cs typeface="+mn-cs"/>
              </a:rPr>
              <a:t>TÜRKÇESİ</a:t>
            </a:r>
            <a:r>
              <a:rPr lang="en-US" sz="2800" b="1" cap="none" dirty="0" smtClean="0">
                <a:solidFill>
                  <a:prstClr val="white"/>
                </a:solidFill>
                <a:effectLst>
                  <a:outerShdw blurRad="50800" dist="38100" dir="2700000" algn="tl">
                    <a:srgbClr val="000000">
                      <a:alpha val="40000"/>
                    </a:srgbClr>
                  </a:outerShdw>
                </a:effectLst>
                <a:latin typeface="Book Antiqua"/>
                <a:ea typeface="+mn-ea"/>
                <a:cs typeface="+mn-cs"/>
              </a:rPr>
              <a:t/>
            </a:r>
            <a:br>
              <a:rPr lang="en-US" sz="2800" b="1" cap="none" dirty="0" smtClean="0">
                <a:solidFill>
                  <a:prstClr val="white"/>
                </a:solidFill>
                <a:effectLst>
                  <a:outerShdw blurRad="50800" dist="38100" dir="2700000" algn="tl">
                    <a:srgbClr val="000000">
                      <a:alpha val="40000"/>
                    </a:srgbClr>
                  </a:outerShdw>
                </a:effectLst>
                <a:latin typeface="Book Antiqua"/>
                <a:ea typeface="+mn-ea"/>
                <a:cs typeface="+mn-cs"/>
              </a:rPr>
            </a:br>
            <a:r>
              <a:rPr lang="ar-IQ" sz="2800" b="1" cap="none" dirty="0" smtClean="0">
                <a:solidFill>
                  <a:prstClr val="white"/>
                </a:solidFill>
                <a:effectLst>
                  <a:outerShdw blurRad="50800" dist="38100" dir="2700000" algn="tl">
                    <a:srgbClr val="000000">
                      <a:alpha val="40000"/>
                    </a:srgbClr>
                  </a:outerShdw>
                </a:effectLst>
                <a:latin typeface="Book Antiqua"/>
                <a:ea typeface="+mn-ea"/>
                <a:cs typeface="+mn-cs"/>
              </a:rPr>
              <a:t/>
            </a:r>
            <a:br>
              <a:rPr lang="ar-IQ" sz="2800" b="1" cap="none" dirty="0" smtClean="0">
                <a:solidFill>
                  <a:prstClr val="white"/>
                </a:solidFill>
                <a:effectLst>
                  <a:outerShdw blurRad="50800" dist="38100" dir="2700000" algn="tl">
                    <a:srgbClr val="000000">
                      <a:alpha val="40000"/>
                    </a:srgbClr>
                  </a:outerShdw>
                </a:effectLst>
                <a:latin typeface="Book Antiqua"/>
                <a:ea typeface="+mn-ea"/>
                <a:cs typeface="+mn-cs"/>
              </a:rPr>
            </a:br>
            <a:r>
              <a:rPr lang="en-US" sz="3200" b="1" cap="none" dirty="0" smtClean="0">
                <a:solidFill>
                  <a:srgbClr val="FFC000"/>
                </a:solidFill>
                <a:effectLst>
                  <a:outerShdw blurRad="50800" dist="38100" dir="2700000" algn="tl">
                    <a:srgbClr val="000000">
                      <a:alpha val="40000"/>
                    </a:srgbClr>
                  </a:outerShdw>
                </a:effectLst>
                <a:latin typeface="Arial"/>
                <a:ea typeface="Arial"/>
                <a:cs typeface="+mn-cs"/>
              </a:rPr>
              <a:t>4</a:t>
            </a:r>
            <a:r>
              <a:rPr lang="en-US" sz="3200" b="1" cap="none" dirty="0">
                <a:solidFill>
                  <a:srgbClr val="FFC000"/>
                </a:solidFill>
                <a:effectLst>
                  <a:outerShdw blurRad="50800" dist="38100" dir="2700000" algn="tl">
                    <a:srgbClr val="000000">
                      <a:alpha val="40000"/>
                    </a:srgbClr>
                  </a:outerShdw>
                </a:effectLst>
                <a:latin typeface="Arial"/>
                <a:ea typeface="Arial"/>
                <a:cs typeface="+mn-cs"/>
              </a:rPr>
              <a:t>.</a:t>
            </a:r>
            <a:r>
              <a:rPr lang="en-US" sz="3200" b="1" cap="none" dirty="0">
                <a:solidFill>
                  <a:srgbClr val="FFC000"/>
                </a:solidFill>
                <a:effectLst/>
                <a:latin typeface="Arial"/>
                <a:ea typeface="Arial"/>
                <a:cs typeface="+mn-cs"/>
              </a:rPr>
              <a:t> </a:t>
            </a:r>
            <a:r>
              <a:rPr lang="en-US" sz="3200" b="1" cap="none" dirty="0" err="1" smtClean="0">
                <a:solidFill>
                  <a:srgbClr val="FFC000"/>
                </a:solidFill>
                <a:effectLst>
                  <a:outerShdw blurRad="50800" dist="38100" dir="2700000" algn="tl">
                    <a:srgbClr val="000000">
                      <a:alpha val="40000"/>
                    </a:srgbClr>
                  </a:outerShdw>
                </a:effectLst>
                <a:latin typeface="Arial"/>
                <a:ea typeface="Arial"/>
                <a:cs typeface="+mn-cs"/>
              </a:rPr>
              <a:t>Sınıf</a:t>
            </a:r>
            <a:r>
              <a:rPr lang="en-US" sz="3200" b="1" cap="none" dirty="0" smtClean="0">
                <a:solidFill>
                  <a:srgbClr val="FFC000"/>
                </a:solidFill>
                <a:effectLst>
                  <a:outerShdw blurRad="50800" dist="38100" dir="2700000" algn="tl">
                    <a:srgbClr val="000000">
                      <a:alpha val="40000"/>
                    </a:srgbClr>
                  </a:outerShdw>
                </a:effectLst>
                <a:latin typeface="Arial"/>
                <a:ea typeface="Arial"/>
                <a:cs typeface="+mn-cs"/>
              </a:rPr>
              <a:t/>
            </a:r>
            <a:br>
              <a:rPr lang="en-US" sz="3200" b="1" cap="none" dirty="0" smtClean="0">
                <a:solidFill>
                  <a:srgbClr val="FFC000"/>
                </a:solidFill>
                <a:effectLst>
                  <a:outerShdw blurRad="50800" dist="38100" dir="2700000" algn="tl">
                    <a:srgbClr val="000000">
                      <a:alpha val="40000"/>
                    </a:srgbClr>
                  </a:outerShdw>
                </a:effectLst>
                <a:latin typeface="Arial"/>
                <a:ea typeface="Arial"/>
                <a:cs typeface="+mn-cs"/>
              </a:rPr>
            </a:br>
            <a:r>
              <a:rPr lang="en-US" sz="3200" b="1" cap="none" dirty="0" err="1" smtClean="0">
                <a:solidFill>
                  <a:srgbClr val="FFC000"/>
                </a:solidFill>
                <a:effectLst>
                  <a:outerShdw blurRad="50800" dist="38100" dir="2700000" algn="tl">
                    <a:srgbClr val="000000">
                      <a:alpha val="40000"/>
                    </a:srgbClr>
                  </a:outerShdw>
                </a:effectLst>
                <a:latin typeface="Arial"/>
                <a:ea typeface="Arial"/>
                <a:cs typeface="+mn-cs"/>
              </a:rPr>
              <a:t>Ders</a:t>
            </a:r>
            <a:r>
              <a:rPr lang="en-US" sz="3200" b="1" cap="none" dirty="0" smtClean="0">
                <a:solidFill>
                  <a:srgbClr val="FFC000"/>
                </a:solidFill>
                <a:effectLst>
                  <a:outerShdw blurRad="50800" dist="38100" dir="2700000" algn="tl">
                    <a:srgbClr val="000000">
                      <a:alpha val="40000"/>
                    </a:srgbClr>
                  </a:outerShdw>
                </a:effectLst>
                <a:latin typeface="Arial"/>
                <a:ea typeface="Arial"/>
                <a:cs typeface="+mn-cs"/>
              </a:rPr>
              <a:t> </a:t>
            </a:r>
            <a:r>
              <a:rPr lang="en-US" sz="3200" b="1" cap="none" dirty="0" smtClean="0">
                <a:solidFill>
                  <a:srgbClr val="FFC000"/>
                </a:solidFill>
                <a:effectLst>
                  <a:outerShdw blurRad="50800" dist="38100" dir="2700000" algn="tl">
                    <a:srgbClr val="000000">
                      <a:alpha val="40000"/>
                    </a:srgbClr>
                  </a:outerShdw>
                </a:effectLst>
                <a:latin typeface="Arial"/>
                <a:ea typeface="Arial"/>
                <a:cs typeface="+mn-cs"/>
              </a:rPr>
              <a:t>C</a:t>
            </a:r>
            <a:endParaRPr lang="ar-IQ" sz="3200" dirty="0"/>
          </a:p>
        </p:txBody>
      </p:sp>
    </p:spTree>
    <p:extLst>
      <p:ext uri="{BB962C8B-B14F-4D97-AF65-F5344CB8AC3E}">
        <p14:creationId xmlns:p14="http://schemas.microsoft.com/office/powerpoint/2010/main" val="40844325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09600"/>
            <a:ext cx="8458200" cy="5466187"/>
          </a:xfrm>
        </p:spPr>
        <p:txBody>
          <a:bodyPr>
            <a:normAutofit fontScale="90000"/>
          </a:bodyPr>
          <a:lstStyle/>
          <a:p>
            <a:pPr>
              <a:spcBef>
                <a:spcPts val="30"/>
              </a:spcBef>
              <a:spcAft>
                <a:spcPts val="0"/>
              </a:spcAft>
            </a:pPr>
            <a:r>
              <a:rPr lang="en-US" sz="2400" dirty="0">
                <a:effectLst/>
                <a:latin typeface="Arial"/>
                <a:ea typeface="Arial"/>
              </a:rPr>
              <a:t> </a:t>
            </a:r>
            <a:br>
              <a:rPr lang="en-US" sz="2400" dirty="0">
                <a:effectLst/>
                <a:latin typeface="Arial"/>
                <a:ea typeface="Arial"/>
              </a:rPr>
            </a:br>
            <a:r>
              <a:rPr lang="en-US" sz="2400" b="1" dirty="0" smtClean="0">
                <a:solidFill>
                  <a:srgbClr val="FF0000"/>
                </a:solidFill>
                <a:effectLst/>
                <a:latin typeface="Arial"/>
                <a:ea typeface="Arial"/>
              </a:rPr>
              <a:t>16</a:t>
            </a:r>
            <a:r>
              <a:rPr lang="tr-TR" sz="2400" b="1" dirty="0" smtClean="0">
                <a:solidFill>
                  <a:srgbClr val="FF0000"/>
                </a:solidFill>
                <a:effectLst/>
                <a:latin typeface="Arial"/>
                <a:ea typeface="Arial"/>
              </a:rPr>
              <a:t>.</a:t>
            </a:r>
            <a:r>
              <a:rPr lang="en-US" sz="2400" b="1" dirty="0" smtClean="0">
                <a:solidFill>
                  <a:srgbClr val="FF0000"/>
                </a:solidFill>
                <a:effectLst/>
                <a:latin typeface="Arial"/>
                <a:ea typeface="Arial"/>
              </a:rPr>
              <a:t>/ğ</a:t>
            </a:r>
            <a:r>
              <a:rPr lang="en-US" sz="2400" b="1" dirty="0">
                <a:solidFill>
                  <a:srgbClr val="FF0000"/>
                </a:solidFill>
                <a:effectLst/>
                <a:latin typeface="Arial"/>
                <a:ea typeface="Arial"/>
              </a:rPr>
              <a:t>/ ilk </a:t>
            </a:r>
            <a:r>
              <a:rPr lang="en-US" sz="2400" b="1" dirty="0" err="1">
                <a:solidFill>
                  <a:srgbClr val="FF0000"/>
                </a:solidFill>
                <a:effectLst/>
                <a:latin typeface="Arial"/>
                <a:ea typeface="Arial"/>
              </a:rPr>
              <a:t>hece</a:t>
            </a:r>
            <a:r>
              <a:rPr lang="en-US" sz="2400" b="1" dirty="0">
                <a:solidFill>
                  <a:srgbClr val="FF0000"/>
                </a:solidFill>
                <a:effectLst/>
                <a:latin typeface="Arial"/>
                <a:ea typeface="Arial"/>
              </a:rPr>
              <a:t> </a:t>
            </a:r>
            <a:r>
              <a:rPr lang="en-US" sz="2400" b="1" dirty="0" err="1">
                <a:solidFill>
                  <a:srgbClr val="FF0000"/>
                </a:solidFill>
                <a:effectLst/>
                <a:latin typeface="Arial"/>
                <a:ea typeface="Arial"/>
              </a:rPr>
              <a:t>sonunda</a:t>
            </a:r>
            <a:r>
              <a:rPr lang="en-US" sz="2400" b="1" spc="-35" dirty="0">
                <a:solidFill>
                  <a:srgbClr val="FF0000"/>
                </a:solidFill>
                <a:effectLst/>
                <a:latin typeface="Arial"/>
                <a:ea typeface="Arial"/>
              </a:rPr>
              <a:t> </a:t>
            </a:r>
            <a:r>
              <a:rPr lang="en-US" sz="2400" b="1" dirty="0" err="1" smtClean="0">
                <a:solidFill>
                  <a:srgbClr val="FF0000"/>
                </a:solidFill>
                <a:effectLst/>
                <a:latin typeface="Arial"/>
                <a:ea typeface="Arial"/>
              </a:rPr>
              <a:t>bulunabilir</a:t>
            </a:r>
            <a:r>
              <a:rPr lang="en-US" sz="2400" b="1" dirty="0" smtClean="0">
                <a:solidFill>
                  <a:srgbClr val="FF0000"/>
                </a:solidFill>
                <a:effectLst/>
                <a:latin typeface="Arial"/>
                <a:ea typeface="Arial"/>
              </a:rPr>
              <a:t>:</a:t>
            </a:r>
            <a:r>
              <a:rPr lang="en-US" sz="2400" b="1" dirty="0">
                <a:solidFill>
                  <a:srgbClr val="FF0000"/>
                </a:solidFill>
                <a:effectLst/>
                <a:latin typeface="Arial"/>
                <a:ea typeface="Arial"/>
              </a:rPr>
              <a:t/>
            </a:r>
            <a:br>
              <a:rPr lang="en-US" sz="2400" b="1" dirty="0">
                <a:solidFill>
                  <a:srgbClr val="FF0000"/>
                </a:solidFill>
                <a:effectLst/>
                <a:latin typeface="Arial"/>
                <a:ea typeface="Arial"/>
              </a:rPr>
            </a:br>
            <a:r>
              <a:rPr lang="en-US" sz="2400" b="1" dirty="0">
                <a:effectLst/>
                <a:latin typeface="Arial"/>
                <a:ea typeface="Arial"/>
              </a:rPr>
              <a:t> </a:t>
            </a:r>
            <a:r>
              <a:rPr lang="en-US" sz="2400" dirty="0">
                <a:effectLst/>
                <a:latin typeface="Arial"/>
                <a:ea typeface="Arial"/>
              </a:rPr>
              <a:t/>
            </a:r>
            <a:br>
              <a:rPr lang="en-US" sz="2400" dirty="0">
                <a:effectLst/>
                <a:latin typeface="Arial"/>
                <a:ea typeface="Arial"/>
              </a:rPr>
            </a:br>
            <a:r>
              <a:rPr lang="en-US" sz="2400" b="1" dirty="0" err="1" smtClean="0">
                <a:effectLst/>
                <a:latin typeface="Arial"/>
                <a:ea typeface="Symbol"/>
                <a:cs typeface="Symbol"/>
              </a:rPr>
              <a:t>Örn</a:t>
            </a:r>
            <a:r>
              <a:rPr lang="en-US" sz="2400" b="1" dirty="0">
                <a:effectLst/>
                <a:latin typeface="Arial"/>
                <a:ea typeface="Symbol"/>
                <a:cs typeface="Symbol"/>
              </a:rPr>
              <a:t>:</a:t>
            </a:r>
            <a:r>
              <a:rPr lang="en-US" sz="2400" dirty="0">
                <a:effectLst/>
                <a:latin typeface="Arial"/>
                <a:ea typeface="Symbol"/>
                <a:cs typeface="Symbol"/>
              </a:rPr>
              <a:t> </a:t>
            </a:r>
            <a:r>
              <a:rPr lang="en-US" sz="2400" b="1" i="1" dirty="0" err="1">
                <a:solidFill>
                  <a:srgbClr val="7030A0"/>
                </a:solidFill>
                <a:effectLst/>
                <a:latin typeface="Arial"/>
                <a:ea typeface="Symbol"/>
                <a:cs typeface="Symbol"/>
              </a:rPr>
              <a:t>Ağ</a:t>
            </a:r>
            <a:r>
              <a:rPr lang="en-US" sz="2400" b="1" i="1" dirty="0">
                <a:solidFill>
                  <a:srgbClr val="7030A0"/>
                </a:solidFill>
                <a:effectLst/>
                <a:latin typeface="Arial"/>
                <a:ea typeface="Symbol"/>
                <a:cs typeface="Symbol"/>
              </a:rPr>
              <a:t>, </a:t>
            </a:r>
            <a:r>
              <a:rPr lang="en-US" sz="2400" b="1" i="1" dirty="0" err="1">
                <a:solidFill>
                  <a:srgbClr val="7030A0"/>
                </a:solidFill>
                <a:effectLst/>
                <a:latin typeface="Arial"/>
                <a:ea typeface="Symbol"/>
                <a:cs typeface="Symbol"/>
              </a:rPr>
              <a:t>dağ</a:t>
            </a:r>
            <a:r>
              <a:rPr lang="en-US" sz="2400" b="1" i="1" dirty="0">
                <a:solidFill>
                  <a:srgbClr val="7030A0"/>
                </a:solidFill>
                <a:effectLst/>
                <a:latin typeface="Arial"/>
                <a:ea typeface="Symbol"/>
                <a:cs typeface="Symbol"/>
              </a:rPr>
              <a:t>, </a:t>
            </a:r>
            <a:r>
              <a:rPr lang="en-US" sz="2400" b="1" i="1" dirty="0" err="1">
                <a:solidFill>
                  <a:srgbClr val="7030A0"/>
                </a:solidFill>
                <a:effectLst/>
                <a:latin typeface="Arial"/>
                <a:ea typeface="Symbol"/>
                <a:cs typeface="Symbol"/>
              </a:rPr>
              <a:t>oğ</a:t>
            </a:r>
            <a:r>
              <a:rPr lang="en-US" sz="2400" b="1" dirty="0">
                <a:solidFill>
                  <a:srgbClr val="7030A0"/>
                </a:solidFill>
                <a:effectLst/>
                <a:latin typeface="Arial"/>
                <a:ea typeface="Symbol"/>
                <a:cs typeface="Symbol"/>
              </a:rPr>
              <a:t>…</a:t>
            </a:r>
            <a:r>
              <a:rPr lang="en-US" sz="2400" b="1" spc="-5" dirty="0">
                <a:solidFill>
                  <a:srgbClr val="7030A0"/>
                </a:solidFill>
                <a:effectLst/>
                <a:latin typeface="Arial"/>
                <a:ea typeface="Symbol"/>
                <a:cs typeface="Symbol"/>
              </a:rPr>
              <a:t> </a:t>
            </a:r>
            <a:r>
              <a:rPr lang="en-US" sz="2400" b="1" dirty="0" err="1">
                <a:solidFill>
                  <a:srgbClr val="7030A0"/>
                </a:solidFill>
                <a:effectLst/>
                <a:latin typeface="Arial"/>
                <a:ea typeface="Symbol"/>
                <a:cs typeface="Symbol"/>
              </a:rPr>
              <a:t>gibi</a:t>
            </a:r>
            <a:r>
              <a:rPr lang="en-US" sz="2400" b="1" dirty="0" smtClean="0">
                <a:solidFill>
                  <a:srgbClr val="7030A0"/>
                </a:solidFill>
                <a:effectLst/>
                <a:latin typeface="Arial"/>
                <a:ea typeface="Symbol"/>
                <a:cs typeface="Symbol"/>
              </a:rPr>
              <a:t>.</a:t>
            </a:r>
            <a:br>
              <a:rPr lang="en-US" sz="2400" b="1" dirty="0" smtClean="0">
                <a:solidFill>
                  <a:srgbClr val="7030A0"/>
                </a:solidFill>
                <a:effectLst/>
                <a:latin typeface="Arial"/>
                <a:ea typeface="Symbol"/>
                <a:cs typeface="Symbol"/>
              </a:rPr>
            </a:br>
            <a:r>
              <a:rPr lang="en-US" sz="2000" dirty="0">
                <a:effectLst/>
                <a:latin typeface="Arial"/>
                <a:ea typeface="Symbol"/>
                <a:cs typeface="Symbol"/>
              </a:rPr>
              <a:t/>
            </a:r>
            <a:br>
              <a:rPr lang="en-US" sz="2000" dirty="0">
                <a:effectLst/>
                <a:latin typeface="Arial"/>
                <a:ea typeface="Symbol"/>
                <a:cs typeface="Symbol"/>
              </a:rPr>
            </a:br>
            <a:r>
              <a:rPr lang="en-US" sz="2200" b="1" dirty="0" err="1">
                <a:solidFill>
                  <a:srgbClr val="00B050"/>
                </a:solidFill>
                <a:effectLst/>
              </a:rPr>
              <a:t>Yabancı</a:t>
            </a:r>
            <a:r>
              <a:rPr lang="en-US" sz="2200" b="1" dirty="0">
                <a:solidFill>
                  <a:srgbClr val="00B050"/>
                </a:solidFill>
                <a:effectLst/>
              </a:rPr>
              <a:t> </a:t>
            </a:r>
            <a:r>
              <a:rPr lang="en-US" sz="2200" b="1" dirty="0" err="1">
                <a:solidFill>
                  <a:srgbClr val="00B050"/>
                </a:solidFill>
                <a:effectLst/>
              </a:rPr>
              <a:t>kökenli</a:t>
            </a:r>
            <a:r>
              <a:rPr lang="en-US" sz="2200" b="1" dirty="0">
                <a:solidFill>
                  <a:srgbClr val="00B050"/>
                </a:solidFill>
                <a:effectLst/>
              </a:rPr>
              <a:t> </a:t>
            </a:r>
            <a:r>
              <a:rPr lang="en-US" sz="2200" b="1" dirty="0" err="1">
                <a:solidFill>
                  <a:srgbClr val="00B050"/>
                </a:solidFill>
                <a:effectLst/>
              </a:rPr>
              <a:t>sözcüklerin</a:t>
            </a:r>
            <a:r>
              <a:rPr lang="en-US" sz="2200" b="1" dirty="0">
                <a:solidFill>
                  <a:srgbClr val="00B050"/>
                </a:solidFill>
                <a:effectLst/>
              </a:rPr>
              <a:t> </a:t>
            </a:r>
            <a:r>
              <a:rPr lang="en-US" sz="2200" b="1" dirty="0" err="1">
                <a:solidFill>
                  <a:srgbClr val="00B050"/>
                </a:solidFill>
                <a:effectLst/>
              </a:rPr>
              <a:t>belirlenmesi</a:t>
            </a:r>
            <a:r>
              <a:rPr lang="en-US" sz="2000" b="1" dirty="0">
                <a:solidFill>
                  <a:srgbClr val="FF0000"/>
                </a:solidFill>
                <a:effectLst/>
              </a:rPr>
              <a:t/>
            </a:r>
            <a:br>
              <a:rPr lang="en-US" sz="2000" b="1" dirty="0">
                <a:solidFill>
                  <a:srgbClr val="FF0000"/>
                </a:solidFill>
                <a:effectLst/>
              </a:rPr>
            </a:br>
            <a:r>
              <a:rPr lang="en-US" sz="2200" b="1" dirty="0" err="1" smtClean="0">
                <a:solidFill>
                  <a:srgbClr val="C00000"/>
                </a:solidFill>
                <a:effectLst/>
              </a:rPr>
              <a:t>Türkçe’nin</a:t>
            </a:r>
            <a:r>
              <a:rPr lang="en-US" sz="2200" b="1" dirty="0" smtClean="0">
                <a:solidFill>
                  <a:srgbClr val="C00000"/>
                </a:solidFill>
                <a:effectLst/>
              </a:rPr>
              <a:t> </a:t>
            </a:r>
            <a:r>
              <a:rPr lang="en-US" sz="2200" b="1" dirty="0" err="1">
                <a:solidFill>
                  <a:srgbClr val="C00000"/>
                </a:solidFill>
                <a:effectLst/>
              </a:rPr>
              <a:t>yukarıda</a:t>
            </a:r>
            <a:r>
              <a:rPr lang="en-US" sz="2200" b="1" dirty="0">
                <a:solidFill>
                  <a:srgbClr val="C00000"/>
                </a:solidFill>
                <a:effectLst/>
              </a:rPr>
              <a:t> </a:t>
            </a:r>
            <a:r>
              <a:rPr lang="en-US" sz="2200" b="1" dirty="0" err="1">
                <a:solidFill>
                  <a:srgbClr val="C00000"/>
                </a:solidFill>
                <a:effectLst/>
              </a:rPr>
              <a:t>sayılan</a:t>
            </a:r>
            <a:r>
              <a:rPr lang="en-US" sz="2200" b="1" dirty="0">
                <a:solidFill>
                  <a:srgbClr val="C00000"/>
                </a:solidFill>
                <a:effectLst/>
              </a:rPr>
              <a:t> </a:t>
            </a:r>
            <a:r>
              <a:rPr lang="en-US" sz="2200" b="1" dirty="0" err="1">
                <a:solidFill>
                  <a:srgbClr val="C00000"/>
                </a:solidFill>
                <a:effectLst/>
              </a:rPr>
              <a:t>ses</a:t>
            </a:r>
            <a:r>
              <a:rPr lang="en-US" sz="2200" b="1" dirty="0">
                <a:solidFill>
                  <a:srgbClr val="C00000"/>
                </a:solidFill>
                <a:effectLst/>
              </a:rPr>
              <a:t> </a:t>
            </a:r>
            <a:r>
              <a:rPr lang="en-US" sz="2200" b="1" dirty="0" err="1">
                <a:solidFill>
                  <a:srgbClr val="C00000"/>
                </a:solidFill>
                <a:effectLst/>
              </a:rPr>
              <a:t>özellikleri</a:t>
            </a:r>
            <a:r>
              <a:rPr lang="en-US" sz="2200" b="1" dirty="0">
                <a:solidFill>
                  <a:srgbClr val="C00000"/>
                </a:solidFill>
                <a:effectLst/>
              </a:rPr>
              <a:t> </a:t>
            </a:r>
            <a:r>
              <a:rPr lang="en-US" sz="2200" b="1" dirty="0" err="1">
                <a:solidFill>
                  <a:srgbClr val="C00000"/>
                </a:solidFill>
                <a:effectLst/>
              </a:rPr>
              <a:t>göz</a:t>
            </a:r>
            <a:r>
              <a:rPr lang="en-US" sz="2200" b="1" dirty="0">
                <a:solidFill>
                  <a:srgbClr val="C00000"/>
                </a:solidFill>
                <a:effectLst/>
              </a:rPr>
              <a:t> </a:t>
            </a:r>
            <a:r>
              <a:rPr lang="en-US" sz="2200" b="1" dirty="0" err="1">
                <a:solidFill>
                  <a:srgbClr val="C00000"/>
                </a:solidFill>
                <a:effectLst/>
              </a:rPr>
              <a:t>önüne</a:t>
            </a:r>
            <a:r>
              <a:rPr lang="en-US" sz="2200" b="1" dirty="0">
                <a:solidFill>
                  <a:srgbClr val="C00000"/>
                </a:solidFill>
                <a:effectLst/>
              </a:rPr>
              <a:t> </a:t>
            </a:r>
            <a:r>
              <a:rPr lang="en-US" sz="2200" b="1" dirty="0" err="1">
                <a:solidFill>
                  <a:srgbClr val="C00000"/>
                </a:solidFill>
                <a:effectLst/>
              </a:rPr>
              <a:t>alınarak</a:t>
            </a:r>
            <a:r>
              <a:rPr lang="en-US" sz="2200" b="1" dirty="0">
                <a:solidFill>
                  <a:srgbClr val="C00000"/>
                </a:solidFill>
                <a:effectLst/>
              </a:rPr>
              <a:t>, </a:t>
            </a:r>
            <a:r>
              <a:rPr lang="en-US" sz="2200" b="1" dirty="0" err="1">
                <a:solidFill>
                  <a:srgbClr val="C00000"/>
                </a:solidFill>
                <a:effectLst/>
              </a:rPr>
              <a:t>herhangi</a:t>
            </a:r>
            <a:r>
              <a:rPr lang="en-US" sz="2200" b="1" dirty="0">
                <a:solidFill>
                  <a:srgbClr val="C00000"/>
                </a:solidFill>
                <a:effectLst/>
              </a:rPr>
              <a:t> </a:t>
            </a:r>
            <a:r>
              <a:rPr lang="en-US" sz="2200" b="1" dirty="0" err="1">
                <a:solidFill>
                  <a:srgbClr val="C00000"/>
                </a:solidFill>
                <a:effectLst/>
              </a:rPr>
              <a:t>bir</a:t>
            </a:r>
            <a:r>
              <a:rPr lang="en-US" sz="2200" b="1" dirty="0">
                <a:solidFill>
                  <a:srgbClr val="C00000"/>
                </a:solidFill>
                <a:effectLst/>
              </a:rPr>
              <a:t> </a:t>
            </a:r>
            <a:r>
              <a:rPr lang="en-US" sz="2200" b="1" dirty="0" err="1">
                <a:solidFill>
                  <a:srgbClr val="C00000"/>
                </a:solidFill>
                <a:effectLst/>
              </a:rPr>
              <a:t>metinde</a:t>
            </a:r>
            <a:r>
              <a:rPr lang="en-US" sz="2200" b="1" dirty="0">
                <a:solidFill>
                  <a:srgbClr val="C00000"/>
                </a:solidFill>
                <a:effectLst/>
              </a:rPr>
              <a:t> </a:t>
            </a:r>
            <a:r>
              <a:rPr lang="en-US" sz="2200" b="1" dirty="0" err="1">
                <a:solidFill>
                  <a:srgbClr val="C00000"/>
                </a:solidFill>
                <a:effectLst/>
              </a:rPr>
              <a:t>yer</a:t>
            </a:r>
            <a:r>
              <a:rPr lang="en-US" sz="2200" b="1" dirty="0">
                <a:solidFill>
                  <a:srgbClr val="C00000"/>
                </a:solidFill>
                <a:effectLst/>
              </a:rPr>
              <a:t> </a:t>
            </a:r>
            <a:r>
              <a:rPr lang="en-US" sz="2200" b="1" dirty="0" err="1">
                <a:solidFill>
                  <a:srgbClr val="C00000"/>
                </a:solidFill>
                <a:effectLst/>
              </a:rPr>
              <a:t>alan</a:t>
            </a:r>
            <a:r>
              <a:rPr lang="en-US" sz="2200" b="1" dirty="0">
                <a:solidFill>
                  <a:srgbClr val="C00000"/>
                </a:solidFill>
                <a:effectLst/>
              </a:rPr>
              <a:t> </a:t>
            </a:r>
            <a:r>
              <a:rPr lang="en-US" sz="2200" b="1" dirty="0" err="1">
                <a:solidFill>
                  <a:srgbClr val="C00000"/>
                </a:solidFill>
                <a:effectLst/>
              </a:rPr>
              <a:t>sözcüklerin</a:t>
            </a:r>
            <a:r>
              <a:rPr lang="en-US" sz="2200" b="1" dirty="0">
                <a:solidFill>
                  <a:srgbClr val="C00000"/>
                </a:solidFill>
                <a:effectLst/>
              </a:rPr>
              <a:t> </a:t>
            </a:r>
            <a:r>
              <a:rPr lang="en-US" sz="2200" b="1" dirty="0" err="1">
                <a:solidFill>
                  <a:srgbClr val="C00000"/>
                </a:solidFill>
                <a:effectLst/>
              </a:rPr>
              <a:t>Türkçe</a:t>
            </a:r>
            <a:r>
              <a:rPr lang="en-US" sz="2200" b="1" dirty="0">
                <a:solidFill>
                  <a:srgbClr val="C00000"/>
                </a:solidFill>
                <a:effectLst/>
              </a:rPr>
              <a:t> </a:t>
            </a:r>
            <a:r>
              <a:rPr lang="en-US" sz="2200" b="1" dirty="0" err="1">
                <a:solidFill>
                  <a:srgbClr val="C00000"/>
                </a:solidFill>
                <a:effectLst/>
              </a:rPr>
              <a:t>olup</a:t>
            </a:r>
            <a:r>
              <a:rPr lang="en-US" sz="2200" b="1" dirty="0">
                <a:solidFill>
                  <a:srgbClr val="C00000"/>
                </a:solidFill>
                <a:effectLst/>
              </a:rPr>
              <a:t> </a:t>
            </a:r>
            <a:r>
              <a:rPr lang="en-US" sz="2200" b="1" dirty="0" err="1">
                <a:solidFill>
                  <a:srgbClr val="C00000"/>
                </a:solidFill>
                <a:effectLst/>
              </a:rPr>
              <a:t>olmadığı</a:t>
            </a:r>
            <a:r>
              <a:rPr lang="en-US" sz="2200" b="1" dirty="0">
                <a:solidFill>
                  <a:srgbClr val="C00000"/>
                </a:solidFill>
                <a:effectLst/>
              </a:rPr>
              <a:t> </a:t>
            </a:r>
            <a:r>
              <a:rPr lang="en-US" sz="2200" b="1" dirty="0" err="1" smtClean="0">
                <a:solidFill>
                  <a:srgbClr val="C00000"/>
                </a:solidFill>
                <a:effectLst/>
              </a:rPr>
              <a:t>anlaşılabilir</a:t>
            </a:r>
            <a:r>
              <a:rPr lang="en-US" sz="2200" b="1" dirty="0">
                <a:solidFill>
                  <a:srgbClr val="C00000"/>
                </a:solidFill>
                <a:effectLst/>
              </a:rPr>
              <a:t>.</a:t>
            </a:r>
            <a:br>
              <a:rPr lang="en-US" sz="2200" b="1" dirty="0">
                <a:solidFill>
                  <a:srgbClr val="C00000"/>
                </a:solidFill>
                <a:effectLst/>
              </a:rPr>
            </a:br>
            <a:r>
              <a:rPr lang="en-US" sz="2200" b="1" dirty="0" smtClean="0">
                <a:solidFill>
                  <a:srgbClr val="C00000"/>
                </a:solidFill>
                <a:effectLst/>
              </a:rPr>
              <a:t/>
            </a:r>
            <a:br>
              <a:rPr lang="en-US" sz="2200" b="1" dirty="0" smtClean="0">
                <a:solidFill>
                  <a:srgbClr val="C00000"/>
                </a:solidFill>
                <a:effectLst/>
              </a:rPr>
            </a:br>
            <a:r>
              <a:rPr lang="en-US" sz="2700" b="1" dirty="0" smtClean="0">
                <a:solidFill>
                  <a:srgbClr val="7030A0"/>
                </a:solidFill>
                <a:effectLst/>
              </a:rPr>
              <a:t>SES </a:t>
            </a:r>
            <a:r>
              <a:rPr lang="en-US" sz="2700" b="1" dirty="0">
                <a:solidFill>
                  <a:srgbClr val="7030A0"/>
                </a:solidFill>
                <a:effectLst/>
              </a:rPr>
              <a:t>OLAYLARI</a:t>
            </a:r>
            <a:r>
              <a:rPr lang="en-US" sz="2200" b="1" dirty="0">
                <a:solidFill>
                  <a:srgbClr val="C00000"/>
                </a:solidFill>
                <a:effectLst/>
              </a:rPr>
              <a:t/>
            </a:r>
            <a:br>
              <a:rPr lang="en-US" sz="2200" b="1" dirty="0">
                <a:solidFill>
                  <a:srgbClr val="C00000"/>
                </a:solidFill>
                <a:effectLst/>
              </a:rPr>
            </a:br>
            <a:r>
              <a:rPr lang="en-US" sz="2200" b="1" dirty="0" err="1" smtClean="0">
                <a:solidFill>
                  <a:schemeClr val="tx1"/>
                </a:solidFill>
                <a:effectLst/>
              </a:rPr>
              <a:t>Ses</a:t>
            </a:r>
            <a:r>
              <a:rPr lang="en-US" sz="2200" b="1" dirty="0" smtClean="0">
                <a:solidFill>
                  <a:schemeClr val="tx1"/>
                </a:solidFill>
                <a:effectLst/>
              </a:rPr>
              <a:t> </a:t>
            </a:r>
            <a:r>
              <a:rPr lang="en-US" sz="2200" b="1" dirty="0" err="1">
                <a:solidFill>
                  <a:schemeClr val="tx1"/>
                </a:solidFill>
                <a:effectLst/>
              </a:rPr>
              <a:t>olayları</a:t>
            </a:r>
            <a:r>
              <a:rPr lang="en-US" sz="2200" b="1" dirty="0">
                <a:solidFill>
                  <a:schemeClr val="tx1"/>
                </a:solidFill>
                <a:effectLst/>
              </a:rPr>
              <a:t>, </a:t>
            </a:r>
            <a:r>
              <a:rPr lang="en-US" sz="2200" b="1" dirty="0" err="1">
                <a:solidFill>
                  <a:schemeClr val="tx1"/>
                </a:solidFill>
                <a:effectLst/>
              </a:rPr>
              <a:t>dil</a:t>
            </a:r>
            <a:r>
              <a:rPr lang="en-US" sz="2200" b="1" dirty="0">
                <a:solidFill>
                  <a:schemeClr val="tx1"/>
                </a:solidFill>
                <a:effectLst/>
              </a:rPr>
              <a:t> </a:t>
            </a:r>
            <a:r>
              <a:rPr lang="en-US" sz="2200" b="1" dirty="0" err="1">
                <a:solidFill>
                  <a:schemeClr val="tx1"/>
                </a:solidFill>
                <a:effectLst/>
              </a:rPr>
              <a:t>seslerinin</a:t>
            </a:r>
            <a:r>
              <a:rPr lang="en-US" sz="2200" b="1" dirty="0">
                <a:solidFill>
                  <a:schemeClr val="tx1"/>
                </a:solidFill>
                <a:effectLst/>
              </a:rPr>
              <a:t>, </a:t>
            </a:r>
            <a:r>
              <a:rPr lang="en-US" sz="2200" b="1" dirty="0" err="1">
                <a:solidFill>
                  <a:schemeClr val="tx1"/>
                </a:solidFill>
                <a:effectLst/>
              </a:rPr>
              <a:t>oluşturdukları</a:t>
            </a:r>
            <a:r>
              <a:rPr lang="en-US" sz="2200" b="1" dirty="0">
                <a:solidFill>
                  <a:schemeClr val="tx1"/>
                </a:solidFill>
                <a:effectLst/>
              </a:rPr>
              <a:t> </a:t>
            </a:r>
            <a:r>
              <a:rPr lang="en-US" sz="2200" b="1" dirty="0" err="1">
                <a:solidFill>
                  <a:schemeClr val="tx1"/>
                </a:solidFill>
                <a:effectLst/>
              </a:rPr>
              <a:t>anlamlı</a:t>
            </a:r>
            <a:r>
              <a:rPr lang="en-US" sz="2200" b="1" dirty="0">
                <a:solidFill>
                  <a:schemeClr val="tx1"/>
                </a:solidFill>
                <a:effectLst/>
              </a:rPr>
              <a:t> </a:t>
            </a:r>
            <a:r>
              <a:rPr lang="en-US" sz="2200" b="1" dirty="0" err="1">
                <a:solidFill>
                  <a:schemeClr val="tx1"/>
                </a:solidFill>
                <a:effectLst/>
              </a:rPr>
              <a:t>ve</a:t>
            </a:r>
            <a:r>
              <a:rPr lang="en-US" sz="2200" b="1" dirty="0">
                <a:solidFill>
                  <a:schemeClr val="tx1"/>
                </a:solidFill>
                <a:effectLst/>
              </a:rPr>
              <a:t> </a:t>
            </a:r>
            <a:r>
              <a:rPr lang="en-US" sz="2200" b="1" dirty="0" err="1">
                <a:solidFill>
                  <a:schemeClr val="tx1"/>
                </a:solidFill>
                <a:effectLst/>
              </a:rPr>
              <a:t>görevli</a:t>
            </a:r>
            <a:r>
              <a:rPr lang="en-US" sz="2200" b="1" dirty="0">
                <a:solidFill>
                  <a:schemeClr val="tx1"/>
                </a:solidFill>
                <a:effectLst/>
              </a:rPr>
              <a:t> </a:t>
            </a:r>
            <a:r>
              <a:rPr lang="en-US" sz="2200" b="1" dirty="0" err="1">
                <a:solidFill>
                  <a:schemeClr val="tx1"/>
                </a:solidFill>
                <a:effectLst/>
              </a:rPr>
              <a:t>ses</a:t>
            </a:r>
            <a:r>
              <a:rPr lang="en-US" sz="2200" b="1" dirty="0">
                <a:solidFill>
                  <a:schemeClr val="tx1"/>
                </a:solidFill>
                <a:effectLst/>
              </a:rPr>
              <a:t> </a:t>
            </a:r>
            <a:r>
              <a:rPr lang="en-US" sz="2200" b="1" dirty="0" err="1">
                <a:solidFill>
                  <a:schemeClr val="tx1"/>
                </a:solidFill>
                <a:effectLst/>
              </a:rPr>
              <a:t>birliklerinde</a:t>
            </a:r>
            <a:r>
              <a:rPr lang="en-US" sz="2200" b="1" dirty="0">
                <a:solidFill>
                  <a:schemeClr val="tx1"/>
                </a:solidFill>
                <a:effectLst/>
              </a:rPr>
              <a:t> </a:t>
            </a:r>
            <a:r>
              <a:rPr lang="en-US" sz="2200" b="1" dirty="0" err="1">
                <a:solidFill>
                  <a:schemeClr val="tx1"/>
                </a:solidFill>
                <a:effectLst/>
              </a:rPr>
              <a:t>uğradıkları</a:t>
            </a:r>
            <a:r>
              <a:rPr lang="en-US" sz="2200" b="1" dirty="0">
                <a:solidFill>
                  <a:schemeClr val="tx1"/>
                </a:solidFill>
                <a:effectLst/>
              </a:rPr>
              <a:t> </a:t>
            </a:r>
            <a:r>
              <a:rPr lang="en-US" sz="2200" b="1" dirty="0" err="1">
                <a:solidFill>
                  <a:schemeClr val="tx1"/>
                </a:solidFill>
                <a:effectLst/>
              </a:rPr>
              <a:t>değişmelerdir</a:t>
            </a:r>
            <a:r>
              <a:rPr lang="en-US" sz="2200" b="1" dirty="0">
                <a:solidFill>
                  <a:schemeClr val="tx1"/>
                </a:solidFill>
                <a:effectLst/>
              </a:rPr>
              <a:t>.</a:t>
            </a:r>
            <a:br>
              <a:rPr lang="en-US" sz="2200" b="1" dirty="0">
                <a:solidFill>
                  <a:schemeClr val="tx1"/>
                </a:solidFill>
                <a:effectLst/>
              </a:rPr>
            </a:br>
            <a:r>
              <a:rPr lang="ar-IQ" sz="2200" b="1" dirty="0" smtClean="0">
                <a:solidFill>
                  <a:schemeClr val="tx1"/>
                </a:solidFill>
                <a:effectLst/>
              </a:rPr>
              <a:t/>
            </a:r>
            <a:br>
              <a:rPr lang="ar-IQ" sz="2200" b="1" dirty="0" smtClean="0">
                <a:solidFill>
                  <a:schemeClr val="tx1"/>
                </a:solidFill>
                <a:effectLst/>
              </a:rPr>
            </a:br>
            <a:r>
              <a:rPr lang="en-US" sz="2200" b="1" dirty="0" smtClean="0">
                <a:solidFill>
                  <a:schemeClr val="accent6">
                    <a:lumMod val="50000"/>
                  </a:schemeClr>
                </a:solidFill>
                <a:effectLst/>
              </a:rPr>
              <a:t>Bu </a:t>
            </a:r>
            <a:r>
              <a:rPr lang="en-US" sz="2200" b="1" dirty="0" err="1">
                <a:solidFill>
                  <a:schemeClr val="accent6">
                    <a:lumMod val="50000"/>
                  </a:schemeClr>
                </a:solidFill>
                <a:effectLst/>
              </a:rPr>
              <a:t>mekanik</a:t>
            </a:r>
            <a:r>
              <a:rPr lang="en-US" sz="2200" b="1" dirty="0">
                <a:solidFill>
                  <a:schemeClr val="accent6">
                    <a:lumMod val="50000"/>
                  </a:schemeClr>
                </a:solidFill>
                <a:effectLst/>
              </a:rPr>
              <a:t> </a:t>
            </a:r>
            <a:r>
              <a:rPr lang="en-US" sz="2200" b="1" dirty="0" err="1">
                <a:solidFill>
                  <a:schemeClr val="accent6">
                    <a:lumMod val="50000"/>
                  </a:schemeClr>
                </a:solidFill>
                <a:effectLst/>
              </a:rPr>
              <a:t>değimleler</a:t>
            </a:r>
            <a:r>
              <a:rPr lang="en-US" sz="2200" b="1" dirty="0">
                <a:solidFill>
                  <a:schemeClr val="accent6">
                    <a:lumMod val="50000"/>
                  </a:schemeClr>
                </a:solidFill>
                <a:effectLst/>
              </a:rPr>
              <a:t> </a:t>
            </a:r>
            <a:r>
              <a:rPr lang="en-US" sz="2200" b="1" dirty="0" err="1">
                <a:solidFill>
                  <a:schemeClr val="accent6">
                    <a:lumMod val="50000"/>
                  </a:schemeClr>
                </a:solidFill>
                <a:effectLst/>
              </a:rPr>
              <a:t>seslerin</a:t>
            </a:r>
            <a:r>
              <a:rPr lang="en-US" sz="2200" b="1" dirty="0">
                <a:solidFill>
                  <a:schemeClr val="accent6">
                    <a:lumMod val="50000"/>
                  </a:schemeClr>
                </a:solidFill>
                <a:effectLst/>
              </a:rPr>
              <a:t> </a:t>
            </a:r>
            <a:r>
              <a:rPr lang="en-US" sz="2200" b="1" dirty="0" err="1">
                <a:solidFill>
                  <a:schemeClr val="accent6">
                    <a:lumMod val="50000"/>
                  </a:schemeClr>
                </a:solidFill>
                <a:effectLst/>
              </a:rPr>
              <a:t>düşmesi</a:t>
            </a:r>
            <a:r>
              <a:rPr lang="en-US" sz="2200" b="1" dirty="0">
                <a:solidFill>
                  <a:schemeClr val="accent6">
                    <a:lumMod val="50000"/>
                  </a:schemeClr>
                </a:solidFill>
                <a:effectLst/>
              </a:rPr>
              <a:t>, </a:t>
            </a:r>
            <a:r>
              <a:rPr lang="en-US" sz="2200" b="1" dirty="0" err="1">
                <a:solidFill>
                  <a:schemeClr val="accent6">
                    <a:lumMod val="50000"/>
                  </a:schemeClr>
                </a:solidFill>
                <a:effectLst/>
              </a:rPr>
              <a:t>yeniden</a:t>
            </a:r>
            <a:r>
              <a:rPr lang="en-US" sz="2200" b="1" dirty="0">
                <a:solidFill>
                  <a:schemeClr val="accent6">
                    <a:lumMod val="50000"/>
                  </a:schemeClr>
                </a:solidFill>
                <a:effectLst/>
              </a:rPr>
              <a:t> </a:t>
            </a:r>
            <a:r>
              <a:rPr lang="en-US" sz="2200" b="1" dirty="0" err="1">
                <a:solidFill>
                  <a:schemeClr val="accent6">
                    <a:lumMod val="50000"/>
                  </a:schemeClr>
                </a:solidFill>
                <a:effectLst/>
              </a:rPr>
              <a:t>türemesi</a:t>
            </a:r>
            <a:r>
              <a:rPr lang="en-US" sz="2200" b="1" dirty="0">
                <a:solidFill>
                  <a:schemeClr val="accent6">
                    <a:lumMod val="50000"/>
                  </a:schemeClr>
                </a:solidFill>
                <a:effectLst/>
              </a:rPr>
              <a:t>, </a:t>
            </a:r>
            <a:r>
              <a:rPr lang="en-US" sz="2200" b="1" dirty="0" err="1">
                <a:solidFill>
                  <a:schemeClr val="accent6">
                    <a:lumMod val="50000"/>
                  </a:schemeClr>
                </a:solidFill>
                <a:effectLst/>
              </a:rPr>
              <a:t>yer</a:t>
            </a:r>
            <a:r>
              <a:rPr lang="en-US" sz="2200" b="1" dirty="0">
                <a:solidFill>
                  <a:schemeClr val="accent6">
                    <a:lumMod val="50000"/>
                  </a:schemeClr>
                </a:solidFill>
                <a:effectLst/>
              </a:rPr>
              <a:t> </a:t>
            </a:r>
            <a:r>
              <a:rPr lang="en-US" sz="2200" b="1" dirty="0" err="1">
                <a:solidFill>
                  <a:schemeClr val="accent6">
                    <a:lumMod val="50000"/>
                  </a:schemeClr>
                </a:solidFill>
                <a:effectLst/>
              </a:rPr>
              <a:t>değiştirmesi</a:t>
            </a:r>
            <a:r>
              <a:rPr lang="en-US" sz="2200" b="1" dirty="0">
                <a:solidFill>
                  <a:schemeClr val="accent6">
                    <a:lumMod val="50000"/>
                  </a:schemeClr>
                </a:solidFill>
                <a:effectLst/>
              </a:rPr>
              <a:t> vb. </a:t>
            </a:r>
            <a:r>
              <a:rPr lang="en-US" sz="2200" b="1" dirty="0" err="1">
                <a:solidFill>
                  <a:schemeClr val="accent6">
                    <a:lumMod val="50000"/>
                  </a:schemeClr>
                </a:solidFill>
                <a:effectLst/>
              </a:rPr>
              <a:t>biçimlerde</a:t>
            </a:r>
            <a:r>
              <a:rPr lang="en-US" sz="2200" b="1" dirty="0">
                <a:solidFill>
                  <a:schemeClr val="accent6">
                    <a:lumMod val="50000"/>
                  </a:schemeClr>
                </a:solidFill>
                <a:effectLst/>
              </a:rPr>
              <a:t> </a:t>
            </a:r>
            <a:r>
              <a:rPr lang="en-US" sz="2200" b="1" dirty="0" err="1">
                <a:solidFill>
                  <a:schemeClr val="accent6">
                    <a:lumMod val="50000"/>
                  </a:schemeClr>
                </a:solidFill>
                <a:effectLst/>
              </a:rPr>
              <a:t>gerçekleşir</a:t>
            </a:r>
            <a:r>
              <a:rPr lang="en-US" sz="2200" b="1" dirty="0">
                <a:solidFill>
                  <a:schemeClr val="accent6">
                    <a:lumMod val="50000"/>
                  </a:schemeClr>
                </a:solidFill>
                <a:effectLst/>
              </a:rPr>
              <a:t>. </a:t>
            </a:r>
            <a:r>
              <a:rPr lang="en-US" sz="2200" b="1" dirty="0" err="1">
                <a:solidFill>
                  <a:schemeClr val="accent6">
                    <a:lumMod val="50000"/>
                  </a:schemeClr>
                </a:solidFill>
                <a:effectLst/>
              </a:rPr>
              <a:t>Dildeki</a:t>
            </a:r>
            <a:r>
              <a:rPr lang="en-US" sz="2200" b="1" dirty="0">
                <a:solidFill>
                  <a:schemeClr val="accent6">
                    <a:lumMod val="50000"/>
                  </a:schemeClr>
                </a:solidFill>
                <a:effectLst/>
              </a:rPr>
              <a:t> </a:t>
            </a:r>
            <a:r>
              <a:rPr lang="en-US" sz="2200" b="1" dirty="0" err="1">
                <a:solidFill>
                  <a:schemeClr val="accent6">
                    <a:lumMod val="50000"/>
                  </a:schemeClr>
                </a:solidFill>
                <a:effectLst/>
              </a:rPr>
              <a:t>değişmelerin</a:t>
            </a:r>
            <a:r>
              <a:rPr lang="en-US" sz="2200" b="1" dirty="0">
                <a:solidFill>
                  <a:schemeClr val="accent6">
                    <a:lumMod val="50000"/>
                  </a:schemeClr>
                </a:solidFill>
                <a:effectLst/>
              </a:rPr>
              <a:t> </a:t>
            </a:r>
            <a:r>
              <a:rPr lang="en-US" sz="2200" b="1" dirty="0" err="1">
                <a:solidFill>
                  <a:schemeClr val="accent6">
                    <a:lumMod val="50000"/>
                  </a:schemeClr>
                </a:solidFill>
                <a:effectLst/>
              </a:rPr>
              <a:t>nedenlerinden</a:t>
            </a:r>
            <a:r>
              <a:rPr lang="en-US" sz="2200" b="1" dirty="0">
                <a:solidFill>
                  <a:schemeClr val="accent6">
                    <a:lumMod val="50000"/>
                  </a:schemeClr>
                </a:solidFill>
                <a:effectLst/>
              </a:rPr>
              <a:t> </a:t>
            </a:r>
            <a:r>
              <a:rPr lang="en-US" sz="2200" b="1" dirty="0" err="1">
                <a:solidFill>
                  <a:schemeClr val="accent6">
                    <a:lumMod val="50000"/>
                  </a:schemeClr>
                </a:solidFill>
                <a:effectLst/>
              </a:rPr>
              <a:t>birisi</a:t>
            </a:r>
            <a:r>
              <a:rPr lang="en-US" sz="2200" b="1" dirty="0">
                <a:solidFill>
                  <a:schemeClr val="accent6">
                    <a:lumMod val="50000"/>
                  </a:schemeClr>
                </a:solidFill>
                <a:effectLst/>
              </a:rPr>
              <a:t> </a:t>
            </a:r>
            <a:r>
              <a:rPr lang="en-US" sz="2200" b="1" dirty="0" err="1">
                <a:solidFill>
                  <a:schemeClr val="accent6">
                    <a:lumMod val="50000"/>
                  </a:schemeClr>
                </a:solidFill>
                <a:effectLst/>
              </a:rPr>
              <a:t>en</a:t>
            </a:r>
            <a:r>
              <a:rPr lang="en-US" sz="2200" b="1" dirty="0">
                <a:solidFill>
                  <a:schemeClr val="accent6">
                    <a:lumMod val="50000"/>
                  </a:schemeClr>
                </a:solidFill>
                <a:effectLst/>
              </a:rPr>
              <a:t>  </a:t>
            </a:r>
            <a:r>
              <a:rPr lang="en-US" sz="2200" b="1" dirty="0" err="1">
                <a:solidFill>
                  <a:schemeClr val="accent6">
                    <a:lumMod val="50000"/>
                  </a:schemeClr>
                </a:solidFill>
                <a:effectLst/>
              </a:rPr>
              <a:t>az</a:t>
            </a:r>
            <a:r>
              <a:rPr lang="en-US" sz="2200" b="1" dirty="0">
                <a:solidFill>
                  <a:schemeClr val="accent6">
                    <a:lumMod val="50000"/>
                  </a:schemeClr>
                </a:solidFill>
                <a:effectLst/>
              </a:rPr>
              <a:t> </a:t>
            </a:r>
            <a:r>
              <a:rPr lang="en-US" sz="2200" b="1" dirty="0" err="1">
                <a:solidFill>
                  <a:schemeClr val="accent6">
                    <a:lumMod val="50000"/>
                  </a:schemeClr>
                </a:solidFill>
                <a:effectLst/>
              </a:rPr>
              <a:t>çaba</a:t>
            </a:r>
            <a:r>
              <a:rPr lang="en-US" sz="2200" b="1" dirty="0">
                <a:solidFill>
                  <a:schemeClr val="accent6">
                    <a:lumMod val="50000"/>
                  </a:schemeClr>
                </a:solidFill>
                <a:effectLst/>
              </a:rPr>
              <a:t> </a:t>
            </a:r>
            <a:r>
              <a:rPr lang="en-US" sz="2200" b="1" dirty="0" err="1">
                <a:solidFill>
                  <a:schemeClr val="accent6">
                    <a:lumMod val="50000"/>
                  </a:schemeClr>
                </a:solidFill>
                <a:effectLst/>
              </a:rPr>
              <a:t>yasasıdır</a:t>
            </a:r>
            <a:r>
              <a:rPr lang="en-US" sz="2200" b="1" dirty="0">
                <a:solidFill>
                  <a:schemeClr val="accent6">
                    <a:lumMod val="50000"/>
                  </a:schemeClr>
                </a:solidFill>
                <a:effectLst/>
              </a:rPr>
              <a:t>. (</a:t>
            </a:r>
            <a:r>
              <a:rPr lang="en-US" sz="2200" b="1" dirty="0" err="1">
                <a:solidFill>
                  <a:schemeClr val="accent6">
                    <a:lumMod val="50000"/>
                  </a:schemeClr>
                </a:solidFill>
                <a:effectLst/>
              </a:rPr>
              <a:t>Bknz</a:t>
            </a:r>
            <a:r>
              <a:rPr lang="en-US" sz="2200" b="1" dirty="0">
                <a:solidFill>
                  <a:schemeClr val="accent6">
                    <a:lumMod val="50000"/>
                  </a:schemeClr>
                </a:solidFill>
                <a:effectLst/>
              </a:rPr>
              <a:t>. D.N 4)</a:t>
            </a:r>
            <a:br>
              <a:rPr lang="en-US" sz="2200" b="1" dirty="0">
                <a:solidFill>
                  <a:schemeClr val="accent6">
                    <a:lumMod val="50000"/>
                  </a:schemeClr>
                </a:solidFill>
                <a:effectLst/>
              </a:rPr>
            </a:br>
            <a:endParaRPr lang="ar-IQ" sz="2000" b="1" dirty="0">
              <a:solidFill>
                <a:schemeClr val="accent6">
                  <a:lumMod val="50000"/>
                </a:schemeClr>
              </a:solidFill>
            </a:endParaRPr>
          </a:p>
        </p:txBody>
      </p:sp>
    </p:spTree>
    <p:extLst>
      <p:ext uri="{BB962C8B-B14F-4D97-AF65-F5344CB8AC3E}">
        <p14:creationId xmlns:p14="http://schemas.microsoft.com/office/powerpoint/2010/main" val="1268928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458200" cy="5943600"/>
          </a:xfrm>
        </p:spPr>
        <p:txBody>
          <a:bodyPr>
            <a:normAutofit/>
          </a:bodyPr>
          <a:lstStyle/>
          <a:p>
            <a:r>
              <a:rPr lang="en-US" sz="2400" b="1" dirty="0" err="1">
                <a:solidFill>
                  <a:srgbClr val="FF0000"/>
                </a:solidFill>
                <a:effectLst/>
              </a:rPr>
              <a:t>Ünlü</a:t>
            </a:r>
            <a:r>
              <a:rPr lang="en-US" sz="2400" b="1" dirty="0">
                <a:solidFill>
                  <a:srgbClr val="FF0000"/>
                </a:solidFill>
                <a:effectLst/>
              </a:rPr>
              <a:t> </a:t>
            </a:r>
            <a:r>
              <a:rPr lang="en-US" sz="2400" b="1" dirty="0" err="1">
                <a:solidFill>
                  <a:srgbClr val="FF0000"/>
                </a:solidFill>
                <a:effectLst/>
              </a:rPr>
              <a:t>Düşmesi</a:t>
            </a:r>
            <a:r>
              <a:rPr lang="en-US" sz="2400" b="1" dirty="0">
                <a:solidFill>
                  <a:srgbClr val="FF0000"/>
                </a:solidFill>
                <a:effectLst/>
              </a:rPr>
              <a:t/>
            </a:r>
            <a:br>
              <a:rPr lang="en-US" sz="2400" b="1" dirty="0">
                <a:solidFill>
                  <a:srgbClr val="FF0000"/>
                </a:solidFill>
                <a:effectLst/>
              </a:rPr>
            </a:br>
            <a:r>
              <a:rPr lang="en-US" sz="1800" b="1" dirty="0">
                <a:effectLst/>
              </a:rPr>
              <a:t> </a:t>
            </a:r>
            <a:r>
              <a:rPr lang="en-US" sz="1800" dirty="0">
                <a:effectLst/>
              </a:rPr>
              <a:t/>
            </a:r>
            <a:br>
              <a:rPr lang="en-US" sz="1800" dirty="0">
                <a:effectLst/>
              </a:rPr>
            </a:br>
            <a:r>
              <a:rPr lang="en-US" sz="2000" b="1" dirty="0" err="1">
                <a:solidFill>
                  <a:srgbClr val="7030A0"/>
                </a:solidFill>
                <a:effectLst/>
              </a:rPr>
              <a:t>Sözcüğü</a:t>
            </a:r>
            <a:r>
              <a:rPr lang="en-US" sz="2000" b="1" dirty="0">
                <a:solidFill>
                  <a:srgbClr val="7030A0"/>
                </a:solidFill>
                <a:effectLst/>
              </a:rPr>
              <a:t> </a:t>
            </a:r>
            <a:r>
              <a:rPr lang="en-US" sz="2000" b="1" dirty="0" err="1">
                <a:solidFill>
                  <a:srgbClr val="7030A0"/>
                </a:solidFill>
                <a:effectLst/>
              </a:rPr>
              <a:t>oluşturan</a:t>
            </a:r>
            <a:r>
              <a:rPr lang="en-US" sz="2000" b="1" dirty="0">
                <a:solidFill>
                  <a:srgbClr val="7030A0"/>
                </a:solidFill>
                <a:effectLst/>
              </a:rPr>
              <a:t> </a:t>
            </a:r>
            <a:r>
              <a:rPr lang="en-US" sz="2000" b="1" dirty="0" err="1">
                <a:solidFill>
                  <a:srgbClr val="7030A0"/>
                </a:solidFill>
                <a:effectLst/>
              </a:rPr>
              <a:t>ünlülerden</a:t>
            </a:r>
            <a:r>
              <a:rPr lang="en-US" sz="2000" b="1" dirty="0">
                <a:solidFill>
                  <a:srgbClr val="7030A0"/>
                </a:solidFill>
                <a:effectLst/>
              </a:rPr>
              <a:t> </a:t>
            </a:r>
            <a:r>
              <a:rPr lang="en-US" sz="2000" b="1" dirty="0" err="1">
                <a:solidFill>
                  <a:srgbClr val="7030A0"/>
                </a:solidFill>
                <a:effectLst/>
              </a:rPr>
              <a:t>birinin</a:t>
            </a:r>
            <a:r>
              <a:rPr lang="en-US" sz="2000" b="1" dirty="0">
                <a:solidFill>
                  <a:srgbClr val="7030A0"/>
                </a:solidFill>
                <a:effectLst/>
              </a:rPr>
              <a:t> </a:t>
            </a:r>
            <a:r>
              <a:rPr lang="en-US" sz="2000" b="1" dirty="0" err="1">
                <a:solidFill>
                  <a:srgbClr val="7030A0"/>
                </a:solidFill>
                <a:effectLst/>
              </a:rPr>
              <a:t>kaybolmasıdır</a:t>
            </a:r>
            <a:r>
              <a:rPr lang="en-US" sz="2000" b="1" dirty="0">
                <a:solidFill>
                  <a:srgbClr val="7030A0"/>
                </a:solidFill>
                <a:effectLst/>
              </a:rPr>
              <a:t>. </a:t>
            </a:r>
            <a:r>
              <a:rPr lang="en-US" sz="2000" b="1" dirty="0" err="1">
                <a:solidFill>
                  <a:srgbClr val="7030A0"/>
                </a:solidFill>
                <a:effectLst/>
              </a:rPr>
              <a:t>Ünlünün</a:t>
            </a:r>
            <a:r>
              <a:rPr lang="en-US" sz="2000" b="1" dirty="0">
                <a:solidFill>
                  <a:srgbClr val="7030A0"/>
                </a:solidFill>
                <a:effectLst/>
              </a:rPr>
              <a:t> </a:t>
            </a:r>
            <a:r>
              <a:rPr lang="en-US" sz="2000" b="1" dirty="0" err="1">
                <a:solidFill>
                  <a:srgbClr val="7030A0"/>
                </a:solidFill>
                <a:effectLst/>
              </a:rPr>
              <a:t>düştüğü</a:t>
            </a:r>
            <a:r>
              <a:rPr lang="en-US" sz="2000" b="1" dirty="0">
                <a:solidFill>
                  <a:srgbClr val="7030A0"/>
                </a:solidFill>
                <a:effectLst/>
              </a:rPr>
              <a:t> </a:t>
            </a:r>
            <a:r>
              <a:rPr lang="en-US" sz="2000" b="1" dirty="0" err="1">
                <a:solidFill>
                  <a:srgbClr val="7030A0"/>
                </a:solidFill>
                <a:effectLst/>
              </a:rPr>
              <a:t>yere</a:t>
            </a:r>
            <a:r>
              <a:rPr lang="en-US" sz="2000" b="1" dirty="0">
                <a:solidFill>
                  <a:srgbClr val="7030A0"/>
                </a:solidFill>
                <a:effectLst/>
              </a:rPr>
              <a:t> </a:t>
            </a:r>
            <a:r>
              <a:rPr lang="en-US" sz="2000" b="1" dirty="0" err="1">
                <a:solidFill>
                  <a:srgbClr val="7030A0"/>
                </a:solidFill>
                <a:effectLst/>
              </a:rPr>
              <a:t>göre</a:t>
            </a:r>
            <a:r>
              <a:rPr lang="en-US" sz="2000" b="1" dirty="0">
                <a:solidFill>
                  <a:srgbClr val="7030A0"/>
                </a:solidFill>
                <a:effectLst/>
              </a:rPr>
              <a:t> </a:t>
            </a:r>
            <a:r>
              <a:rPr lang="en-US" sz="2000" b="1" dirty="0" err="1">
                <a:solidFill>
                  <a:srgbClr val="7030A0"/>
                </a:solidFill>
                <a:effectLst/>
              </a:rPr>
              <a:t>sözcük</a:t>
            </a:r>
            <a:r>
              <a:rPr lang="en-US" sz="2000" b="1" dirty="0">
                <a:solidFill>
                  <a:srgbClr val="7030A0"/>
                </a:solidFill>
                <a:effectLst/>
              </a:rPr>
              <a:t> </a:t>
            </a:r>
            <a:r>
              <a:rPr lang="en-US" sz="2000" b="1" dirty="0" err="1">
                <a:solidFill>
                  <a:srgbClr val="7030A0"/>
                </a:solidFill>
                <a:effectLst/>
              </a:rPr>
              <a:t>başında</a:t>
            </a:r>
            <a:r>
              <a:rPr lang="en-US" sz="2000" b="1" dirty="0">
                <a:solidFill>
                  <a:srgbClr val="7030A0"/>
                </a:solidFill>
                <a:effectLst/>
              </a:rPr>
              <a:t>, </a:t>
            </a:r>
            <a:r>
              <a:rPr lang="en-US" sz="2000" b="1" dirty="0" err="1">
                <a:solidFill>
                  <a:srgbClr val="7030A0"/>
                </a:solidFill>
                <a:effectLst/>
              </a:rPr>
              <a:t>içinde</a:t>
            </a:r>
            <a:r>
              <a:rPr lang="en-US" sz="2000" b="1" dirty="0">
                <a:solidFill>
                  <a:srgbClr val="7030A0"/>
                </a:solidFill>
                <a:effectLst/>
              </a:rPr>
              <a:t> </a:t>
            </a:r>
            <a:r>
              <a:rPr lang="en-US" sz="2000" b="1" dirty="0" err="1">
                <a:solidFill>
                  <a:srgbClr val="7030A0"/>
                </a:solidFill>
                <a:effectLst/>
              </a:rPr>
              <a:t>veya</a:t>
            </a:r>
            <a:r>
              <a:rPr lang="en-US" sz="2000" b="1" dirty="0">
                <a:solidFill>
                  <a:srgbClr val="7030A0"/>
                </a:solidFill>
                <a:effectLst/>
              </a:rPr>
              <a:t> </a:t>
            </a:r>
            <a:r>
              <a:rPr lang="en-US" sz="2000" b="1" dirty="0" err="1">
                <a:solidFill>
                  <a:srgbClr val="7030A0"/>
                </a:solidFill>
                <a:effectLst/>
              </a:rPr>
              <a:t>sonunda</a:t>
            </a:r>
            <a:r>
              <a:rPr lang="en-US" sz="2000" b="1" dirty="0">
                <a:solidFill>
                  <a:srgbClr val="7030A0"/>
                </a:solidFill>
                <a:effectLst/>
              </a:rPr>
              <a:t> </a:t>
            </a:r>
            <a:r>
              <a:rPr lang="en-US" sz="2000" b="1" dirty="0" err="1">
                <a:solidFill>
                  <a:srgbClr val="7030A0"/>
                </a:solidFill>
                <a:effectLst/>
              </a:rPr>
              <a:t>görülür</a:t>
            </a:r>
            <a:r>
              <a:rPr lang="en-US" sz="2000" b="1" dirty="0">
                <a:solidFill>
                  <a:srgbClr val="7030A0"/>
                </a:solidFill>
                <a:effectLst/>
              </a:rPr>
              <a:t>.</a:t>
            </a:r>
            <a:br>
              <a:rPr lang="en-US" sz="2000" b="1" dirty="0">
                <a:solidFill>
                  <a:srgbClr val="7030A0"/>
                </a:solidFill>
                <a:effectLst/>
              </a:rPr>
            </a:br>
            <a:r>
              <a:rPr lang="en-US" sz="1800" dirty="0">
                <a:effectLst/>
              </a:rPr>
              <a:t> </a:t>
            </a:r>
            <a:br>
              <a:rPr lang="en-US" sz="1800" dirty="0">
                <a:effectLst/>
              </a:rPr>
            </a:br>
            <a:r>
              <a:rPr lang="en-US" sz="1800" b="1" dirty="0" err="1">
                <a:solidFill>
                  <a:srgbClr val="00B050"/>
                </a:solidFill>
                <a:effectLst/>
              </a:rPr>
              <a:t>Türkçede</a:t>
            </a:r>
            <a:r>
              <a:rPr lang="en-US" sz="1800" b="1" dirty="0">
                <a:solidFill>
                  <a:srgbClr val="00B050"/>
                </a:solidFill>
                <a:effectLst/>
              </a:rPr>
              <a:t> </a:t>
            </a:r>
            <a:r>
              <a:rPr lang="en-US" sz="1800" b="1" dirty="0" err="1">
                <a:solidFill>
                  <a:srgbClr val="00B050"/>
                </a:solidFill>
                <a:effectLst/>
              </a:rPr>
              <a:t>iki</a:t>
            </a:r>
            <a:r>
              <a:rPr lang="en-US" sz="1800" b="1" dirty="0">
                <a:solidFill>
                  <a:srgbClr val="00B050"/>
                </a:solidFill>
                <a:effectLst/>
              </a:rPr>
              <a:t> </a:t>
            </a:r>
            <a:r>
              <a:rPr lang="en-US" sz="1800" b="1" dirty="0" err="1">
                <a:solidFill>
                  <a:srgbClr val="00B050"/>
                </a:solidFill>
                <a:effectLst/>
              </a:rPr>
              <a:t>heceli</a:t>
            </a:r>
            <a:r>
              <a:rPr lang="en-US" sz="1800" b="1" dirty="0">
                <a:solidFill>
                  <a:srgbClr val="00B050"/>
                </a:solidFill>
                <a:effectLst/>
              </a:rPr>
              <a:t> </a:t>
            </a:r>
            <a:r>
              <a:rPr lang="en-US" sz="1800" b="1" dirty="0" err="1">
                <a:solidFill>
                  <a:srgbClr val="00B050"/>
                </a:solidFill>
                <a:effectLst/>
              </a:rPr>
              <a:t>kimi</a:t>
            </a:r>
            <a:r>
              <a:rPr lang="en-US" sz="1800" b="1" dirty="0">
                <a:solidFill>
                  <a:srgbClr val="00B050"/>
                </a:solidFill>
                <a:effectLst/>
              </a:rPr>
              <a:t> </a:t>
            </a:r>
            <a:r>
              <a:rPr lang="en-US" sz="1800" b="1" dirty="0" err="1">
                <a:solidFill>
                  <a:srgbClr val="00B050"/>
                </a:solidFill>
                <a:effectLst/>
              </a:rPr>
              <a:t>sözcükler</a:t>
            </a:r>
            <a:r>
              <a:rPr lang="en-US" sz="1800" b="1" dirty="0">
                <a:solidFill>
                  <a:srgbClr val="00B050"/>
                </a:solidFill>
                <a:effectLst/>
              </a:rPr>
              <a:t>, </a:t>
            </a:r>
            <a:r>
              <a:rPr lang="en-US" sz="1800" b="1" dirty="0" err="1">
                <a:solidFill>
                  <a:srgbClr val="00B050"/>
                </a:solidFill>
                <a:effectLst/>
              </a:rPr>
              <a:t>ünlü</a:t>
            </a:r>
            <a:r>
              <a:rPr lang="en-US" sz="1800" b="1" dirty="0">
                <a:solidFill>
                  <a:srgbClr val="00B050"/>
                </a:solidFill>
                <a:effectLst/>
              </a:rPr>
              <a:t> </a:t>
            </a:r>
            <a:r>
              <a:rPr lang="en-US" sz="1800" b="1" dirty="0" err="1">
                <a:solidFill>
                  <a:srgbClr val="00B050"/>
                </a:solidFill>
                <a:effectLst/>
              </a:rPr>
              <a:t>ile</a:t>
            </a:r>
            <a:r>
              <a:rPr lang="en-US" sz="1800" b="1" dirty="0">
                <a:solidFill>
                  <a:srgbClr val="00B050"/>
                </a:solidFill>
                <a:effectLst/>
              </a:rPr>
              <a:t> </a:t>
            </a:r>
            <a:r>
              <a:rPr lang="en-US" sz="1800" b="1" dirty="0" err="1">
                <a:solidFill>
                  <a:srgbClr val="00B050"/>
                </a:solidFill>
                <a:effectLst/>
              </a:rPr>
              <a:t>başlayan</a:t>
            </a:r>
            <a:r>
              <a:rPr lang="en-US" sz="1800" b="1" dirty="0">
                <a:solidFill>
                  <a:srgbClr val="00B050"/>
                </a:solidFill>
                <a:effectLst/>
              </a:rPr>
              <a:t> </a:t>
            </a:r>
            <a:r>
              <a:rPr lang="en-US" sz="1800" b="1" dirty="0" err="1">
                <a:solidFill>
                  <a:srgbClr val="00B050"/>
                </a:solidFill>
                <a:effectLst/>
              </a:rPr>
              <a:t>ek</a:t>
            </a:r>
            <a:r>
              <a:rPr lang="en-US" sz="1800" b="1" dirty="0">
                <a:solidFill>
                  <a:srgbClr val="00B050"/>
                </a:solidFill>
                <a:effectLst/>
              </a:rPr>
              <a:t> </a:t>
            </a:r>
            <a:r>
              <a:rPr lang="en-US" sz="1800" b="1" dirty="0" err="1">
                <a:solidFill>
                  <a:srgbClr val="00B050"/>
                </a:solidFill>
                <a:effectLst/>
              </a:rPr>
              <a:t>aldıklarında</a:t>
            </a:r>
            <a:r>
              <a:rPr lang="en-US" sz="1800" b="1" dirty="0">
                <a:solidFill>
                  <a:srgbClr val="00B050"/>
                </a:solidFill>
                <a:effectLst/>
              </a:rPr>
              <a:t>, </a:t>
            </a:r>
            <a:r>
              <a:rPr lang="en-US" sz="1800" b="1" dirty="0" err="1">
                <a:solidFill>
                  <a:srgbClr val="00B050"/>
                </a:solidFill>
                <a:effectLst/>
              </a:rPr>
              <a:t>orta</a:t>
            </a:r>
            <a:r>
              <a:rPr lang="en-US" sz="1800" b="1" dirty="0">
                <a:solidFill>
                  <a:srgbClr val="00B050"/>
                </a:solidFill>
                <a:effectLst/>
              </a:rPr>
              <a:t> </a:t>
            </a:r>
            <a:r>
              <a:rPr lang="en-US" sz="1800" b="1" dirty="0" err="1">
                <a:solidFill>
                  <a:srgbClr val="00B050"/>
                </a:solidFill>
                <a:effectLst/>
              </a:rPr>
              <a:t>hecede</a:t>
            </a:r>
            <a:r>
              <a:rPr lang="en-US" sz="1800" b="1" dirty="0">
                <a:solidFill>
                  <a:srgbClr val="00B050"/>
                </a:solidFill>
                <a:effectLst/>
              </a:rPr>
              <a:t> </a:t>
            </a:r>
            <a:r>
              <a:rPr lang="en-US" sz="1800" b="1" dirty="0" err="1">
                <a:solidFill>
                  <a:srgbClr val="00B050"/>
                </a:solidFill>
                <a:effectLst/>
              </a:rPr>
              <a:t>kalan</a:t>
            </a:r>
            <a:r>
              <a:rPr lang="en-US" sz="1800" b="1" dirty="0">
                <a:solidFill>
                  <a:srgbClr val="00B050"/>
                </a:solidFill>
                <a:effectLst/>
              </a:rPr>
              <a:t> </a:t>
            </a:r>
            <a:r>
              <a:rPr lang="en-US" sz="1800" b="1" dirty="0" err="1">
                <a:solidFill>
                  <a:srgbClr val="00B050"/>
                </a:solidFill>
                <a:effectLst/>
              </a:rPr>
              <a:t>dar</a:t>
            </a:r>
            <a:r>
              <a:rPr lang="en-US" sz="1800" b="1" dirty="0">
                <a:solidFill>
                  <a:srgbClr val="00B050"/>
                </a:solidFill>
                <a:effectLst/>
              </a:rPr>
              <a:t> </a:t>
            </a:r>
            <a:r>
              <a:rPr lang="en-US" sz="1800" b="1" dirty="0" err="1">
                <a:solidFill>
                  <a:srgbClr val="00B050"/>
                </a:solidFill>
                <a:effectLst/>
              </a:rPr>
              <a:t>ünlüler</a:t>
            </a:r>
            <a:r>
              <a:rPr lang="en-US" sz="1800" b="1" dirty="0">
                <a:solidFill>
                  <a:srgbClr val="00B050"/>
                </a:solidFill>
                <a:effectLst/>
              </a:rPr>
              <a:t>, </a:t>
            </a:r>
            <a:r>
              <a:rPr lang="en-US" sz="1800" b="1" dirty="0" err="1">
                <a:solidFill>
                  <a:srgbClr val="00B050"/>
                </a:solidFill>
                <a:effectLst/>
              </a:rPr>
              <a:t>özellikle</a:t>
            </a:r>
            <a:r>
              <a:rPr lang="en-US" sz="1800" b="1" dirty="0">
                <a:solidFill>
                  <a:srgbClr val="00B050"/>
                </a:solidFill>
                <a:effectLst/>
              </a:rPr>
              <a:t> organ </a:t>
            </a:r>
            <a:r>
              <a:rPr lang="en-US" sz="1800" b="1" dirty="0" err="1">
                <a:solidFill>
                  <a:srgbClr val="00B050"/>
                </a:solidFill>
                <a:effectLst/>
              </a:rPr>
              <a:t>adlarında</a:t>
            </a:r>
            <a:r>
              <a:rPr lang="en-US" sz="1800" b="1" dirty="0">
                <a:solidFill>
                  <a:srgbClr val="00B050"/>
                </a:solidFill>
                <a:effectLst/>
              </a:rPr>
              <a:t>, </a:t>
            </a:r>
            <a:r>
              <a:rPr lang="en-US" sz="1800" b="1" dirty="0" err="1">
                <a:solidFill>
                  <a:srgbClr val="00B050"/>
                </a:solidFill>
                <a:effectLst/>
              </a:rPr>
              <a:t>düşer</a:t>
            </a:r>
            <a:r>
              <a:rPr lang="en-US" sz="1800" b="1" dirty="0">
                <a:solidFill>
                  <a:srgbClr val="00B050"/>
                </a:solidFill>
                <a:effectLst/>
              </a:rPr>
              <a:t>. </a:t>
            </a:r>
            <a:r>
              <a:rPr lang="en-US" sz="1800" b="1" dirty="0" err="1">
                <a:solidFill>
                  <a:srgbClr val="00B050"/>
                </a:solidFill>
                <a:effectLst/>
              </a:rPr>
              <a:t>Bunun</a:t>
            </a:r>
            <a:r>
              <a:rPr lang="en-US" sz="1800" b="1" dirty="0">
                <a:solidFill>
                  <a:srgbClr val="00B050"/>
                </a:solidFill>
                <a:effectLst/>
              </a:rPr>
              <a:t> </a:t>
            </a:r>
            <a:r>
              <a:rPr lang="en-US" sz="1800" b="1" dirty="0" err="1">
                <a:solidFill>
                  <a:srgbClr val="00B050"/>
                </a:solidFill>
                <a:effectLst/>
              </a:rPr>
              <a:t>nedeni</a:t>
            </a:r>
            <a:r>
              <a:rPr lang="en-US" sz="1800" b="1" dirty="0">
                <a:solidFill>
                  <a:srgbClr val="00B050"/>
                </a:solidFill>
                <a:effectLst/>
              </a:rPr>
              <a:t>, </a:t>
            </a:r>
            <a:r>
              <a:rPr lang="en-US" sz="1800" b="1" dirty="0" err="1">
                <a:solidFill>
                  <a:srgbClr val="00B050"/>
                </a:solidFill>
                <a:effectLst/>
              </a:rPr>
              <a:t>orta</a:t>
            </a:r>
            <a:r>
              <a:rPr lang="en-US" sz="1800" b="1" dirty="0">
                <a:solidFill>
                  <a:srgbClr val="00B050"/>
                </a:solidFill>
                <a:effectLst/>
              </a:rPr>
              <a:t> </a:t>
            </a:r>
            <a:r>
              <a:rPr lang="en-US" sz="1800" b="1" dirty="0" err="1">
                <a:solidFill>
                  <a:srgbClr val="00B050"/>
                </a:solidFill>
                <a:effectLst/>
              </a:rPr>
              <a:t>hece</a:t>
            </a:r>
            <a:r>
              <a:rPr lang="en-US" sz="1800" b="1" dirty="0">
                <a:solidFill>
                  <a:srgbClr val="00B050"/>
                </a:solidFill>
                <a:effectLst/>
              </a:rPr>
              <a:t> </a:t>
            </a:r>
            <a:r>
              <a:rPr lang="en-US" sz="1800" b="1" dirty="0" err="1">
                <a:solidFill>
                  <a:srgbClr val="00B050"/>
                </a:solidFill>
                <a:effectLst/>
              </a:rPr>
              <a:t>ünlüsünün</a:t>
            </a:r>
            <a:r>
              <a:rPr lang="en-US" sz="1800" b="1" dirty="0">
                <a:solidFill>
                  <a:srgbClr val="00B050"/>
                </a:solidFill>
                <a:effectLst/>
              </a:rPr>
              <a:t> </a:t>
            </a:r>
            <a:r>
              <a:rPr lang="en-US" sz="1800" b="1" dirty="0" err="1">
                <a:solidFill>
                  <a:srgbClr val="00B050"/>
                </a:solidFill>
                <a:effectLst/>
              </a:rPr>
              <a:t>vurgusuz</a:t>
            </a:r>
            <a:r>
              <a:rPr lang="en-US" sz="1800" b="1" dirty="0">
                <a:solidFill>
                  <a:srgbClr val="00B050"/>
                </a:solidFill>
                <a:effectLst/>
              </a:rPr>
              <a:t> </a:t>
            </a:r>
            <a:r>
              <a:rPr lang="en-US" sz="1800" b="1" dirty="0" err="1">
                <a:solidFill>
                  <a:srgbClr val="00B050"/>
                </a:solidFill>
                <a:effectLst/>
              </a:rPr>
              <a:t>olmasıdır</a:t>
            </a:r>
            <a:r>
              <a:rPr lang="en-US" sz="1800" b="1" dirty="0">
                <a:solidFill>
                  <a:srgbClr val="00B050"/>
                </a:solidFill>
                <a:effectLst/>
              </a:rPr>
              <a:t>. </a:t>
            </a:r>
            <a:r>
              <a:rPr lang="en-US" sz="1800" b="1" dirty="0" err="1">
                <a:solidFill>
                  <a:srgbClr val="00B050"/>
                </a:solidFill>
                <a:effectLst/>
              </a:rPr>
              <a:t>Konuşma</a:t>
            </a:r>
            <a:r>
              <a:rPr lang="en-US" sz="1800" b="1" dirty="0">
                <a:solidFill>
                  <a:srgbClr val="00B050"/>
                </a:solidFill>
                <a:effectLst/>
              </a:rPr>
              <a:t> </a:t>
            </a:r>
            <a:r>
              <a:rPr lang="en-US" sz="1800" b="1" dirty="0" err="1">
                <a:solidFill>
                  <a:srgbClr val="00B050"/>
                </a:solidFill>
                <a:effectLst/>
              </a:rPr>
              <a:t>dilinde</a:t>
            </a:r>
            <a:r>
              <a:rPr lang="en-US" sz="1800" b="1" dirty="0">
                <a:solidFill>
                  <a:srgbClr val="00B050"/>
                </a:solidFill>
                <a:effectLst/>
              </a:rPr>
              <a:t> </a:t>
            </a:r>
            <a:r>
              <a:rPr lang="en-US" sz="1800" b="1" dirty="0" err="1">
                <a:solidFill>
                  <a:srgbClr val="00B050"/>
                </a:solidFill>
                <a:effectLst/>
              </a:rPr>
              <a:t>gazete</a:t>
            </a:r>
            <a:r>
              <a:rPr lang="en-US" sz="1800" b="1" dirty="0">
                <a:solidFill>
                  <a:srgbClr val="00B050"/>
                </a:solidFill>
                <a:effectLst/>
              </a:rPr>
              <a:t> &gt; </a:t>
            </a:r>
            <a:r>
              <a:rPr lang="en-US" sz="1800" b="1" dirty="0" err="1">
                <a:solidFill>
                  <a:srgbClr val="00B050"/>
                </a:solidFill>
                <a:effectLst/>
              </a:rPr>
              <a:t>gazte</a:t>
            </a:r>
            <a:r>
              <a:rPr lang="en-US" sz="1800" b="1" dirty="0">
                <a:solidFill>
                  <a:srgbClr val="00B050"/>
                </a:solidFill>
                <a:effectLst/>
              </a:rPr>
              <a:t> &gt; </a:t>
            </a:r>
            <a:r>
              <a:rPr lang="en-US" sz="1800" b="1" dirty="0" err="1">
                <a:solidFill>
                  <a:srgbClr val="00B050"/>
                </a:solidFill>
                <a:effectLst/>
              </a:rPr>
              <a:t>gaste</a:t>
            </a:r>
            <a:r>
              <a:rPr lang="en-US" sz="1800" b="1" dirty="0">
                <a:solidFill>
                  <a:srgbClr val="00B050"/>
                </a:solidFill>
                <a:effectLst/>
              </a:rPr>
              <a:t> </a:t>
            </a:r>
            <a:r>
              <a:rPr lang="en-US" sz="1800" b="1" dirty="0" err="1">
                <a:solidFill>
                  <a:srgbClr val="00B050"/>
                </a:solidFill>
                <a:effectLst/>
              </a:rPr>
              <a:t>örneğinde</a:t>
            </a:r>
            <a:r>
              <a:rPr lang="en-US" sz="1800" b="1" dirty="0">
                <a:solidFill>
                  <a:srgbClr val="00B050"/>
                </a:solidFill>
                <a:effectLst/>
              </a:rPr>
              <a:t> </a:t>
            </a:r>
            <a:r>
              <a:rPr lang="en-US" sz="1800" b="1" dirty="0" err="1">
                <a:solidFill>
                  <a:srgbClr val="00B050"/>
                </a:solidFill>
                <a:effectLst/>
              </a:rPr>
              <a:t>olduğu</a:t>
            </a:r>
            <a:r>
              <a:rPr lang="en-US" sz="1800" b="1" dirty="0">
                <a:solidFill>
                  <a:srgbClr val="00B050"/>
                </a:solidFill>
                <a:effectLst/>
              </a:rPr>
              <a:t> </a:t>
            </a:r>
            <a:r>
              <a:rPr lang="en-US" sz="1800" b="1" dirty="0" err="1">
                <a:solidFill>
                  <a:srgbClr val="00B050"/>
                </a:solidFill>
                <a:effectLst/>
              </a:rPr>
              <a:t>gibi</a:t>
            </a:r>
            <a:r>
              <a:rPr lang="en-US" sz="1800" b="1" dirty="0">
                <a:solidFill>
                  <a:srgbClr val="00B050"/>
                </a:solidFill>
                <a:effectLst/>
              </a:rPr>
              <a:t>, </a:t>
            </a:r>
            <a:r>
              <a:rPr lang="en-US" sz="1800" b="1" dirty="0" err="1">
                <a:solidFill>
                  <a:srgbClr val="00B050"/>
                </a:solidFill>
                <a:effectLst/>
              </a:rPr>
              <a:t>nadiren</a:t>
            </a:r>
            <a:r>
              <a:rPr lang="en-US" sz="1800" b="1" dirty="0">
                <a:solidFill>
                  <a:srgbClr val="00B050"/>
                </a:solidFill>
                <a:effectLst/>
              </a:rPr>
              <a:t> </a:t>
            </a:r>
            <a:r>
              <a:rPr lang="en-US" sz="1800" b="1" dirty="0" err="1">
                <a:solidFill>
                  <a:srgbClr val="00B050"/>
                </a:solidFill>
                <a:effectLst/>
              </a:rPr>
              <a:t>geniş</a:t>
            </a:r>
            <a:r>
              <a:rPr lang="en-US" sz="1800" b="1" dirty="0">
                <a:solidFill>
                  <a:srgbClr val="00B050"/>
                </a:solidFill>
                <a:effectLst/>
              </a:rPr>
              <a:t> </a:t>
            </a:r>
            <a:r>
              <a:rPr lang="en-US" sz="1800" b="1" dirty="0" err="1">
                <a:solidFill>
                  <a:srgbClr val="00B050"/>
                </a:solidFill>
                <a:effectLst/>
              </a:rPr>
              <a:t>ünlü</a:t>
            </a:r>
            <a:r>
              <a:rPr lang="en-US" sz="1800" b="1" dirty="0">
                <a:solidFill>
                  <a:srgbClr val="00B050"/>
                </a:solidFill>
                <a:effectLst/>
              </a:rPr>
              <a:t> de </a:t>
            </a:r>
            <a:r>
              <a:rPr lang="en-US" sz="1800" b="1" dirty="0" err="1">
                <a:solidFill>
                  <a:srgbClr val="00B050"/>
                </a:solidFill>
                <a:effectLst/>
              </a:rPr>
              <a:t>düşebilir</a:t>
            </a:r>
            <a:r>
              <a:rPr lang="en-US" sz="1800" b="1" dirty="0">
                <a:solidFill>
                  <a:srgbClr val="00B050"/>
                </a:solidFill>
                <a:effectLst/>
              </a:rPr>
              <a:t>. </a:t>
            </a:r>
            <a:r>
              <a:rPr lang="en-US" sz="1800" b="1" dirty="0" err="1">
                <a:solidFill>
                  <a:srgbClr val="00B050"/>
                </a:solidFill>
                <a:effectLst/>
              </a:rPr>
              <a:t>Orta</a:t>
            </a:r>
            <a:r>
              <a:rPr lang="en-US" sz="1800" b="1" dirty="0">
                <a:solidFill>
                  <a:srgbClr val="00B050"/>
                </a:solidFill>
                <a:effectLst/>
              </a:rPr>
              <a:t> </a:t>
            </a:r>
            <a:r>
              <a:rPr lang="en-US" sz="1800" b="1" dirty="0" err="1">
                <a:solidFill>
                  <a:srgbClr val="00B050"/>
                </a:solidFill>
                <a:effectLst/>
              </a:rPr>
              <a:t>hece</a:t>
            </a:r>
            <a:r>
              <a:rPr lang="en-US" sz="1800" b="1" dirty="0">
                <a:solidFill>
                  <a:srgbClr val="00B050"/>
                </a:solidFill>
                <a:effectLst/>
              </a:rPr>
              <a:t> </a:t>
            </a:r>
            <a:r>
              <a:rPr lang="en-US" sz="1800" b="1" dirty="0" err="1">
                <a:solidFill>
                  <a:srgbClr val="00B050"/>
                </a:solidFill>
                <a:effectLst/>
              </a:rPr>
              <a:t>ünlüsünün</a:t>
            </a:r>
            <a:r>
              <a:rPr lang="en-US" sz="1800" b="1" dirty="0">
                <a:solidFill>
                  <a:srgbClr val="00B050"/>
                </a:solidFill>
                <a:effectLst/>
              </a:rPr>
              <a:t> </a:t>
            </a:r>
            <a:r>
              <a:rPr lang="en-US" sz="1800" b="1" dirty="0" err="1">
                <a:solidFill>
                  <a:srgbClr val="00B050"/>
                </a:solidFill>
                <a:effectLst/>
              </a:rPr>
              <a:t>düşmesi</a:t>
            </a:r>
            <a:r>
              <a:rPr lang="en-US" sz="1800" b="1" dirty="0">
                <a:solidFill>
                  <a:srgbClr val="00B050"/>
                </a:solidFill>
                <a:effectLst/>
              </a:rPr>
              <a:t>, </a:t>
            </a:r>
            <a:r>
              <a:rPr lang="en-US" sz="1800" b="1" dirty="0" err="1">
                <a:solidFill>
                  <a:srgbClr val="00B050"/>
                </a:solidFill>
                <a:effectLst/>
              </a:rPr>
              <a:t>Türkçe’nin</a:t>
            </a:r>
            <a:r>
              <a:rPr lang="en-US" sz="1800" b="1" dirty="0">
                <a:solidFill>
                  <a:srgbClr val="00B050"/>
                </a:solidFill>
                <a:effectLst/>
              </a:rPr>
              <a:t> </a:t>
            </a:r>
            <a:r>
              <a:rPr lang="en-US" sz="1800" b="1" dirty="0" err="1">
                <a:solidFill>
                  <a:srgbClr val="00B050"/>
                </a:solidFill>
                <a:effectLst/>
              </a:rPr>
              <a:t>en</a:t>
            </a:r>
            <a:r>
              <a:rPr lang="en-US" sz="1800" b="1" dirty="0">
                <a:solidFill>
                  <a:srgbClr val="00B050"/>
                </a:solidFill>
                <a:effectLst/>
              </a:rPr>
              <a:t> </a:t>
            </a:r>
            <a:r>
              <a:rPr lang="en-US" sz="1800" b="1" dirty="0" err="1">
                <a:solidFill>
                  <a:srgbClr val="00B050"/>
                </a:solidFill>
                <a:effectLst/>
              </a:rPr>
              <a:t>yaygın</a:t>
            </a:r>
            <a:r>
              <a:rPr lang="en-US" sz="1800" b="1" dirty="0">
                <a:solidFill>
                  <a:srgbClr val="00B050"/>
                </a:solidFill>
                <a:effectLst/>
              </a:rPr>
              <a:t> </a:t>
            </a:r>
            <a:r>
              <a:rPr lang="en-US" sz="1800" b="1" dirty="0" err="1">
                <a:solidFill>
                  <a:srgbClr val="00B050"/>
                </a:solidFill>
                <a:effectLst/>
              </a:rPr>
              <a:t>ses</a:t>
            </a:r>
            <a:r>
              <a:rPr lang="en-US" sz="1800" b="1" dirty="0">
                <a:solidFill>
                  <a:srgbClr val="00B050"/>
                </a:solidFill>
                <a:effectLst/>
              </a:rPr>
              <a:t> </a:t>
            </a:r>
            <a:r>
              <a:rPr lang="en-US" sz="1800" b="1" dirty="0" err="1">
                <a:solidFill>
                  <a:srgbClr val="00B050"/>
                </a:solidFill>
                <a:effectLst/>
              </a:rPr>
              <a:t>olaylarından</a:t>
            </a:r>
            <a:r>
              <a:rPr lang="en-US" sz="1800" b="1" dirty="0">
                <a:solidFill>
                  <a:srgbClr val="00B050"/>
                </a:solidFill>
                <a:effectLst/>
              </a:rPr>
              <a:t> </a:t>
            </a:r>
            <a:r>
              <a:rPr lang="en-US" sz="1800" b="1" dirty="0" err="1">
                <a:solidFill>
                  <a:srgbClr val="00B050"/>
                </a:solidFill>
                <a:effectLst/>
              </a:rPr>
              <a:t>biridir</a:t>
            </a:r>
            <a:r>
              <a:rPr lang="en-US" sz="1800" b="1" dirty="0">
                <a:solidFill>
                  <a:srgbClr val="00B050"/>
                </a:solidFill>
                <a:effectLst/>
              </a:rPr>
              <a:t>:</a:t>
            </a:r>
            <a:br>
              <a:rPr lang="en-US" sz="1800" b="1" dirty="0">
                <a:solidFill>
                  <a:srgbClr val="00B050"/>
                </a:solidFill>
                <a:effectLst/>
              </a:rPr>
            </a:br>
            <a:r>
              <a:rPr lang="ar-IQ" sz="2000" b="1" dirty="0">
                <a:solidFill>
                  <a:srgbClr val="00B050"/>
                </a:solidFill>
              </a:rPr>
              <a:t/>
            </a:r>
            <a:br>
              <a:rPr lang="ar-IQ" sz="2000" b="1" dirty="0">
                <a:solidFill>
                  <a:srgbClr val="00B050"/>
                </a:solidFill>
              </a:rPr>
            </a:br>
            <a:r>
              <a:rPr lang="tr-TR" sz="2000" b="1" dirty="0">
                <a:solidFill>
                  <a:srgbClr val="00B050"/>
                </a:solidFill>
              </a:rPr>
              <a:t>	</a:t>
            </a:r>
            <a:r>
              <a:rPr lang="tr-TR" sz="2000" b="1" dirty="0" smtClean="0">
                <a:solidFill>
                  <a:srgbClr val="00B050"/>
                </a:solidFill>
              </a:rPr>
              <a:t>*</a:t>
            </a:r>
            <a:r>
              <a:rPr lang="tr-TR" sz="2000" b="1" dirty="0" smtClean="0">
                <a:solidFill>
                  <a:srgbClr val="00B0F0"/>
                </a:solidFill>
              </a:rPr>
              <a:t>değenek </a:t>
            </a:r>
            <a:r>
              <a:rPr lang="tr-TR" sz="2000" b="1" dirty="0">
                <a:solidFill>
                  <a:srgbClr val="00B0F0"/>
                </a:solidFill>
              </a:rPr>
              <a:t>&gt; değnek</a:t>
            </a:r>
            <a:br>
              <a:rPr lang="tr-TR" sz="2000" b="1" dirty="0">
                <a:solidFill>
                  <a:srgbClr val="00B0F0"/>
                </a:solidFill>
              </a:rPr>
            </a:br>
            <a:r>
              <a:rPr lang="tr-TR" sz="2000" b="1" dirty="0">
                <a:solidFill>
                  <a:srgbClr val="00B0F0"/>
                </a:solidFill>
              </a:rPr>
              <a:t>	</a:t>
            </a:r>
            <a:r>
              <a:rPr lang="tr-TR" sz="2000" b="1" dirty="0" smtClean="0">
                <a:solidFill>
                  <a:srgbClr val="00B0F0"/>
                </a:solidFill>
              </a:rPr>
              <a:t>*ısıcak </a:t>
            </a:r>
            <a:r>
              <a:rPr lang="tr-TR" sz="2000" b="1" dirty="0">
                <a:solidFill>
                  <a:srgbClr val="00B0F0"/>
                </a:solidFill>
              </a:rPr>
              <a:t>&gt; </a:t>
            </a:r>
            <a:r>
              <a:rPr lang="tr-TR" sz="2000" b="1" dirty="0" smtClean="0">
                <a:solidFill>
                  <a:srgbClr val="00B0F0"/>
                </a:solidFill>
              </a:rPr>
              <a:t>sıcak</a:t>
            </a:r>
            <a:r>
              <a:rPr lang="tr-TR" sz="2000" b="1" dirty="0">
                <a:solidFill>
                  <a:srgbClr val="00B0F0"/>
                </a:solidFill>
              </a:rPr>
              <a:t/>
            </a:r>
            <a:br>
              <a:rPr lang="tr-TR" sz="2000" b="1" dirty="0">
                <a:solidFill>
                  <a:srgbClr val="00B0F0"/>
                </a:solidFill>
              </a:rPr>
            </a:br>
            <a:r>
              <a:rPr lang="tr-TR" sz="2000" b="1" dirty="0">
                <a:solidFill>
                  <a:srgbClr val="00B0F0"/>
                </a:solidFill>
              </a:rPr>
              <a:t>	</a:t>
            </a:r>
            <a:r>
              <a:rPr lang="tr-TR" sz="2000" b="1" dirty="0" smtClean="0">
                <a:solidFill>
                  <a:srgbClr val="00B0F0"/>
                </a:solidFill>
              </a:rPr>
              <a:t>*güveyi </a:t>
            </a:r>
            <a:r>
              <a:rPr lang="tr-TR" sz="2000" b="1" dirty="0">
                <a:solidFill>
                  <a:srgbClr val="00B0F0"/>
                </a:solidFill>
              </a:rPr>
              <a:t>&gt; güvey … gibi</a:t>
            </a:r>
            <a:br>
              <a:rPr lang="tr-TR" sz="2000" b="1" dirty="0">
                <a:solidFill>
                  <a:srgbClr val="00B0F0"/>
                </a:solidFill>
              </a:rPr>
            </a:br>
            <a:r>
              <a:rPr lang="tr-TR" sz="2000" b="1" dirty="0">
                <a:solidFill>
                  <a:srgbClr val="00B0F0"/>
                </a:solidFill>
              </a:rPr>
              <a:t/>
            </a:r>
            <a:br>
              <a:rPr lang="tr-TR" sz="2000" b="1" dirty="0">
                <a:solidFill>
                  <a:srgbClr val="00B0F0"/>
                </a:solidFill>
              </a:rPr>
            </a:br>
            <a:r>
              <a:rPr lang="ar-IQ" sz="2000" b="1" dirty="0" smtClean="0">
                <a:solidFill>
                  <a:srgbClr val="00B050"/>
                </a:solidFill>
              </a:rPr>
              <a:t/>
            </a:r>
            <a:br>
              <a:rPr lang="ar-IQ" sz="2000" b="1" dirty="0" smtClean="0">
                <a:solidFill>
                  <a:srgbClr val="00B050"/>
                </a:solidFill>
              </a:rPr>
            </a:br>
            <a:r>
              <a:rPr lang="en-US" sz="2000" i="1" dirty="0">
                <a:effectLst/>
                <a:latin typeface="Arial"/>
                <a:ea typeface="Arial"/>
              </a:rPr>
              <a:t> </a:t>
            </a:r>
            <a:endParaRPr lang="en-US" sz="2000" dirty="0">
              <a:effectLst/>
              <a:latin typeface="Arial"/>
              <a:ea typeface="Arial"/>
            </a:endParaRPr>
          </a:p>
        </p:txBody>
      </p:sp>
    </p:spTree>
    <p:extLst>
      <p:ext uri="{BB962C8B-B14F-4D97-AF65-F5344CB8AC3E}">
        <p14:creationId xmlns:p14="http://schemas.microsoft.com/office/powerpoint/2010/main" val="20595656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8458200" cy="5943600"/>
          </a:xfrm>
        </p:spPr>
        <p:txBody>
          <a:bodyPr>
            <a:normAutofit fontScale="90000"/>
          </a:bodyPr>
          <a:lstStyle/>
          <a:p>
            <a:pPr marL="342900" marR="144780" lvl="0" indent="-342900" rtl="0">
              <a:spcBef>
                <a:spcPts val="5"/>
              </a:spcBef>
              <a:buSzPts val="900"/>
              <a:buFont typeface="Arial"/>
              <a:buAutoNum type="arabicPeriod"/>
              <a:tabLst>
                <a:tab pos="201930" algn="l"/>
              </a:tabLst>
            </a:pPr>
            <a:r>
              <a:rPr lang="en-US" sz="2700" b="1" dirty="0" err="1">
                <a:solidFill>
                  <a:srgbClr val="FF0000"/>
                </a:solidFill>
                <a:effectLst/>
                <a:latin typeface="Arial"/>
                <a:ea typeface="Arial"/>
              </a:rPr>
              <a:t>Ünlü</a:t>
            </a:r>
            <a:r>
              <a:rPr lang="en-US" sz="2700" b="1" dirty="0">
                <a:solidFill>
                  <a:srgbClr val="FF0000"/>
                </a:solidFill>
                <a:effectLst/>
                <a:latin typeface="Arial"/>
                <a:ea typeface="Arial"/>
              </a:rPr>
              <a:t> </a:t>
            </a:r>
            <a:r>
              <a:rPr lang="en-US" sz="2700" b="1" dirty="0" err="1">
                <a:solidFill>
                  <a:srgbClr val="FF0000"/>
                </a:solidFill>
                <a:effectLst/>
                <a:latin typeface="Arial"/>
                <a:ea typeface="Arial"/>
              </a:rPr>
              <a:t>Türemesi</a:t>
            </a:r>
            <a:r>
              <a:rPr lang="en-US" sz="2700" b="1" dirty="0">
                <a:solidFill>
                  <a:srgbClr val="FF0000"/>
                </a:solidFill>
                <a:effectLst/>
                <a:latin typeface="Arial"/>
                <a:ea typeface="Arial"/>
              </a:rPr>
              <a:t/>
            </a:r>
            <a:br>
              <a:rPr lang="en-US" sz="2700" b="1" dirty="0">
                <a:solidFill>
                  <a:srgbClr val="FF0000"/>
                </a:solidFill>
                <a:effectLst/>
                <a:latin typeface="Arial"/>
                <a:ea typeface="Arial"/>
              </a:rPr>
            </a:br>
            <a:r>
              <a:rPr lang="en-US" sz="2200" b="1" dirty="0">
                <a:solidFill>
                  <a:srgbClr val="FF0000"/>
                </a:solidFill>
                <a:effectLst/>
                <a:latin typeface="Arial"/>
                <a:ea typeface="Arial"/>
              </a:rPr>
              <a:t/>
            </a:r>
            <a:br>
              <a:rPr lang="en-US" sz="2200" b="1" dirty="0">
                <a:solidFill>
                  <a:srgbClr val="FF0000"/>
                </a:solidFill>
                <a:effectLst/>
                <a:latin typeface="Arial"/>
                <a:ea typeface="Arial"/>
              </a:rPr>
            </a:br>
            <a:r>
              <a:rPr lang="en-US" sz="2000" b="1" dirty="0" err="1">
                <a:solidFill>
                  <a:srgbClr val="0070C0"/>
                </a:solidFill>
                <a:effectLst/>
                <a:latin typeface="Arial"/>
                <a:ea typeface="Arial"/>
              </a:rPr>
              <a:t>Sözcüğün</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özgün</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biçiminde</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bulunmayan</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bir</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ünlünün</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sonradan</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çeşitli</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seslik</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nedenlerle</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ortaya</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çıkmasıdır</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Özellikle</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ana</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dilin</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ses</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dizgesine</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uymayan</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alınma</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sözcüklerde</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iki</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ya</a:t>
            </a:r>
            <a:r>
              <a:rPr lang="en-US" sz="2000" b="1" dirty="0">
                <a:solidFill>
                  <a:srgbClr val="0070C0"/>
                </a:solidFill>
                <a:effectLst/>
                <a:latin typeface="Arial"/>
                <a:ea typeface="Arial"/>
              </a:rPr>
              <a:t> da </a:t>
            </a:r>
            <a:r>
              <a:rPr lang="en-US" sz="2000" b="1" dirty="0" err="1">
                <a:solidFill>
                  <a:srgbClr val="0070C0"/>
                </a:solidFill>
                <a:effectLst/>
                <a:latin typeface="Arial"/>
                <a:ea typeface="Arial"/>
              </a:rPr>
              <a:t>daha</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fazla</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ünsüz</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arasında</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kısa</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bir</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ünlünün</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türemesi</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hece</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yapısının</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kolaylaşmasını</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yani</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yerlileşmesini</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sağlar</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Ünlünün</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türediği</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yere</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göre</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sözcük</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başında</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içinde</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ya</a:t>
            </a:r>
            <a:r>
              <a:rPr lang="en-US" sz="2000" b="1" dirty="0">
                <a:solidFill>
                  <a:srgbClr val="0070C0"/>
                </a:solidFill>
                <a:effectLst/>
                <a:latin typeface="Arial"/>
                <a:ea typeface="Arial"/>
              </a:rPr>
              <a:t> da </a:t>
            </a:r>
            <a:r>
              <a:rPr lang="en-US" sz="2000" b="1" dirty="0" err="1">
                <a:solidFill>
                  <a:srgbClr val="0070C0"/>
                </a:solidFill>
                <a:effectLst/>
                <a:latin typeface="Arial"/>
                <a:ea typeface="Arial"/>
              </a:rPr>
              <a:t>sonunda</a:t>
            </a:r>
            <a:r>
              <a:rPr lang="en-US" sz="2000" b="1" dirty="0">
                <a:solidFill>
                  <a:srgbClr val="0070C0"/>
                </a:solidFill>
                <a:effectLst/>
                <a:latin typeface="Arial"/>
                <a:ea typeface="Arial"/>
              </a:rPr>
              <a:t> </a:t>
            </a:r>
            <a:r>
              <a:rPr lang="en-US" sz="2000" b="1" dirty="0" err="1">
                <a:solidFill>
                  <a:srgbClr val="0070C0"/>
                </a:solidFill>
                <a:effectLst/>
                <a:latin typeface="Arial"/>
                <a:ea typeface="Arial"/>
              </a:rPr>
              <a:t>görülür</a:t>
            </a:r>
            <a:r>
              <a:rPr lang="en-US" sz="2000" b="1" dirty="0" smtClean="0">
                <a:solidFill>
                  <a:srgbClr val="0070C0"/>
                </a:solidFill>
                <a:effectLst/>
                <a:latin typeface="Arial"/>
                <a:ea typeface="Arial"/>
              </a:rPr>
              <a:t>:</a:t>
            </a:r>
            <a:br>
              <a:rPr lang="en-US" sz="2000" b="1" dirty="0" smtClean="0">
                <a:solidFill>
                  <a:srgbClr val="0070C0"/>
                </a:solidFill>
                <a:effectLst/>
                <a:latin typeface="Arial"/>
                <a:ea typeface="Arial"/>
              </a:rPr>
            </a:br>
            <a:r>
              <a:rPr lang="en-US" sz="2000" b="1" dirty="0" smtClean="0">
                <a:solidFill>
                  <a:srgbClr val="002060"/>
                </a:solidFill>
                <a:effectLst/>
                <a:latin typeface="Arial"/>
                <a:ea typeface="Arial"/>
              </a:rPr>
              <a:t>• (</a:t>
            </a:r>
            <a:r>
              <a:rPr lang="en-US" sz="2000" b="1" dirty="0">
                <a:solidFill>
                  <a:srgbClr val="002060"/>
                </a:solidFill>
                <a:effectLst/>
                <a:latin typeface="Arial"/>
                <a:ea typeface="Arial"/>
              </a:rPr>
              <a:t>Fr.) station &gt; </a:t>
            </a:r>
            <a:r>
              <a:rPr lang="en-US" sz="2000" b="1" dirty="0" err="1">
                <a:solidFill>
                  <a:srgbClr val="002060"/>
                </a:solidFill>
                <a:effectLst/>
                <a:latin typeface="Arial"/>
                <a:ea typeface="Arial"/>
              </a:rPr>
              <a:t>istasyon</a:t>
            </a:r>
            <a:r>
              <a:rPr lang="en-US" sz="2000" b="1" dirty="0">
                <a:solidFill>
                  <a:srgbClr val="002060"/>
                </a:solidFill>
                <a:effectLst/>
                <a:latin typeface="Arial"/>
                <a:ea typeface="Arial"/>
              </a:rPr>
              <a:t/>
            </a:r>
            <a:br>
              <a:rPr lang="en-US" sz="2000" b="1" dirty="0">
                <a:solidFill>
                  <a:srgbClr val="002060"/>
                </a:solidFill>
                <a:effectLst/>
                <a:latin typeface="Arial"/>
                <a:ea typeface="Arial"/>
              </a:rPr>
            </a:br>
            <a:r>
              <a:rPr lang="en-US" sz="2000" b="1" dirty="0" smtClean="0">
                <a:solidFill>
                  <a:srgbClr val="7030A0"/>
                </a:solidFill>
                <a:effectLst/>
                <a:latin typeface="Arial"/>
                <a:ea typeface="Arial"/>
              </a:rPr>
              <a:t>• </a:t>
            </a:r>
            <a:r>
              <a:rPr lang="en-US" sz="2000" b="1" dirty="0" err="1" smtClean="0">
                <a:solidFill>
                  <a:srgbClr val="7030A0"/>
                </a:solidFill>
                <a:effectLst/>
                <a:latin typeface="Arial"/>
                <a:ea typeface="Arial"/>
              </a:rPr>
              <a:t>azcık</a:t>
            </a:r>
            <a:r>
              <a:rPr lang="en-US" sz="2000" b="1" dirty="0" smtClean="0">
                <a:solidFill>
                  <a:srgbClr val="7030A0"/>
                </a:solidFill>
                <a:effectLst/>
                <a:latin typeface="Arial"/>
                <a:ea typeface="Arial"/>
              </a:rPr>
              <a:t> </a:t>
            </a:r>
            <a:r>
              <a:rPr lang="en-US" sz="2000" b="1" dirty="0">
                <a:solidFill>
                  <a:srgbClr val="7030A0"/>
                </a:solidFill>
                <a:effectLst/>
                <a:latin typeface="Arial"/>
                <a:ea typeface="Arial"/>
              </a:rPr>
              <a:t>&gt; </a:t>
            </a:r>
            <a:r>
              <a:rPr lang="en-US" sz="2000" b="1" dirty="0" err="1">
                <a:solidFill>
                  <a:srgbClr val="7030A0"/>
                </a:solidFill>
                <a:effectLst/>
                <a:latin typeface="Arial"/>
                <a:ea typeface="Arial"/>
              </a:rPr>
              <a:t>azıcık</a:t>
            </a:r>
            <a:r>
              <a:rPr lang="en-US" sz="2000" b="1" dirty="0">
                <a:solidFill>
                  <a:srgbClr val="7030A0"/>
                </a:solidFill>
                <a:effectLst/>
                <a:latin typeface="Arial"/>
                <a:ea typeface="Arial"/>
              </a:rPr>
              <a:t/>
            </a:r>
            <a:br>
              <a:rPr lang="en-US" sz="2000" b="1" dirty="0">
                <a:solidFill>
                  <a:srgbClr val="7030A0"/>
                </a:solidFill>
                <a:effectLst/>
                <a:latin typeface="Arial"/>
                <a:ea typeface="Arial"/>
              </a:rPr>
            </a:br>
            <a:r>
              <a:rPr lang="en-US" sz="2000" b="1" dirty="0" smtClean="0">
                <a:solidFill>
                  <a:srgbClr val="FF0000"/>
                </a:solidFill>
                <a:effectLst/>
                <a:latin typeface="Arial"/>
                <a:ea typeface="Arial"/>
              </a:rPr>
              <a:t>• </a:t>
            </a:r>
            <a:r>
              <a:rPr lang="en-US" sz="2000" b="1" dirty="0" err="1" smtClean="0">
                <a:solidFill>
                  <a:srgbClr val="FF0000"/>
                </a:solidFill>
                <a:effectLst/>
                <a:latin typeface="Arial"/>
                <a:ea typeface="Arial"/>
              </a:rPr>
              <a:t>hacc</a:t>
            </a:r>
            <a:r>
              <a:rPr lang="en-US" sz="2000" b="1" dirty="0" smtClean="0">
                <a:solidFill>
                  <a:srgbClr val="FF0000"/>
                </a:solidFill>
                <a:effectLst/>
                <a:latin typeface="Arial"/>
                <a:ea typeface="Arial"/>
              </a:rPr>
              <a:t> </a:t>
            </a:r>
            <a:r>
              <a:rPr lang="en-US" sz="2000" b="1" dirty="0">
                <a:solidFill>
                  <a:srgbClr val="FF0000"/>
                </a:solidFill>
                <a:effectLst/>
                <a:latin typeface="Arial"/>
                <a:ea typeface="Arial"/>
              </a:rPr>
              <a:t>&gt; </a:t>
            </a:r>
            <a:r>
              <a:rPr lang="en-US" sz="2000" b="1" dirty="0" err="1">
                <a:solidFill>
                  <a:srgbClr val="FF0000"/>
                </a:solidFill>
                <a:effectLst/>
                <a:latin typeface="Arial"/>
                <a:ea typeface="Arial"/>
              </a:rPr>
              <a:t>hacı</a:t>
            </a:r>
            <a:r>
              <a:rPr lang="en-US" sz="2000" b="1" dirty="0">
                <a:solidFill>
                  <a:srgbClr val="FF0000"/>
                </a:solidFill>
                <a:effectLst/>
                <a:latin typeface="Arial"/>
                <a:ea typeface="Arial"/>
              </a:rPr>
              <a:t> … </a:t>
            </a:r>
            <a:r>
              <a:rPr lang="en-US" sz="2000" b="1" dirty="0" err="1">
                <a:solidFill>
                  <a:srgbClr val="FF0000"/>
                </a:solidFill>
                <a:effectLst/>
                <a:latin typeface="Arial"/>
                <a:ea typeface="Arial"/>
              </a:rPr>
              <a:t>gibi</a:t>
            </a:r>
            <a:r>
              <a:rPr lang="en-US" sz="2000" b="1" dirty="0">
                <a:solidFill>
                  <a:srgbClr val="FF0000"/>
                </a:solidFill>
                <a:effectLst/>
                <a:latin typeface="Arial"/>
                <a:ea typeface="Arial"/>
              </a:rPr>
              <a:t/>
            </a:r>
            <a:br>
              <a:rPr lang="en-US" sz="2000" b="1" dirty="0">
                <a:solidFill>
                  <a:srgbClr val="FF0000"/>
                </a:solidFill>
                <a:effectLst/>
                <a:latin typeface="Arial"/>
                <a:ea typeface="Arial"/>
              </a:rPr>
            </a:br>
            <a:r>
              <a:rPr lang="en-US" sz="2200" b="1" dirty="0">
                <a:solidFill>
                  <a:srgbClr val="FF0000"/>
                </a:solidFill>
                <a:effectLst/>
                <a:latin typeface="Arial"/>
                <a:ea typeface="Arial"/>
              </a:rPr>
              <a:t/>
            </a:r>
            <a:br>
              <a:rPr lang="en-US" sz="2200" b="1" dirty="0">
                <a:solidFill>
                  <a:srgbClr val="FF0000"/>
                </a:solidFill>
                <a:effectLst/>
                <a:latin typeface="Arial"/>
                <a:ea typeface="Arial"/>
              </a:rPr>
            </a:br>
            <a:r>
              <a:rPr lang="en-US" sz="2000" b="1" dirty="0" err="1">
                <a:solidFill>
                  <a:srgbClr val="FF0000"/>
                </a:solidFill>
                <a:effectLst/>
                <a:latin typeface="Arial"/>
                <a:ea typeface="Arial"/>
              </a:rPr>
              <a:t>Büzülme</a:t>
            </a:r>
            <a:r>
              <a:rPr lang="en-US" sz="2000" b="1" dirty="0">
                <a:solidFill>
                  <a:srgbClr val="FF0000"/>
                </a:solidFill>
                <a:effectLst/>
                <a:latin typeface="Arial"/>
                <a:ea typeface="Arial"/>
              </a:rPr>
              <a:t> / </a:t>
            </a:r>
            <a:r>
              <a:rPr lang="en-US" sz="2000" b="1" dirty="0" err="1">
                <a:solidFill>
                  <a:srgbClr val="FF0000"/>
                </a:solidFill>
                <a:effectLst/>
                <a:latin typeface="Arial"/>
                <a:ea typeface="Arial"/>
              </a:rPr>
              <a:t>Hece</a:t>
            </a:r>
            <a:r>
              <a:rPr lang="en-US" sz="2000" b="1" dirty="0">
                <a:solidFill>
                  <a:srgbClr val="FF0000"/>
                </a:solidFill>
                <a:effectLst/>
                <a:latin typeface="Arial"/>
                <a:ea typeface="Arial"/>
              </a:rPr>
              <a:t> </a:t>
            </a:r>
            <a:r>
              <a:rPr lang="en-US" sz="2000" b="1" dirty="0" err="1">
                <a:solidFill>
                  <a:srgbClr val="FF0000"/>
                </a:solidFill>
                <a:effectLst/>
                <a:latin typeface="Arial"/>
                <a:ea typeface="Arial"/>
              </a:rPr>
              <a:t>Kaynaşması</a:t>
            </a:r>
            <a:r>
              <a:rPr lang="en-US" sz="2000" b="1" dirty="0">
                <a:solidFill>
                  <a:srgbClr val="FF0000"/>
                </a:solidFill>
                <a:effectLst/>
                <a:latin typeface="Arial"/>
                <a:ea typeface="Arial"/>
              </a:rPr>
              <a:t/>
            </a:r>
            <a:br>
              <a:rPr lang="en-US" sz="2000" b="1" dirty="0">
                <a:solidFill>
                  <a:srgbClr val="FF0000"/>
                </a:solidFill>
                <a:effectLst/>
                <a:latin typeface="Arial"/>
                <a:ea typeface="Arial"/>
              </a:rPr>
            </a:br>
            <a:r>
              <a:rPr lang="en-US" sz="2000" b="1" dirty="0" err="1" smtClean="0">
                <a:solidFill>
                  <a:srgbClr val="002060"/>
                </a:solidFill>
                <a:effectLst/>
                <a:latin typeface="Arial"/>
                <a:ea typeface="Arial"/>
              </a:rPr>
              <a:t>Bir</a:t>
            </a:r>
            <a:r>
              <a:rPr lang="en-US" sz="2000" b="1" dirty="0" smtClean="0">
                <a:solidFill>
                  <a:srgbClr val="002060"/>
                </a:solidFill>
                <a:effectLst/>
                <a:latin typeface="Arial"/>
                <a:ea typeface="Arial"/>
              </a:rPr>
              <a:t> </a:t>
            </a:r>
            <a:r>
              <a:rPr lang="en-US" sz="2000" b="1" dirty="0" err="1">
                <a:solidFill>
                  <a:srgbClr val="002060"/>
                </a:solidFill>
                <a:effectLst/>
                <a:latin typeface="Arial"/>
                <a:ea typeface="Arial"/>
              </a:rPr>
              <a:t>sözcükte</a:t>
            </a:r>
            <a:r>
              <a:rPr lang="en-US" sz="2000" b="1" dirty="0">
                <a:solidFill>
                  <a:srgbClr val="002060"/>
                </a:solidFill>
                <a:effectLst/>
                <a:latin typeface="Arial"/>
                <a:ea typeface="Arial"/>
              </a:rPr>
              <a:t>, </a:t>
            </a:r>
            <a:r>
              <a:rPr lang="en-US" sz="2000" b="1" dirty="0" err="1">
                <a:solidFill>
                  <a:srgbClr val="002060"/>
                </a:solidFill>
                <a:effectLst/>
                <a:latin typeface="Arial"/>
                <a:ea typeface="Arial"/>
              </a:rPr>
              <a:t>kimi</a:t>
            </a:r>
            <a:r>
              <a:rPr lang="en-US" sz="2000" b="1" dirty="0">
                <a:solidFill>
                  <a:srgbClr val="002060"/>
                </a:solidFill>
                <a:effectLst/>
                <a:latin typeface="Arial"/>
                <a:ea typeface="Arial"/>
              </a:rPr>
              <a:t> zaman </a:t>
            </a:r>
            <a:r>
              <a:rPr lang="en-US" sz="2000" b="1" dirty="0" err="1">
                <a:solidFill>
                  <a:srgbClr val="002060"/>
                </a:solidFill>
                <a:effectLst/>
                <a:latin typeface="Arial"/>
                <a:ea typeface="Arial"/>
              </a:rPr>
              <a:t>ünlülerden</a:t>
            </a:r>
            <a:r>
              <a:rPr lang="en-US" sz="2000" b="1" dirty="0">
                <a:solidFill>
                  <a:srgbClr val="002060"/>
                </a:solidFill>
                <a:effectLst/>
                <a:latin typeface="Arial"/>
                <a:ea typeface="Arial"/>
              </a:rPr>
              <a:t> </a:t>
            </a:r>
            <a:r>
              <a:rPr lang="en-US" sz="2000" b="1" dirty="0" err="1">
                <a:solidFill>
                  <a:srgbClr val="002060"/>
                </a:solidFill>
                <a:effectLst/>
                <a:latin typeface="Arial"/>
                <a:ea typeface="Arial"/>
              </a:rPr>
              <a:t>birinin</a:t>
            </a:r>
            <a:r>
              <a:rPr lang="en-US" sz="2000" b="1" dirty="0">
                <a:solidFill>
                  <a:srgbClr val="002060"/>
                </a:solidFill>
                <a:effectLst/>
                <a:latin typeface="Arial"/>
                <a:ea typeface="Arial"/>
              </a:rPr>
              <a:t>, </a:t>
            </a:r>
            <a:r>
              <a:rPr lang="en-US" sz="2000" b="1" dirty="0" err="1">
                <a:solidFill>
                  <a:srgbClr val="002060"/>
                </a:solidFill>
                <a:effectLst/>
                <a:latin typeface="Arial"/>
                <a:ea typeface="Arial"/>
              </a:rPr>
              <a:t>kimi</a:t>
            </a:r>
            <a:r>
              <a:rPr lang="en-US" sz="2000" b="1" dirty="0">
                <a:solidFill>
                  <a:srgbClr val="002060"/>
                </a:solidFill>
                <a:effectLst/>
                <a:latin typeface="Arial"/>
                <a:ea typeface="Arial"/>
              </a:rPr>
              <a:t> zaman da </a:t>
            </a:r>
            <a:r>
              <a:rPr lang="en-US" sz="2000" b="1" dirty="0" err="1">
                <a:solidFill>
                  <a:srgbClr val="002060"/>
                </a:solidFill>
                <a:effectLst/>
                <a:latin typeface="Arial"/>
                <a:ea typeface="Arial"/>
              </a:rPr>
              <a:t>ünlülerle</a:t>
            </a:r>
            <a:r>
              <a:rPr lang="en-US" sz="2000" b="1" dirty="0">
                <a:solidFill>
                  <a:srgbClr val="002060"/>
                </a:solidFill>
                <a:effectLst/>
                <a:latin typeface="Arial"/>
                <a:ea typeface="Arial"/>
              </a:rPr>
              <a:t> </a:t>
            </a:r>
            <a:r>
              <a:rPr lang="en-US" sz="2000" b="1" dirty="0" err="1">
                <a:solidFill>
                  <a:srgbClr val="002060"/>
                </a:solidFill>
                <a:effectLst/>
                <a:latin typeface="Arial"/>
                <a:ea typeface="Arial"/>
              </a:rPr>
              <a:t>birlikte</a:t>
            </a:r>
            <a:r>
              <a:rPr lang="en-US" sz="2000" b="1" dirty="0">
                <a:solidFill>
                  <a:srgbClr val="002060"/>
                </a:solidFill>
                <a:effectLst/>
                <a:latin typeface="Arial"/>
                <a:ea typeface="Arial"/>
              </a:rPr>
              <a:t>, </a:t>
            </a:r>
            <a:r>
              <a:rPr lang="en-US" sz="2000" b="1" dirty="0" err="1">
                <a:solidFill>
                  <a:srgbClr val="002060"/>
                </a:solidFill>
                <a:effectLst/>
                <a:latin typeface="Arial"/>
                <a:ea typeface="Arial"/>
              </a:rPr>
              <a:t>yanlarındaki</a:t>
            </a:r>
            <a:r>
              <a:rPr lang="en-US" sz="2000" b="1" dirty="0">
                <a:solidFill>
                  <a:srgbClr val="002060"/>
                </a:solidFill>
                <a:effectLst/>
                <a:latin typeface="Arial"/>
                <a:ea typeface="Arial"/>
              </a:rPr>
              <a:t> </a:t>
            </a:r>
            <a:r>
              <a:rPr lang="en-US" sz="2000" b="1" dirty="0" err="1">
                <a:solidFill>
                  <a:srgbClr val="002060"/>
                </a:solidFill>
                <a:effectLst/>
                <a:latin typeface="Arial"/>
                <a:ea typeface="Arial"/>
              </a:rPr>
              <a:t>zayıf</a:t>
            </a:r>
            <a:r>
              <a:rPr lang="en-US" sz="2000" b="1" dirty="0">
                <a:solidFill>
                  <a:srgbClr val="002060"/>
                </a:solidFill>
                <a:effectLst/>
                <a:latin typeface="Arial"/>
                <a:ea typeface="Arial"/>
              </a:rPr>
              <a:t> </a:t>
            </a:r>
            <a:r>
              <a:rPr lang="en-US" sz="2000" b="1" dirty="0" err="1">
                <a:solidFill>
                  <a:srgbClr val="002060"/>
                </a:solidFill>
                <a:effectLst/>
                <a:latin typeface="Arial"/>
                <a:ea typeface="Arial"/>
              </a:rPr>
              <a:t>ünsüzlerin</a:t>
            </a:r>
            <a:r>
              <a:rPr lang="en-US" sz="2000" b="1" dirty="0">
                <a:solidFill>
                  <a:srgbClr val="002060"/>
                </a:solidFill>
                <a:effectLst/>
                <a:latin typeface="Arial"/>
                <a:ea typeface="Arial"/>
              </a:rPr>
              <a:t> </a:t>
            </a:r>
            <a:r>
              <a:rPr lang="en-US" sz="2000" b="1" dirty="0" err="1">
                <a:solidFill>
                  <a:srgbClr val="002060"/>
                </a:solidFill>
                <a:effectLst/>
                <a:latin typeface="Arial"/>
                <a:ea typeface="Arial"/>
              </a:rPr>
              <a:t>kaybolmasıdır</a:t>
            </a:r>
            <a:r>
              <a:rPr lang="en-US" sz="2000" b="1" dirty="0">
                <a:solidFill>
                  <a:srgbClr val="002060"/>
                </a:solidFill>
                <a:effectLst/>
                <a:latin typeface="Arial"/>
                <a:ea typeface="Arial"/>
              </a:rPr>
              <a:t>:</a:t>
            </a:r>
            <a:br>
              <a:rPr lang="en-US" sz="2000" b="1" dirty="0">
                <a:solidFill>
                  <a:srgbClr val="002060"/>
                </a:solidFill>
                <a:effectLst/>
                <a:latin typeface="Arial"/>
                <a:ea typeface="Arial"/>
              </a:rPr>
            </a:br>
            <a:r>
              <a:rPr lang="en-US" sz="2000" b="1" dirty="0" smtClean="0">
                <a:solidFill>
                  <a:srgbClr val="7030A0"/>
                </a:solidFill>
                <a:effectLst/>
                <a:latin typeface="Arial"/>
                <a:ea typeface="Arial"/>
              </a:rPr>
              <a:t>• </a:t>
            </a:r>
            <a:r>
              <a:rPr lang="en-US" sz="2000" b="1" dirty="0" err="1" smtClean="0">
                <a:solidFill>
                  <a:srgbClr val="7030A0"/>
                </a:solidFill>
                <a:effectLst/>
                <a:latin typeface="Arial"/>
                <a:ea typeface="Arial"/>
              </a:rPr>
              <a:t>posta+hane</a:t>
            </a:r>
            <a:r>
              <a:rPr lang="en-US" sz="2000" b="1" dirty="0" smtClean="0">
                <a:solidFill>
                  <a:srgbClr val="7030A0"/>
                </a:solidFill>
                <a:effectLst/>
                <a:latin typeface="Arial"/>
                <a:ea typeface="Arial"/>
              </a:rPr>
              <a:t> </a:t>
            </a:r>
            <a:r>
              <a:rPr lang="en-US" sz="2000" b="1" dirty="0">
                <a:solidFill>
                  <a:srgbClr val="7030A0"/>
                </a:solidFill>
                <a:effectLst/>
                <a:latin typeface="Arial"/>
                <a:ea typeface="Arial"/>
              </a:rPr>
              <a:t>&gt; </a:t>
            </a:r>
            <a:r>
              <a:rPr lang="en-US" sz="2000" b="1" dirty="0" err="1">
                <a:solidFill>
                  <a:srgbClr val="7030A0"/>
                </a:solidFill>
                <a:effectLst/>
                <a:latin typeface="Arial"/>
                <a:ea typeface="Arial"/>
              </a:rPr>
              <a:t>postane</a:t>
            </a:r>
            <a:r>
              <a:rPr lang="en-US" sz="2000" b="1" dirty="0">
                <a:solidFill>
                  <a:srgbClr val="7030A0"/>
                </a:solidFill>
                <a:effectLst/>
                <a:latin typeface="Arial"/>
                <a:ea typeface="Arial"/>
              </a:rPr>
              <a:t/>
            </a:r>
            <a:br>
              <a:rPr lang="en-US" sz="2000" b="1" dirty="0">
                <a:solidFill>
                  <a:srgbClr val="7030A0"/>
                </a:solidFill>
                <a:effectLst/>
                <a:latin typeface="Arial"/>
                <a:ea typeface="Arial"/>
              </a:rPr>
            </a:br>
            <a:r>
              <a:rPr lang="en-US" sz="2000" b="1" dirty="0" smtClean="0">
                <a:solidFill>
                  <a:schemeClr val="tx1">
                    <a:lumMod val="75000"/>
                    <a:lumOff val="25000"/>
                  </a:schemeClr>
                </a:solidFill>
                <a:effectLst/>
                <a:latin typeface="Arial"/>
                <a:ea typeface="Arial"/>
              </a:rPr>
              <a:t>• </a:t>
            </a:r>
            <a:r>
              <a:rPr lang="en-US" sz="2000" b="1" dirty="0" err="1" smtClean="0">
                <a:solidFill>
                  <a:schemeClr val="tx1">
                    <a:lumMod val="75000"/>
                    <a:lumOff val="25000"/>
                  </a:schemeClr>
                </a:solidFill>
                <a:effectLst/>
                <a:latin typeface="Arial"/>
                <a:ea typeface="Arial"/>
              </a:rPr>
              <a:t>pek+iyi</a:t>
            </a:r>
            <a:r>
              <a:rPr lang="en-US" sz="2000" b="1" dirty="0" smtClean="0">
                <a:solidFill>
                  <a:schemeClr val="tx1">
                    <a:lumMod val="75000"/>
                    <a:lumOff val="25000"/>
                  </a:schemeClr>
                </a:solidFill>
                <a:effectLst/>
                <a:latin typeface="Arial"/>
                <a:ea typeface="Arial"/>
              </a:rPr>
              <a:t> </a:t>
            </a:r>
            <a:r>
              <a:rPr lang="en-US" sz="2000" b="1" dirty="0">
                <a:solidFill>
                  <a:schemeClr val="tx1">
                    <a:lumMod val="75000"/>
                    <a:lumOff val="25000"/>
                  </a:schemeClr>
                </a:solidFill>
                <a:effectLst/>
                <a:latin typeface="Arial"/>
                <a:ea typeface="Arial"/>
              </a:rPr>
              <a:t>&gt; </a:t>
            </a:r>
            <a:r>
              <a:rPr lang="en-US" sz="2000" b="1" dirty="0" err="1">
                <a:solidFill>
                  <a:schemeClr val="tx1">
                    <a:lumMod val="75000"/>
                    <a:lumOff val="25000"/>
                  </a:schemeClr>
                </a:solidFill>
                <a:effectLst/>
                <a:latin typeface="Arial"/>
                <a:ea typeface="Arial"/>
              </a:rPr>
              <a:t>pekiy</a:t>
            </a:r>
            <a:r>
              <a:rPr lang="en-US" sz="2000" b="1" dirty="0">
                <a:solidFill>
                  <a:schemeClr val="tx1">
                    <a:lumMod val="75000"/>
                    <a:lumOff val="25000"/>
                  </a:schemeClr>
                </a:solidFill>
                <a:effectLst/>
                <a:latin typeface="Arial"/>
                <a:ea typeface="Arial"/>
              </a:rPr>
              <a:t> &gt; </a:t>
            </a:r>
            <a:r>
              <a:rPr lang="en-US" sz="2000" b="1" dirty="0" err="1">
                <a:solidFill>
                  <a:schemeClr val="tx1">
                    <a:lumMod val="75000"/>
                    <a:lumOff val="25000"/>
                  </a:schemeClr>
                </a:solidFill>
                <a:effectLst/>
                <a:latin typeface="Arial"/>
                <a:ea typeface="Arial"/>
              </a:rPr>
              <a:t>peki</a:t>
            </a:r>
            <a:r>
              <a:rPr lang="en-US" sz="2000" b="1" dirty="0">
                <a:solidFill>
                  <a:schemeClr val="tx1">
                    <a:lumMod val="75000"/>
                    <a:lumOff val="25000"/>
                  </a:schemeClr>
                </a:solidFill>
                <a:effectLst/>
                <a:latin typeface="Arial"/>
                <a:ea typeface="Arial"/>
              </a:rPr>
              <a:t/>
            </a:r>
            <a:br>
              <a:rPr lang="en-US" sz="2000" b="1" dirty="0">
                <a:solidFill>
                  <a:schemeClr val="tx1">
                    <a:lumMod val="75000"/>
                    <a:lumOff val="25000"/>
                  </a:schemeClr>
                </a:solidFill>
                <a:effectLst/>
                <a:latin typeface="Arial"/>
                <a:ea typeface="Arial"/>
              </a:rPr>
            </a:br>
            <a:r>
              <a:rPr lang="en-US" sz="2000" b="1" dirty="0" smtClean="0">
                <a:solidFill>
                  <a:srgbClr val="C00000"/>
                </a:solidFill>
                <a:effectLst/>
                <a:latin typeface="Arial"/>
                <a:ea typeface="Arial"/>
              </a:rPr>
              <a:t>• </a:t>
            </a:r>
            <a:r>
              <a:rPr lang="en-US" sz="2000" b="1" dirty="0" err="1" smtClean="0">
                <a:solidFill>
                  <a:srgbClr val="C00000"/>
                </a:solidFill>
                <a:effectLst/>
                <a:latin typeface="Arial"/>
                <a:ea typeface="Arial"/>
              </a:rPr>
              <a:t>değil</a:t>
            </a:r>
            <a:r>
              <a:rPr lang="en-US" sz="2000" b="1" dirty="0" smtClean="0">
                <a:solidFill>
                  <a:srgbClr val="C00000"/>
                </a:solidFill>
                <a:effectLst/>
                <a:latin typeface="Arial"/>
                <a:ea typeface="Arial"/>
              </a:rPr>
              <a:t> </a:t>
            </a:r>
            <a:r>
              <a:rPr lang="en-US" sz="2000" b="1" dirty="0">
                <a:solidFill>
                  <a:srgbClr val="C00000"/>
                </a:solidFill>
                <a:effectLst/>
                <a:latin typeface="Arial"/>
                <a:ea typeface="Arial"/>
              </a:rPr>
              <a:t>mi &gt; di mi … </a:t>
            </a:r>
            <a:r>
              <a:rPr lang="en-US" sz="2000" b="1" dirty="0" err="1">
                <a:solidFill>
                  <a:srgbClr val="C00000"/>
                </a:solidFill>
                <a:effectLst/>
                <a:latin typeface="Arial"/>
                <a:ea typeface="Arial"/>
              </a:rPr>
              <a:t>gibi</a:t>
            </a:r>
            <a:r>
              <a:rPr lang="en-US" sz="2200" b="1" dirty="0">
                <a:solidFill>
                  <a:srgbClr val="C00000"/>
                </a:solidFill>
                <a:effectLst/>
                <a:latin typeface="Arial"/>
                <a:ea typeface="Arial"/>
              </a:rPr>
              <a:t/>
            </a:r>
            <a:br>
              <a:rPr lang="en-US" sz="2200" b="1" dirty="0">
                <a:solidFill>
                  <a:srgbClr val="C00000"/>
                </a:solidFill>
                <a:effectLst/>
                <a:latin typeface="Arial"/>
                <a:ea typeface="Arial"/>
              </a:rPr>
            </a:br>
            <a:r>
              <a:rPr lang="en-US" sz="2000" b="1" dirty="0">
                <a:solidFill>
                  <a:srgbClr val="FF0000"/>
                </a:solidFill>
                <a:effectLst/>
                <a:latin typeface="Arial"/>
                <a:ea typeface="Arial"/>
              </a:rPr>
              <a:t/>
            </a:r>
            <a:br>
              <a:rPr lang="en-US" sz="2000" b="1" dirty="0">
                <a:solidFill>
                  <a:srgbClr val="FF0000"/>
                </a:solidFill>
                <a:effectLst/>
                <a:latin typeface="Arial"/>
                <a:ea typeface="Arial"/>
              </a:rPr>
            </a:br>
            <a:r>
              <a:rPr lang="en-US" sz="2200" b="1" dirty="0">
                <a:solidFill>
                  <a:srgbClr val="00B0F0"/>
                </a:solidFill>
                <a:effectLst/>
                <a:latin typeface="Arial"/>
                <a:ea typeface="Arial"/>
              </a:rPr>
              <a:t/>
            </a:r>
            <a:br>
              <a:rPr lang="en-US" sz="2200" b="1" dirty="0">
                <a:solidFill>
                  <a:srgbClr val="00B0F0"/>
                </a:solidFill>
                <a:effectLst/>
                <a:latin typeface="Arial"/>
                <a:ea typeface="Arial"/>
              </a:rPr>
            </a:br>
            <a:endParaRPr lang="ar-IQ" sz="2200" dirty="0">
              <a:solidFill>
                <a:srgbClr val="00B0F0"/>
              </a:solidFill>
            </a:endParaRPr>
          </a:p>
        </p:txBody>
      </p:sp>
    </p:spTree>
    <p:extLst>
      <p:ext uri="{BB962C8B-B14F-4D97-AF65-F5344CB8AC3E}">
        <p14:creationId xmlns:p14="http://schemas.microsoft.com/office/powerpoint/2010/main" val="29462476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800" cy="6400800"/>
          </a:xfrm>
        </p:spPr>
        <p:txBody>
          <a:bodyPr>
            <a:normAutofit fontScale="90000"/>
          </a:bodyPr>
          <a:lstStyle/>
          <a:p>
            <a:pPr marL="342900" marR="142875" lvl="0" indent="-342900" rtl="0">
              <a:spcAft>
                <a:spcPts val="0"/>
              </a:spcAft>
              <a:buSzPts val="900"/>
              <a:buFont typeface="Symbol"/>
              <a:buChar char=""/>
              <a:tabLst>
                <a:tab pos="188595" algn="l"/>
              </a:tabLst>
            </a:pPr>
            <a:r>
              <a:rPr lang="en-US" sz="2000" b="1" smtClean="0">
                <a:solidFill>
                  <a:srgbClr val="FF0000"/>
                </a:solidFill>
                <a:effectLst/>
                <a:latin typeface="Arial"/>
                <a:ea typeface="Symbol"/>
                <a:cs typeface="Symbol"/>
              </a:rPr>
              <a:t/>
            </a:r>
            <a:br>
              <a:rPr lang="en-US" sz="2000" b="1" smtClean="0">
                <a:solidFill>
                  <a:srgbClr val="FF0000"/>
                </a:solidFill>
                <a:effectLst/>
                <a:latin typeface="Arial"/>
                <a:ea typeface="Symbol"/>
                <a:cs typeface="Symbol"/>
              </a:rPr>
            </a:br>
            <a:r>
              <a:rPr lang="en-US" sz="2000" b="1" smtClean="0">
                <a:solidFill>
                  <a:srgbClr val="FF0000"/>
                </a:solidFill>
                <a:effectLst/>
                <a:latin typeface="Arial"/>
                <a:ea typeface="Symbol"/>
                <a:cs typeface="Symbol"/>
              </a:rPr>
              <a:t>Ön</a:t>
            </a:r>
            <a:r>
              <a:rPr lang="en-US" sz="2000" b="1" dirty="0" smtClean="0">
                <a:solidFill>
                  <a:srgbClr val="FF0000"/>
                </a:solidFill>
                <a:effectLst/>
                <a:latin typeface="Arial"/>
                <a:ea typeface="Symbol"/>
                <a:cs typeface="Symbol"/>
              </a:rPr>
              <a:t> </a:t>
            </a:r>
            <a:r>
              <a:rPr lang="en-US" sz="2000" b="1" dirty="0" err="1">
                <a:solidFill>
                  <a:srgbClr val="FF0000"/>
                </a:solidFill>
                <a:effectLst/>
                <a:latin typeface="Arial"/>
                <a:ea typeface="Symbol"/>
                <a:cs typeface="Symbol"/>
              </a:rPr>
              <a:t>Damaklılaşma</a:t>
            </a:r>
            <a:r>
              <a:rPr lang="en-US" sz="2000" b="1" dirty="0">
                <a:solidFill>
                  <a:srgbClr val="FF0000"/>
                </a:solidFill>
                <a:effectLst/>
                <a:latin typeface="Arial"/>
                <a:ea typeface="Symbol"/>
                <a:cs typeface="Symbol"/>
              </a:rPr>
              <a:t>, </a:t>
            </a:r>
            <a:r>
              <a:rPr lang="en-US" sz="2000" b="1" dirty="0" err="1">
                <a:solidFill>
                  <a:srgbClr val="FF0000"/>
                </a:solidFill>
                <a:effectLst/>
                <a:latin typeface="Arial"/>
                <a:ea typeface="Symbol"/>
                <a:cs typeface="Symbol"/>
              </a:rPr>
              <a:t>Arka</a:t>
            </a:r>
            <a:r>
              <a:rPr lang="en-US" sz="2000" b="1" dirty="0">
                <a:solidFill>
                  <a:srgbClr val="FF0000"/>
                </a:solidFill>
                <a:effectLst/>
                <a:latin typeface="Arial"/>
                <a:ea typeface="Symbol"/>
                <a:cs typeface="Symbol"/>
              </a:rPr>
              <a:t> </a:t>
            </a:r>
            <a:r>
              <a:rPr lang="en-US" sz="2000" b="1" dirty="0" err="1">
                <a:solidFill>
                  <a:srgbClr val="FF0000"/>
                </a:solidFill>
                <a:effectLst/>
                <a:latin typeface="Arial"/>
                <a:ea typeface="Symbol"/>
                <a:cs typeface="Symbol"/>
              </a:rPr>
              <a:t>Damaklılaşma</a:t>
            </a:r>
            <a:r>
              <a:rPr lang="en-US" sz="2000" b="1" dirty="0">
                <a:solidFill>
                  <a:srgbClr val="FF0000"/>
                </a:solidFill>
                <a:effectLst/>
                <a:latin typeface="Arial"/>
                <a:ea typeface="Symbol"/>
                <a:cs typeface="Symbol"/>
              </a:rPr>
              <a:t/>
            </a:r>
            <a:br>
              <a:rPr lang="en-US" sz="2000" b="1" dirty="0">
                <a:solidFill>
                  <a:srgbClr val="FF0000"/>
                </a:solidFill>
                <a:effectLst/>
                <a:latin typeface="Arial"/>
                <a:ea typeface="Symbol"/>
                <a:cs typeface="Symbol"/>
              </a:rPr>
            </a:br>
            <a:r>
              <a:rPr lang="en-US" sz="2000" b="1" dirty="0" err="1" smtClean="0">
                <a:solidFill>
                  <a:srgbClr val="00B050"/>
                </a:solidFill>
                <a:effectLst/>
                <a:latin typeface="Arial"/>
                <a:ea typeface="Symbol"/>
                <a:cs typeface="Symbol"/>
              </a:rPr>
              <a:t>Sözcükteki</a:t>
            </a:r>
            <a:r>
              <a:rPr lang="en-US" sz="2000" b="1" dirty="0" smtClean="0">
                <a:solidFill>
                  <a:srgbClr val="00B050"/>
                </a:solidFill>
                <a:effectLst/>
                <a:latin typeface="Arial"/>
                <a:ea typeface="Symbol"/>
                <a:cs typeface="Symbol"/>
              </a:rPr>
              <a:t> </a:t>
            </a:r>
            <a:r>
              <a:rPr lang="en-US" sz="2000" b="1" dirty="0">
                <a:solidFill>
                  <a:srgbClr val="00B050"/>
                </a:solidFill>
                <a:effectLst/>
                <a:latin typeface="Arial"/>
                <a:ea typeface="Symbol"/>
                <a:cs typeface="Symbol"/>
              </a:rPr>
              <a:t>art </a:t>
            </a:r>
            <a:r>
              <a:rPr lang="en-US" sz="2000" b="1" dirty="0" err="1">
                <a:solidFill>
                  <a:srgbClr val="00B050"/>
                </a:solidFill>
                <a:effectLst/>
                <a:latin typeface="Arial"/>
                <a:ea typeface="Symbol"/>
                <a:cs typeface="Symbol"/>
              </a:rPr>
              <a:t>ünlülerin</a:t>
            </a:r>
            <a:r>
              <a:rPr lang="en-US" sz="2000" b="1" dirty="0">
                <a:solidFill>
                  <a:srgbClr val="00B050"/>
                </a:solidFill>
                <a:effectLst/>
                <a:latin typeface="Arial"/>
                <a:ea typeface="Symbol"/>
                <a:cs typeface="Symbol"/>
              </a:rPr>
              <a:t> </a:t>
            </a:r>
            <a:r>
              <a:rPr lang="en-US" sz="2000" b="1" dirty="0" err="1">
                <a:solidFill>
                  <a:srgbClr val="00B050"/>
                </a:solidFill>
                <a:effectLst/>
                <a:latin typeface="Arial"/>
                <a:ea typeface="Symbol"/>
                <a:cs typeface="Symbol"/>
              </a:rPr>
              <a:t>çeşitli</a:t>
            </a:r>
            <a:r>
              <a:rPr lang="en-US" sz="2000" b="1" dirty="0">
                <a:solidFill>
                  <a:srgbClr val="00B050"/>
                </a:solidFill>
                <a:effectLst/>
                <a:latin typeface="Arial"/>
                <a:ea typeface="Symbol"/>
                <a:cs typeface="Symbol"/>
              </a:rPr>
              <a:t> </a:t>
            </a:r>
            <a:r>
              <a:rPr lang="en-US" sz="2000" b="1" dirty="0" err="1">
                <a:solidFill>
                  <a:srgbClr val="00B050"/>
                </a:solidFill>
                <a:effectLst/>
                <a:latin typeface="Arial"/>
                <a:ea typeface="Symbol"/>
                <a:cs typeface="Symbol"/>
              </a:rPr>
              <a:t>seslik</a:t>
            </a:r>
            <a:r>
              <a:rPr lang="en-US" sz="2000" b="1" dirty="0">
                <a:solidFill>
                  <a:srgbClr val="00B050"/>
                </a:solidFill>
                <a:effectLst/>
                <a:latin typeface="Arial"/>
                <a:ea typeface="Symbol"/>
                <a:cs typeface="Symbol"/>
              </a:rPr>
              <a:t> </a:t>
            </a:r>
            <a:r>
              <a:rPr lang="en-US" sz="2000" b="1" dirty="0" err="1">
                <a:solidFill>
                  <a:srgbClr val="00B050"/>
                </a:solidFill>
                <a:effectLst/>
                <a:latin typeface="Arial"/>
                <a:ea typeface="Symbol"/>
                <a:cs typeface="Symbol"/>
              </a:rPr>
              <a:t>nedenlerle</a:t>
            </a:r>
            <a:r>
              <a:rPr lang="en-US" sz="2000" b="1" dirty="0">
                <a:solidFill>
                  <a:srgbClr val="00B050"/>
                </a:solidFill>
                <a:effectLst/>
                <a:latin typeface="Arial"/>
                <a:ea typeface="Symbol"/>
                <a:cs typeface="Symbol"/>
              </a:rPr>
              <a:t> </a:t>
            </a:r>
            <a:r>
              <a:rPr lang="en-US" sz="2000" b="1" dirty="0" err="1">
                <a:solidFill>
                  <a:srgbClr val="00B050"/>
                </a:solidFill>
                <a:effectLst/>
                <a:latin typeface="Arial"/>
                <a:ea typeface="Symbol"/>
                <a:cs typeface="Symbol"/>
              </a:rPr>
              <a:t>ön</a:t>
            </a:r>
            <a:r>
              <a:rPr lang="en-US" sz="2000" b="1" dirty="0">
                <a:solidFill>
                  <a:srgbClr val="00B050"/>
                </a:solidFill>
                <a:effectLst/>
                <a:latin typeface="Arial"/>
                <a:ea typeface="Symbol"/>
                <a:cs typeface="Symbol"/>
              </a:rPr>
              <a:t> </a:t>
            </a:r>
            <a:r>
              <a:rPr lang="en-US" sz="2000" b="1" dirty="0" err="1">
                <a:solidFill>
                  <a:srgbClr val="00B050"/>
                </a:solidFill>
                <a:effectLst/>
                <a:latin typeface="Arial"/>
                <a:ea typeface="Symbol"/>
                <a:cs typeface="Symbol"/>
              </a:rPr>
              <a:t>ünlülere</a:t>
            </a:r>
            <a:r>
              <a:rPr lang="en-US" sz="2000" b="1" dirty="0">
                <a:solidFill>
                  <a:srgbClr val="00B050"/>
                </a:solidFill>
                <a:effectLst/>
                <a:latin typeface="Arial"/>
                <a:ea typeface="Symbol"/>
                <a:cs typeface="Symbol"/>
              </a:rPr>
              <a:t> </a:t>
            </a:r>
            <a:r>
              <a:rPr lang="en-US" sz="2000" b="1" dirty="0" err="1">
                <a:solidFill>
                  <a:srgbClr val="00B050"/>
                </a:solidFill>
                <a:effectLst/>
                <a:latin typeface="Arial"/>
                <a:ea typeface="Symbol"/>
                <a:cs typeface="Symbol"/>
              </a:rPr>
              <a:t>dönüşmesi</a:t>
            </a:r>
            <a:r>
              <a:rPr lang="en-US" sz="2000" b="1" dirty="0">
                <a:solidFill>
                  <a:srgbClr val="00B050"/>
                </a:solidFill>
                <a:effectLst/>
                <a:latin typeface="Arial"/>
                <a:ea typeface="Symbol"/>
                <a:cs typeface="Symbol"/>
              </a:rPr>
              <a:t> </a:t>
            </a:r>
            <a:r>
              <a:rPr lang="en-US" sz="2000" b="1" dirty="0" err="1">
                <a:solidFill>
                  <a:srgbClr val="00B050"/>
                </a:solidFill>
                <a:effectLst/>
                <a:latin typeface="Arial"/>
                <a:ea typeface="Symbol"/>
                <a:cs typeface="Symbol"/>
              </a:rPr>
              <a:t>ön</a:t>
            </a:r>
            <a:r>
              <a:rPr lang="en-US" sz="2000" b="1" dirty="0">
                <a:solidFill>
                  <a:srgbClr val="00B050"/>
                </a:solidFill>
                <a:effectLst/>
                <a:latin typeface="Arial"/>
                <a:ea typeface="Symbol"/>
                <a:cs typeface="Symbol"/>
              </a:rPr>
              <a:t> </a:t>
            </a:r>
            <a:r>
              <a:rPr lang="en-US" sz="2000" b="1" dirty="0" err="1">
                <a:solidFill>
                  <a:srgbClr val="00B050"/>
                </a:solidFill>
                <a:effectLst/>
                <a:latin typeface="Arial"/>
                <a:ea typeface="Symbol"/>
                <a:cs typeface="Symbol"/>
              </a:rPr>
              <a:t>damaklılaşmadır</a:t>
            </a:r>
            <a:r>
              <a:rPr lang="en-US" sz="2000" b="1" dirty="0">
                <a:solidFill>
                  <a:srgbClr val="00B050"/>
                </a:solidFill>
                <a:effectLst/>
                <a:latin typeface="Arial"/>
                <a:ea typeface="Symbol"/>
                <a:cs typeface="Symbol"/>
              </a:rPr>
              <a:t>. </a:t>
            </a:r>
            <a:r>
              <a:rPr lang="en-US" sz="2000" b="1" dirty="0" err="1">
                <a:solidFill>
                  <a:srgbClr val="00B050"/>
                </a:solidFill>
                <a:effectLst/>
                <a:latin typeface="Arial"/>
                <a:ea typeface="Symbol"/>
                <a:cs typeface="Symbol"/>
              </a:rPr>
              <a:t>Genellikle</a:t>
            </a:r>
            <a:r>
              <a:rPr lang="en-US" sz="2000" b="1" dirty="0">
                <a:solidFill>
                  <a:srgbClr val="00B050"/>
                </a:solidFill>
                <a:effectLst/>
                <a:latin typeface="Arial"/>
                <a:ea typeface="Symbol"/>
                <a:cs typeface="Symbol"/>
              </a:rPr>
              <a:t> </a:t>
            </a:r>
            <a:r>
              <a:rPr lang="en-US" sz="2000" b="1" dirty="0" err="1">
                <a:solidFill>
                  <a:srgbClr val="00B050"/>
                </a:solidFill>
                <a:effectLst/>
                <a:latin typeface="Arial"/>
                <a:ea typeface="Symbol"/>
                <a:cs typeface="Symbol"/>
              </a:rPr>
              <a:t>benzeşme</a:t>
            </a:r>
            <a:r>
              <a:rPr lang="en-US" sz="2000" b="1" dirty="0">
                <a:solidFill>
                  <a:srgbClr val="00B050"/>
                </a:solidFill>
                <a:effectLst/>
                <a:latin typeface="Arial"/>
                <a:ea typeface="Symbol"/>
                <a:cs typeface="Symbol"/>
              </a:rPr>
              <a:t> </a:t>
            </a:r>
            <a:r>
              <a:rPr lang="en-US" sz="2000" b="1" dirty="0" err="1">
                <a:solidFill>
                  <a:srgbClr val="00B050"/>
                </a:solidFill>
                <a:effectLst/>
                <a:latin typeface="Arial"/>
                <a:ea typeface="Symbol"/>
                <a:cs typeface="Symbol"/>
              </a:rPr>
              <a:t>sonucunda</a:t>
            </a:r>
            <a:r>
              <a:rPr lang="en-US" sz="2000" b="1" dirty="0">
                <a:solidFill>
                  <a:srgbClr val="00B050"/>
                </a:solidFill>
                <a:effectLst/>
                <a:latin typeface="Arial"/>
                <a:ea typeface="Symbol"/>
                <a:cs typeface="Symbol"/>
              </a:rPr>
              <a:t> </a:t>
            </a:r>
            <a:r>
              <a:rPr lang="en-US" sz="2000" b="1" dirty="0" err="1">
                <a:solidFill>
                  <a:srgbClr val="00B050"/>
                </a:solidFill>
                <a:effectLst/>
                <a:latin typeface="Arial"/>
                <a:ea typeface="Symbol"/>
                <a:cs typeface="Symbol"/>
              </a:rPr>
              <a:t>ya</a:t>
            </a:r>
            <a:r>
              <a:rPr lang="en-US" sz="2000" b="1" dirty="0">
                <a:solidFill>
                  <a:srgbClr val="00B050"/>
                </a:solidFill>
                <a:effectLst/>
                <a:latin typeface="Arial"/>
                <a:ea typeface="Symbol"/>
                <a:cs typeface="Symbol"/>
              </a:rPr>
              <a:t> da </a:t>
            </a:r>
            <a:r>
              <a:rPr lang="en-US" sz="2000" b="1" dirty="0" err="1">
                <a:solidFill>
                  <a:srgbClr val="00B050"/>
                </a:solidFill>
                <a:effectLst/>
                <a:latin typeface="Arial"/>
                <a:ea typeface="Symbol"/>
                <a:cs typeface="Symbol"/>
              </a:rPr>
              <a:t>ünsüzlerin</a:t>
            </a:r>
            <a:r>
              <a:rPr lang="en-US" sz="2000" b="1" dirty="0">
                <a:solidFill>
                  <a:srgbClr val="00B050"/>
                </a:solidFill>
                <a:effectLst/>
                <a:latin typeface="Arial"/>
                <a:ea typeface="Symbol"/>
                <a:cs typeface="Symbol"/>
              </a:rPr>
              <a:t> </a:t>
            </a:r>
            <a:r>
              <a:rPr lang="en-US" sz="2000" b="1" dirty="0" err="1">
                <a:solidFill>
                  <a:srgbClr val="00B050"/>
                </a:solidFill>
                <a:effectLst/>
                <a:latin typeface="Arial"/>
                <a:ea typeface="Symbol"/>
                <a:cs typeface="Symbol"/>
              </a:rPr>
              <a:t>etkisiyle</a:t>
            </a:r>
            <a:r>
              <a:rPr lang="en-US" sz="2000" b="1" dirty="0">
                <a:solidFill>
                  <a:srgbClr val="00B050"/>
                </a:solidFill>
                <a:effectLst/>
                <a:latin typeface="Arial"/>
                <a:ea typeface="Symbol"/>
                <a:cs typeface="Symbol"/>
              </a:rPr>
              <a:t> </a:t>
            </a:r>
            <a:r>
              <a:rPr lang="en-US" sz="2000" b="1" dirty="0" err="1">
                <a:solidFill>
                  <a:srgbClr val="00B050"/>
                </a:solidFill>
                <a:effectLst/>
                <a:latin typeface="Arial"/>
                <a:ea typeface="Symbol"/>
                <a:cs typeface="Symbol"/>
              </a:rPr>
              <a:t>ortaya</a:t>
            </a:r>
            <a:r>
              <a:rPr lang="en-US" sz="2000" b="1" dirty="0">
                <a:solidFill>
                  <a:srgbClr val="00B050"/>
                </a:solidFill>
                <a:effectLst/>
                <a:latin typeface="Arial"/>
                <a:ea typeface="Symbol"/>
                <a:cs typeface="Symbol"/>
              </a:rPr>
              <a:t> </a:t>
            </a:r>
            <a:r>
              <a:rPr lang="en-US" sz="2000" b="1" dirty="0" err="1">
                <a:solidFill>
                  <a:srgbClr val="00B050"/>
                </a:solidFill>
                <a:effectLst/>
                <a:latin typeface="Arial"/>
                <a:ea typeface="Symbol"/>
                <a:cs typeface="Symbol"/>
              </a:rPr>
              <a:t>çıkarlar</a:t>
            </a:r>
            <a:r>
              <a:rPr lang="en-US" sz="2000" b="1" dirty="0">
                <a:solidFill>
                  <a:srgbClr val="00B050"/>
                </a:solidFill>
                <a:effectLst/>
                <a:latin typeface="Arial"/>
                <a:ea typeface="Symbol"/>
                <a:cs typeface="Symbol"/>
              </a:rPr>
              <a:t>:</a:t>
            </a:r>
            <a:br>
              <a:rPr lang="en-US" sz="2000" b="1" dirty="0">
                <a:solidFill>
                  <a:srgbClr val="00B050"/>
                </a:solidFill>
                <a:effectLst/>
                <a:latin typeface="Arial"/>
                <a:ea typeface="Symbol"/>
                <a:cs typeface="Symbol"/>
              </a:rPr>
            </a:br>
            <a:r>
              <a:rPr lang="en-US" sz="2000" b="1" dirty="0" smtClean="0">
                <a:solidFill>
                  <a:srgbClr val="7030A0"/>
                </a:solidFill>
                <a:effectLst/>
                <a:latin typeface="Arial"/>
                <a:ea typeface="Symbol"/>
                <a:cs typeface="Symbol"/>
              </a:rPr>
              <a:t>• </a:t>
            </a:r>
            <a:r>
              <a:rPr lang="en-US" sz="2000" b="1" dirty="0" err="1" smtClean="0">
                <a:solidFill>
                  <a:srgbClr val="7030A0"/>
                </a:solidFill>
                <a:effectLst/>
                <a:latin typeface="Arial"/>
                <a:ea typeface="Symbol"/>
                <a:cs typeface="Symbol"/>
              </a:rPr>
              <a:t>yana</a:t>
            </a:r>
            <a:r>
              <a:rPr lang="en-US" sz="2000" b="1" dirty="0" smtClean="0">
                <a:solidFill>
                  <a:srgbClr val="7030A0"/>
                </a:solidFill>
                <a:effectLst/>
                <a:latin typeface="Arial"/>
                <a:ea typeface="Symbol"/>
                <a:cs typeface="Symbol"/>
              </a:rPr>
              <a:t> </a:t>
            </a:r>
            <a:r>
              <a:rPr lang="en-US" sz="2000" b="1" dirty="0">
                <a:solidFill>
                  <a:srgbClr val="7030A0"/>
                </a:solidFill>
                <a:effectLst/>
                <a:latin typeface="Arial"/>
                <a:ea typeface="Symbol"/>
                <a:cs typeface="Symbol"/>
              </a:rPr>
              <a:t>(E.T) &gt; </a:t>
            </a:r>
            <a:r>
              <a:rPr lang="en-US" sz="2000" b="1" dirty="0" err="1">
                <a:solidFill>
                  <a:srgbClr val="7030A0"/>
                </a:solidFill>
                <a:effectLst/>
                <a:latin typeface="Arial"/>
                <a:ea typeface="Symbol"/>
                <a:cs typeface="Symbol"/>
              </a:rPr>
              <a:t>yine</a:t>
            </a:r>
            <a:r>
              <a:rPr lang="en-US" sz="2000" b="1" dirty="0">
                <a:solidFill>
                  <a:srgbClr val="7030A0"/>
                </a:solidFill>
                <a:effectLst/>
                <a:latin typeface="Arial"/>
                <a:ea typeface="Symbol"/>
                <a:cs typeface="Symbol"/>
              </a:rPr>
              <a:t/>
            </a:r>
            <a:br>
              <a:rPr lang="en-US" sz="2000" b="1" dirty="0">
                <a:solidFill>
                  <a:srgbClr val="7030A0"/>
                </a:solidFill>
                <a:effectLst/>
                <a:latin typeface="Arial"/>
                <a:ea typeface="Symbol"/>
                <a:cs typeface="Symbol"/>
              </a:rPr>
            </a:br>
            <a:r>
              <a:rPr lang="en-US" sz="2000" b="1" dirty="0" smtClean="0">
                <a:solidFill>
                  <a:schemeClr val="tx1"/>
                </a:solidFill>
                <a:effectLst/>
                <a:latin typeface="Arial"/>
                <a:ea typeface="Symbol"/>
                <a:cs typeface="Symbol"/>
              </a:rPr>
              <a:t>• </a:t>
            </a:r>
            <a:r>
              <a:rPr lang="en-US" sz="2000" b="1" dirty="0" err="1" smtClean="0">
                <a:solidFill>
                  <a:schemeClr val="tx1"/>
                </a:solidFill>
                <a:effectLst/>
                <a:latin typeface="Arial"/>
                <a:ea typeface="Symbol"/>
                <a:cs typeface="Symbol"/>
              </a:rPr>
              <a:t>yaşıl</a:t>
            </a:r>
            <a:r>
              <a:rPr lang="en-US" sz="2000" b="1" dirty="0" smtClean="0">
                <a:solidFill>
                  <a:schemeClr val="tx1"/>
                </a:solidFill>
                <a:effectLst/>
                <a:latin typeface="Arial"/>
                <a:ea typeface="Symbol"/>
                <a:cs typeface="Symbol"/>
              </a:rPr>
              <a:t> </a:t>
            </a:r>
            <a:r>
              <a:rPr lang="en-US" sz="2000" b="1" dirty="0">
                <a:solidFill>
                  <a:schemeClr val="tx1"/>
                </a:solidFill>
                <a:effectLst/>
                <a:latin typeface="Arial"/>
                <a:ea typeface="Symbol"/>
                <a:cs typeface="Symbol"/>
              </a:rPr>
              <a:t>(E.T) &gt; </a:t>
            </a:r>
            <a:r>
              <a:rPr lang="en-US" sz="2000" b="1" dirty="0" err="1">
                <a:solidFill>
                  <a:schemeClr val="tx1"/>
                </a:solidFill>
                <a:effectLst/>
                <a:latin typeface="Arial"/>
                <a:ea typeface="Symbol"/>
                <a:cs typeface="Symbol"/>
              </a:rPr>
              <a:t>yeşil</a:t>
            </a:r>
            <a:r>
              <a:rPr lang="en-US" sz="2000" b="1" dirty="0">
                <a:solidFill>
                  <a:schemeClr val="tx1"/>
                </a:solidFill>
                <a:effectLst/>
                <a:latin typeface="Arial"/>
                <a:ea typeface="Symbol"/>
                <a:cs typeface="Symbol"/>
              </a:rPr>
              <a:t/>
            </a:r>
            <a:br>
              <a:rPr lang="en-US" sz="2000" b="1" dirty="0">
                <a:solidFill>
                  <a:schemeClr val="tx1"/>
                </a:solidFill>
                <a:effectLst/>
                <a:latin typeface="Arial"/>
                <a:ea typeface="Symbol"/>
                <a:cs typeface="Symbol"/>
              </a:rPr>
            </a:br>
            <a:r>
              <a:rPr lang="en-US" sz="1800" b="1" dirty="0">
                <a:solidFill>
                  <a:srgbClr val="FF0000"/>
                </a:solidFill>
                <a:effectLst/>
                <a:latin typeface="Arial"/>
                <a:ea typeface="Symbol"/>
                <a:cs typeface="Symbol"/>
              </a:rPr>
              <a:t/>
            </a:r>
            <a:br>
              <a:rPr lang="en-US" sz="1800" b="1" dirty="0">
                <a:solidFill>
                  <a:srgbClr val="FF0000"/>
                </a:solidFill>
                <a:effectLst/>
                <a:latin typeface="Arial"/>
                <a:ea typeface="Symbol"/>
                <a:cs typeface="Symbol"/>
              </a:rPr>
            </a:br>
            <a:r>
              <a:rPr lang="en-US" sz="2000" b="1" dirty="0" err="1">
                <a:solidFill>
                  <a:srgbClr val="0070C0"/>
                </a:solidFill>
                <a:effectLst/>
                <a:latin typeface="Arial"/>
                <a:ea typeface="Symbol"/>
                <a:cs typeface="Symbol"/>
              </a:rPr>
              <a:t>Sözcükteki</a:t>
            </a:r>
            <a:r>
              <a:rPr lang="en-US" sz="2000" b="1" dirty="0">
                <a:solidFill>
                  <a:srgbClr val="0070C0"/>
                </a:solidFill>
                <a:effectLst/>
                <a:latin typeface="Arial"/>
                <a:ea typeface="Symbol"/>
                <a:cs typeface="Symbol"/>
              </a:rPr>
              <a:t> </a:t>
            </a:r>
            <a:r>
              <a:rPr lang="en-US" sz="2000" b="1" dirty="0" err="1">
                <a:solidFill>
                  <a:srgbClr val="0070C0"/>
                </a:solidFill>
                <a:effectLst/>
                <a:latin typeface="Arial"/>
                <a:ea typeface="Symbol"/>
                <a:cs typeface="Symbol"/>
              </a:rPr>
              <a:t>ön</a:t>
            </a:r>
            <a:r>
              <a:rPr lang="en-US" sz="2000" b="1" dirty="0">
                <a:solidFill>
                  <a:srgbClr val="0070C0"/>
                </a:solidFill>
                <a:effectLst/>
                <a:latin typeface="Arial"/>
                <a:ea typeface="Symbol"/>
                <a:cs typeface="Symbol"/>
              </a:rPr>
              <a:t> </a:t>
            </a:r>
            <a:r>
              <a:rPr lang="en-US" sz="2000" b="1" dirty="0" err="1">
                <a:solidFill>
                  <a:srgbClr val="0070C0"/>
                </a:solidFill>
                <a:effectLst/>
                <a:latin typeface="Arial"/>
                <a:ea typeface="Symbol"/>
                <a:cs typeface="Symbol"/>
              </a:rPr>
              <a:t>ünlülerin</a:t>
            </a:r>
            <a:r>
              <a:rPr lang="en-US" sz="2000" b="1" dirty="0">
                <a:solidFill>
                  <a:srgbClr val="0070C0"/>
                </a:solidFill>
                <a:effectLst/>
                <a:latin typeface="Arial"/>
                <a:ea typeface="Symbol"/>
                <a:cs typeface="Symbol"/>
              </a:rPr>
              <a:t> </a:t>
            </a:r>
            <a:r>
              <a:rPr lang="en-US" sz="2000" b="1" dirty="0" err="1">
                <a:solidFill>
                  <a:srgbClr val="0070C0"/>
                </a:solidFill>
                <a:effectLst/>
                <a:latin typeface="Arial"/>
                <a:ea typeface="Symbol"/>
                <a:cs typeface="Symbol"/>
              </a:rPr>
              <a:t>çeşitli</a:t>
            </a:r>
            <a:r>
              <a:rPr lang="en-US" sz="2000" b="1" dirty="0">
                <a:solidFill>
                  <a:srgbClr val="0070C0"/>
                </a:solidFill>
                <a:effectLst/>
                <a:latin typeface="Arial"/>
                <a:ea typeface="Symbol"/>
                <a:cs typeface="Symbol"/>
              </a:rPr>
              <a:t> </a:t>
            </a:r>
            <a:r>
              <a:rPr lang="en-US" sz="2000" b="1" dirty="0" err="1">
                <a:solidFill>
                  <a:srgbClr val="0070C0"/>
                </a:solidFill>
                <a:effectLst/>
                <a:latin typeface="Arial"/>
                <a:ea typeface="Symbol"/>
                <a:cs typeface="Symbol"/>
              </a:rPr>
              <a:t>seslik</a:t>
            </a:r>
            <a:r>
              <a:rPr lang="en-US" sz="2000" b="1" dirty="0">
                <a:solidFill>
                  <a:srgbClr val="0070C0"/>
                </a:solidFill>
                <a:effectLst/>
                <a:latin typeface="Arial"/>
                <a:ea typeface="Symbol"/>
                <a:cs typeface="Symbol"/>
              </a:rPr>
              <a:t> </a:t>
            </a:r>
            <a:r>
              <a:rPr lang="en-US" sz="2000" b="1" dirty="0" err="1">
                <a:solidFill>
                  <a:srgbClr val="0070C0"/>
                </a:solidFill>
                <a:effectLst/>
                <a:latin typeface="Arial"/>
                <a:ea typeface="Symbol"/>
                <a:cs typeface="Symbol"/>
              </a:rPr>
              <a:t>nedenlerle</a:t>
            </a:r>
            <a:r>
              <a:rPr lang="en-US" sz="2000" b="1" dirty="0">
                <a:solidFill>
                  <a:srgbClr val="0070C0"/>
                </a:solidFill>
                <a:effectLst/>
                <a:latin typeface="Arial"/>
                <a:ea typeface="Symbol"/>
                <a:cs typeface="Symbol"/>
              </a:rPr>
              <a:t> art </a:t>
            </a:r>
            <a:r>
              <a:rPr lang="en-US" sz="2000" b="1" dirty="0" err="1">
                <a:solidFill>
                  <a:srgbClr val="0070C0"/>
                </a:solidFill>
                <a:effectLst/>
                <a:latin typeface="Arial"/>
                <a:ea typeface="Symbol"/>
                <a:cs typeface="Symbol"/>
              </a:rPr>
              <a:t>ünlülere</a:t>
            </a:r>
            <a:r>
              <a:rPr lang="en-US" sz="2000" b="1" dirty="0">
                <a:solidFill>
                  <a:srgbClr val="0070C0"/>
                </a:solidFill>
                <a:effectLst/>
                <a:latin typeface="Arial"/>
                <a:ea typeface="Symbol"/>
                <a:cs typeface="Symbol"/>
              </a:rPr>
              <a:t> </a:t>
            </a:r>
            <a:r>
              <a:rPr lang="en-US" sz="2000" b="1" dirty="0" err="1">
                <a:solidFill>
                  <a:srgbClr val="0070C0"/>
                </a:solidFill>
                <a:effectLst/>
                <a:latin typeface="Arial"/>
                <a:ea typeface="Symbol"/>
                <a:cs typeface="Symbol"/>
              </a:rPr>
              <a:t>dönüşmesi</a:t>
            </a:r>
            <a:r>
              <a:rPr lang="en-US" sz="2000" b="1" dirty="0">
                <a:solidFill>
                  <a:srgbClr val="0070C0"/>
                </a:solidFill>
                <a:effectLst/>
                <a:latin typeface="Arial"/>
                <a:ea typeface="Symbol"/>
                <a:cs typeface="Symbol"/>
              </a:rPr>
              <a:t> </a:t>
            </a:r>
            <a:r>
              <a:rPr lang="en-US" sz="2000" b="1" dirty="0" err="1">
                <a:solidFill>
                  <a:srgbClr val="0070C0"/>
                </a:solidFill>
                <a:effectLst/>
                <a:latin typeface="Arial"/>
                <a:ea typeface="Symbol"/>
                <a:cs typeface="Symbol"/>
              </a:rPr>
              <a:t>ise</a:t>
            </a:r>
            <a:r>
              <a:rPr lang="en-US" sz="2000" b="1" dirty="0">
                <a:solidFill>
                  <a:srgbClr val="0070C0"/>
                </a:solidFill>
                <a:effectLst/>
                <a:latin typeface="Arial"/>
                <a:ea typeface="Symbol"/>
                <a:cs typeface="Symbol"/>
              </a:rPr>
              <a:t> </a:t>
            </a:r>
            <a:r>
              <a:rPr lang="en-US" sz="2000" b="1" dirty="0" err="1">
                <a:solidFill>
                  <a:srgbClr val="0070C0"/>
                </a:solidFill>
                <a:effectLst/>
                <a:latin typeface="Arial"/>
                <a:ea typeface="Symbol"/>
                <a:cs typeface="Symbol"/>
              </a:rPr>
              <a:t>arka</a:t>
            </a:r>
            <a:r>
              <a:rPr lang="en-US" sz="2000" b="1" dirty="0">
                <a:solidFill>
                  <a:srgbClr val="0070C0"/>
                </a:solidFill>
                <a:effectLst/>
                <a:latin typeface="Arial"/>
                <a:ea typeface="Symbol"/>
                <a:cs typeface="Symbol"/>
              </a:rPr>
              <a:t> </a:t>
            </a:r>
            <a:r>
              <a:rPr lang="en-US" sz="2000" b="1" dirty="0" err="1">
                <a:solidFill>
                  <a:srgbClr val="0070C0"/>
                </a:solidFill>
                <a:effectLst/>
                <a:latin typeface="Arial"/>
                <a:ea typeface="Symbol"/>
                <a:cs typeface="Symbol"/>
              </a:rPr>
              <a:t>damaklılaşmadır</a:t>
            </a:r>
            <a:r>
              <a:rPr lang="en-US" sz="2000" b="1" dirty="0">
                <a:solidFill>
                  <a:srgbClr val="0070C0"/>
                </a:solidFill>
                <a:effectLst/>
                <a:latin typeface="Arial"/>
                <a:ea typeface="Symbol"/>
                <a:cs typeface="Symbol"/>
              </a:rPr>
              <a:t>:</a:t>
            </a:r>
            <a:r>
              <a:rPr lang="en-US" sz="2000" b="1" dirty="0">
                <a:solidFill>
                  <a:srgbClr val="FF0000"/>
                </a:solidFill>
                <a:effectLst/>
                <a:latin typeface="Arial"/>
                <a:ea typeface="Symbol"/>
                <a:cs typeface="Symbol"/>
              </a:rPr>
              <a:t/>
            </a:r>
            <a:br>
              <a:rPr lang="en-US" sz="2000" b="1" dirty="0">
                <a:solidFill>
                  <a:srgbClr val="FF0000"/>
                </a:solidFill>
                <a:effectLst/>
                <a:latin typeface="Arial"/>
                <a:ea typeface="Symbol"/>
                <a:cs typeface="Symbol"/>
              </a:rPr>
            </a:br>
            <a:r>
              <a:rPr lang="en-US" sz="2000" b="1" dirty="0" smtClean="0">
                <a:solidFill>
                  <a:srgbClr val="002060"/>
                </a:solidFill>
                <a:effectLst/>
                <a:latin typeface="Arial"/>
                <a:ea typeface="Symbol"/>
                <a:cs typeface="Symbol"/>
              </a:rPr>
              <a:t>• </a:t>
            </a:r>
            <a:r>
              <a:rPr lang="en-US" sz="2000" b="1" dirty="0" err="1" smtClean="0">
                <a:solidFill>
                  <a:srgbClr val="002060"/>
                </a:solidFill>
                <a:effectLst/>
                <a:latin typeface="Arial"/>
                <a:ea typeface="Symbol"/>
                <a:cs typeface="Symbol"/>
              </a:rPr>
              <a:t>isig</a:t>
            </a:r>
            <a:r>
              <a:rPr lang="en-US" sz="2000" b="1" dirty="0" smtClean="0">
                <a:solidFill>
                  <a:srgbClr val="002060"/>
                </a:solidFill>
                <a:effectLst/>
                <a:latin typeface="Arial"/>
                <a:ea typeface="Symbol"/>
                <a:cs typeface="Symbol"/>
              </a:rPr>
              <a:t> </a:t>
            </a:r>
            <a:r>
              <a:rPr lang="en-US" sz="2000" b="1" dirty="0">
                <a:solidFill>
                  <a:srgbClr val="002060"/>
                </a:solidFill>
                <a:effectLst/>
                <a:latin typeface="Arial"/>
                <a:ea typeface="Symbol"/>
                <a:cs typeface="Symbol"/>
              </a:rPr>
              <a:t>(E.T) &gt; </a:t>
            </a:r>
            <a:r>
              <a:rPr lang="en-US" sz="2000" b="1" dirty="0" err="1">
                <a:solidFill>
                  <a:srgbClr val="002060"/>
                </a:solidFill>
                <a:effectLst/>
                <a:latin typeface="Arial"/>
                <a:ea typeface="Symbol"/>
                <a:cs typeface="Symbol"/>
              </a:rPr>
              <a:t>ısı</a:t>
            </a:r>
            <a:r>
              <a:rPr lang="en-US" sz="2000" b="1" dirty="0">
                <a:solidFill>
                  <a:srgbClr val="002060"/>
                </a:solidFill>
                <a:effectLst/>
                <a:latin typeface="Arial"/>
                <a:ea typeface="Symbol"/>
                <a:cs typeface="Symbol"/>
              </a:rPr>
              <a:t/>
            </a:r>
            <a:br>
              <a:rPr lang="en-US" sz="2000" b="1" dirty="0">
                <a:solidFill>
                  <a:srgbClr val="002060"/>
                </a:solidFill>
                <a:effectLst/>
                <a:latin typeface="Arial"/>
                <a:ea typeface="Symbol"/>
                <a:cs typeface="Symbol"/>
              </a:rPr>
            </a:br>
            <a:r>
              <a:rPr lang="en-US" sz="2000" b="1" dirty="0" smtClean="0">
                <a:solidFill>
                  <a:srgbClr val="7030A0"/>
                </a:solidFill>
                <a:effectLst/>
                <a:latin typeface="Arial"/>
                <a:ea typeface="Symbol"/>
                <a:cs typeface="Symbol"/>
              </a:rPr>
              <a:t>• </a:t>
            </a:r>
            <a:r>
              <a:rPr lang="en-US" sz="2000" b="1" dirty="0" err="1" smtClean="0">
                <a:solidFill>
                  <a:srgbClr val="7030A0"/>
                </a:solidFill>
                <a:effectLst/>
                <a:latin typeface="Arial"/>
                <a:ea typeface="Symbol"/>
                <a:cs typeface="Symbol"/>
              </a:rPr>
              <a:t>tengri</a:t>
            </a:r>
            <a:r>
              <a:rPr lang="en-US" sz="2000" b="1" dirty="0" smtClean="0">
                <a:solidFill>
                  <a:srgbClr val="7030A0"/>
                </a:solidFill>
                <a:effectLst/>
                <a:latin typeface="Arial"/>
                <a:ea typeface="Symbol"/>
                <a:cs typeface="Symbol"/>
              </a:rPr>
              <a:t> </a:t>
            </a:r>
            <a:r>
              <a:rPr lang="en-US" sz="2000" b="1" dirty="0">
                <a:solidFill>
                  <a:srgbClr val="7030A0"/>
                </a:solidFill>
                <a:effectLst/>
                <a:latin typeface="Arial"/>
                <a:ea typeface="Symbol"/>
                <a:cs typeface="Symbol"/>
              </a:rPr>
              <a:t>(E.T) &gt; </a:t>
            </a:r>
            <a:r>
              <a:rPr lang="en-US" sz="2000" b="1" dirty="0" err="1" smtClean="0">
                <a:solidFill>
                  <a:srgbClr val="7030A0"/>
                </a:solidFill>
                <a:effectLst/>
                <a:latin typeface="Arial"/>
                <a:ea typeface="Symbol"/>
                <a:cs typeface="Symbol"/>
              </a:rPr>
              <a:t>tanrı</a:t>
            </a:r>
            <a:r>
              <a:rPr lang="en-US" sz="2000" b="1" dirty="0" smtClean="0">
                <a:solidFill>
                  <a:srgbClr val="7030A0"/>
                </a:solidFill>
                <a:effectLst/>
                <a:latin typeface="Arial"/>
                <a:ea typeface="Symbol"/>
                <a:cs typeface="Symbol"/>
              </a:rPr>
              <a:t/>
            </a:r>
            <a:br>
              <a:rPr lang="en-US" sz="2000" b="1" dirty="0" smtClean="0">
                <a:solidFill>
                  <a:srgbClr val="7030A0"/>
                </a:solidFill>
                <a:effectLst/>
                <a:latin typeface="Arial"/>
                <a:ea typeface="Symbol"/>
                <a:cs typeface="Symbol"/>
              </a:rPr>
            </a:br>
            <a:r>
              <a:rPr lang="en-US" sz="1800" b="1" dirty="0">
                <a:solidFill>
                  <a:srgbClr val="FF0000"/>
                </a:solidFill>
                <a:effectLst/>
                <a:latin typeface="Arial"/>
                <a:ea typeface="Symbol"/>
                <a:cs typeface="Symbol"/>
              </a:rPr>
              <a:t/>
            </a:r>
            <a:br>
              <a:rPr lang="en-US" sz="1800" b="1" dirty="0">
                <a:solidFill>
                  <a:srgbClr val="FF0000"/>
                </a:solidFill>
                <a:effectLst/>
                <a:latin typeface="Arial"/>
                <a:ea typeface="Symbol"/>
                <a:cs typeface="Symbol"/>
              </a:rPr>
            </a:br>
            <a:r>
              <a:rPr lang="en-US" sz="2000" b="1" dirty="0" err="1">
                <a:solidFill>
                  <a:srgbClr val="FF0000"/>
                </a:solidFill>
                <a:effectLst/>
                <a:latin typeface="Arial"/>
                <a:ea typeface="Symbol"/>
                <a:cs typeface="Symbol"/>
              </a:rPr>
              <a:t>Düzleşme</a:t>
            </a:r>
            <a:r>
              <a:rPr lang="en-US" sz="2000" b="1" dirty="0">
                <a:solidFill>
                  <a:srgbClr val="FF0000"/>
                </a:solidFill>
                <a:effectLst/>
                <a:latin typeface="Arial"/>
                <a:ea typeface="Symbol"/>
                <a:cs typeface="Symbol"/>
              </a:rPr>
              <a:t>, </a:t>
            </a:r>
            <a:r>
              <a:rPr lang="en-US" sz="2000" b="1" dirty="0" err="1">
                <a:solidFill>
                  <a:srgbClr val="FF0000"/>
                </a:solidFill>
                <a:effectLst/>
                <a:latin typeface="Arial"/>
                <a:ea typeface="Symbol"/>
                <a:cs typeface="Symbol"/>
              </a:rPr>
              <a:t>Yuvarlaklaşma</a:t>
            </a:r>
            <a:r>
              <a:rPr lang="en-US" sz="1800" b="1" dirty="0">
                <a:solidFill>
                  <a:srgbClr val="FF0000"/>
                </a:solidFill>
                <a:effectLst/>
                <a:latin typeface="Arial"/>
                <a:ea typeface="Symbol"/>
                <a:cs typeface="Symbol"/>
              </a:rPr>
              <a:t/>
            </a:r>
            <a:br>
              <a:rPr lang="en-US" sz="1800" b="1" dirty="0">
                <a:solidFill>
                  <a:srgbClr val="FF0000"/>
                </a:solidFill>
                <a:effectLst/>
                <a:latin typeface="Arial"/>
                <a:ea typeface="Symbol"/>
                <a:cs typeface="Symbol"/>
              </a:rPr>
            </a:br>
            <a:r>
              <a:rPr lang="en-US" sz="1800" b="1" dirty="0">
                <a:solidFill>
                  <a:srgbClr val="FF0000"/>
                </a:solidFill>
                <a:effectLst/>
                <a:latin typeface="Arial"/>
                <a:ea typeface="Symbol"/>
                <a:cs typeface="Symbol"/>
              </a:rPr>
              <a:t/>
            </a:r>
            <a:br>
              <a:rPr lang="en-US" sz="1800" b="1" dirty="0">
                <a:solidFill>
                  <a:srgbClr val="FF0000"/>
                </a:solidFill>
                <a:effectLst/>
                <a:latin typeface="Arial"/>
                <a:ea typeface="Symbol"/>
                <a:cs typeface="Symbol"/>
              </a:rPr>
            </a:br>
            <a:r>
              <a:rPr lang="en-US" sz="2000" b="1" dirty="0" err="1">
                <a:solidFill>
                  <a:srgbClr val="00B0F0"/>
                </a:solidFill>
                <a:effectLst/>
                <a:latin typeface="Arial"/>
                <a:ea typeface="Symbol"/>
                <a:cs typeface="Symbol"/>
              </a:rPr>
              <a:t>Sözcüklerdeki</a:t>
            </a:r>
            <a:r>
              <a:rPr lang="en-US" sz="2000" b="1" dirty="0">
                <a:solidFill>
                  <a:srgbClr val="00B0F0"/>
                </a:solidFill>
                <a:effectLst/>
                <a:latin typeface="Arial"/>
                <a:ea typeface="Symbol"/>
                <a:cs typeface="Symbol"/>
              </a:rPr>
              <a:t> </a:t>
            </a:r>
            <a:r>
              <a:rPr lang="en-US" sz="2000" b="1" dirty="0" err="1">
                <a:solidFill>
                  <a:srgbClr val="00B0F0"/>
                </a:solidFill>
                <a:effectLst/>
                <a:latin typeface="Arial"/>
                <a:ea typeface="Symbol"/>
                <a:cs typeface="Symbol"/>
              </a:rPr>
              <a:t>yuvarlak</a:t>
            </a:r>
            <a:r>
              <a:rPr lang="en-US" sz="2000" b="1" dirty="0">
                <a:solidFill>
                  <a:srgbClr val="00B0F0"/>
                </a:solidFill>
                <a:effectLst/>
                <a:latin typeface="Arial"/>
                <a:ea typeface="Symbol"/>
                <a:cs typeface="Symbol"/>
              </a:rPr>
              <a:t> </a:t>
            </a:r>
            <a:r>
              <a:rPr lang="en-US" sz="2000" b="1" dirty="0" err="1">
                <a:solidFill>
                  <a:srgbClr val="00B0F0"/>
                </a:solidFill>
                <a:effectLst/>
                <a:latin typeface="Arial"/>
                <a:ea typeface="Symbol"/>
                <a:cs typeface="Symbol"/>
              </a:rPr>
              <a:t>ünlülerin</a:t>
            </a:r>
            <a:r>
              <a:rPr lang="en-US" sz="2000" b="1" dirty="0">
                <a:solidFill>
                  <a:srgbClr val="00B0F0"/>
                </a:solidFill>
                <a:effectLst/>
                <a:latin typeface="Arial"/>
                <a:ea typeface="Symbol"/>
                <a:cs typeface="Symbol"/>
              </a:rPr>
              <a:t> </a:t>
            </a:r>
            <a:r>
              <a:rPr lang="en-US" sz="2000" b="1" dirty="0" err="1">
                <a:solidFill>
                  <a:srgbClr val="00B0F0"/>
                </a:solidFill>
                <a:effectLst/>
                <a:latin typeface="Arial"/>
                <a:ea typeface="Symbol"/>
                <a:cs typeface="Symbol"/>
              </a:rPr>
              <a:t>düz</a:t>
            </a:r>
            <a:r>
              <a:rPr lang="en-US" sz="2000" b="1" dirty="0">
                <a:solidFill>
                  <a:srgbClr val="00B0F0"/>
                </a:solidFill>
                <a:effectLst/>
                <a:latin typeface="Arial"/>
                <a:ea typeface="Symbol"/>
                <a:cs typeface="Symbol"/>
              </a:rPr>
              <a:t> </a:t>
            </a:r>
            <a:r>
              <a:rPr lang="en-US" sz="2000" b="1" dirty="0" err="1">
                <a:solidFill>
                  <a:srgbClr val="00B0F0"/>
                </a:solidFill>
                <a:effectLst/>
                <a:latin typeface="Arial"/>
                <a:ea typeface="Symbol"/>
                <a:cs typeface="Symbol"/>
              </a:rPr>
              <a:t>ünlülere</a:t>
            </a:r>
            <a:r>
              <a:rPr lang="en-US" sz="2000" b="1" dirty="0">
                <a:solidFill>
                  <a:srgbClr val="00B0F0"/>
                </a:solidFill>
                <a:effectLst/>
                <a:latin typeface="Arial"/>
                <a:ea typeface="Symbol"/>
                <a:cs typeface="Symbol"/>
              </a:rPr>
              <a:t> </a:t>
            </a:r>
            <a:r>
              <a:rPr lang="en-US" sz="2000" b="1" dirty="0" err="1">
                <a:solidFill>
                  <a:srgbClr val="00B0F0"/>
                </a:solidFill>
                <a:effectLst/>
                <a:latin typeface="Arial"/>
                <a:ea typeface="Symbol"/>
                <a:cs typeface="Symbol"/>
              </a:rPr>
              <a:t>dönüşmesi</a:t>
            </a:r>
            <a:r>
              <a:rPr lang="en-US" sz="2000" b="1" dirty="0">
                <a:solidFill>
                  <a:srgbClr val="00B0F0"/>
                </a:solidFill>
                <a:effectLst/>
                <a:latin typeface="Arial"/>
                <a:ea typeface="Symbol"/>
                <a:cs typeface="Symbol"/>
              </a:rPr>
              <a:t>, </a:t>
            </a:r>
            <a:r>
              <a:rPr lang="en-US" sz="2000" b="1" dirty="0" err="1">
                <a:solidFill>
                  <a:srgbClr val="00B0F0"/>
                </a:solidFill>
                <a:effectLst/>
                <a:latin typeface="Arial"/>
                <a:ea typeface="Symbol"/>
                <a:cs typeface="Symbol"/>
              </a:rPr>
              <a:t>düz</a:t>
            </a:r>
            <a:r>
              <a:rPr lang="en-US" sz="2000" b="1" dirty="0">
                <a:solidFill>
                  <a:srgbClr val="00B0F0"/>
                </a:solidFill>
                <a:effectLst/>
                <a:latin typeface="Arial"/>
                <a:ea typeface="Symbol"/>
                <a:cs typeface="Symbol"/>
              </a:rPr>
              <a:t> </a:t>
            </a:r>
            <a:r>
              <a:rPr lang="en-US" sz="2000" b="1" dirty="0" err="1">
                <a:solidFill>
                  <a:srgbClr val="00B0F0"/>
                </a:solidFill>
                <a:effectLst/>
                <a:latin typeface="Arial"/>
                <a:ea typeface="Symbol"/>
                <a:cs typeface="Symbol"/>
              </a:rPr>
              <a:t>ünlülerin</a:t>
            </a:r>
            <a:r>
              <a:rPr lang="en-US" sz="2000" b="1" dirty="0">
                <a:solidFill>
                  <a:srgbClr val="00B0F0"/>
                </a:solidFill>
                <a:effectLst/>
                <a:latin typeface="Arial"/>
                <a:ea typeface="Symbol"/>
                <a:cs typeface="Symbol"/>
              </a:rPr>
              <a:t> de </a:t>
            </a:r>
            <a:r>
              <a:rPr lang="en-US" sz="2000" b="1" dirty="0" err="1">
                <a:solidFill>
                  <a:srgbClr val="00B0F0"/>
                </a:solidFill>
                <a:effectLst/>
                <a:latin typeface="Arial"/>
                <a:ea typeface="Symbol"/>
                <a:cs typeface="Symbol"/>
              </a:rPr>
              <a:t>yuvarlak</a:t>
            </a:r>
            <a:r>
              <a:rPr lang="en-US" sz="2000" b="1" dirty="0">
                <a:solidFill>
                  <a:srgbClr val="00B0F0"/>
                </a:solidFill>
                <a:effectLst/>
                <a:latin typeface="Arial"/>
                <a:ea typeface="Symbol"/>
                <a:cs typeface="Symbol"/>
              </a:rPr>
              <a:t> </a:t>
            </a:r>
            <a:r>
              <a:rPr lang="en-US" sz="2000" b="1" dirty="0" err="1">
                <a:solidFill>
                  <a:srgbClr val="00B0F0"/>
                </a:solidFill>
                <a:effectLst/>
                <a:latin typeface="Arial"/>
                <a:ea typeface="Symbol"/>
                <a:cs typeface="Symbol"/>
              </a:rPr>
              <a:t>ünlülere</a:t>
            </a:r>
            <a:r>
              <a:rPr lang="en-US" sz="2000" b="1" dirty="0">
                <a:solidFill>
                  <a:srgbClr val="00B0F0"/>
                </a:solidFill>
                <a:effectLst/>
                <a:latin typeface="Arial"/>
                <a:ea typeface="Symbol"/>
                <a:cs typeface="Symbol"/>
              </a:rPr>
              <a:t> </a:t>
            </a:r>
            <a:r>
              <a:rPr lang="en-US" sz="2000" b="1" dirty="0" err="1">
                <a:solidFill>
                  <a:srgbClr val="00B0F0"/>
                </a:solidFill>
                <a:effectLst/>
                <a:latin typeface="Arial"/>
                <a:ea typeface="Symbol"/>
                <a:cs typeface="Symbol"/>
              </a:rPr>
              <a:t>dönüşmesidir</a:t>
            </a:r>
            <a:r>
              <a:rPr lang="en-US" sz="2000" b="1" dirty="0">
                <a:solidFill>
                  <a:srgbClr val="00B0F0"/>
                </a:solidFill>
                <a:effectLst/>
                <a:latin typeface="Arial"/>
                <a:ea typeface="Symbol"/>
                <a:cs typeface="Symbol"/>
              </a:rPr>
              <a:t>. </a:t>
            </a:r>
            <a:r>
              <a:rPr lang="en-US" sz="2000" b="1" dirty="0" err="1">
                <a:solidFill>
                  <a:srgbClr val="00B0F0"/>
                </a:solidFill>
                <a:effectLst/>
                <a:latin typeface="Arial"/>
                <a:ea typeface="Symbol"/>
                <a:cs typeface="Symbol"/>
              </a:rPr>
              <a:t>Yerine</a:t>
            </a:r>
            <a:r>
              <a:rPr lang="en-US" sz="2000" b="1" dirty="0">
                <a:solidFill>
                  <a:srgbClr val="00B0F0"/>
                </a:solidFill>
                <a:effectLst/>
                <a:latin typeface="Arial"/>
                <a:ea typeface="Symbol"/>
                <a:cs typeface="Symbol"/>
              </a:rPr>
              <a:t> </a:t>
            </a:r>
            <a:r>
              <a:rPr lang="en-US" sz="2000" b="1" dirty="0" err="1">
                <a:solidFill>
                  <a:srgbClr val="00B0F0"/>
                </a:solidFill>
                <a:effectLst/>
                <a:latin typeface="Arial"/>
                <a:ea typeface="Symbol"/>
                <a:cs typeface="Symbol"/>
              </a:rPr>
              <a:t>göre</a:t>
            </a:r>
            <a:r>
              <a:rPr lang="en-US" sz="2000" b="1" dirty="0">
                <a:solidFill>
                  <a:srgbClr val="00B0F0"/>
                </a:solidFill>
                <a:effectLst/>
                <a:latin typeface="Arial"/>
                <a:ea typeface="Symbol"/>
                <a:cs typeface="Symbol"/>
              </a:rPr>
              <a:t> </a:t>
            </a:r>
            <a:r>
              <a:rPr lang="en-US" sz="2000" b="1" dirty="0" err="1">
                <a:solidFill>
                  <a:srgbClr val="00B0F0"/>
                </a:solidFill>
                <a:effectLst/>
                <a:latin typeface="Arial"/>
                <a:ea typeface="Symbol"/>
                <a:cs typeface="Symbol"/>
              </a:rPr>
              <a:t>sözcük</a:t>
            </a:r>
            <a:r>
              <a:rPr lang="en-US" sz="2000" b="1" dirty="0">
                <a:solidFill>
                  <a:srgbClr val="00B0F0"/>
                </a:solidFill>
                <a:effectLst/>
                <a:latin typeface="Arial"/>
                <a:ea typeface="Symbol"/>
                <a:cs typeface="Symbol"/>
              </a:rPr>
              <a:t> </a:t>
            </a:r>
            <a:r>
              <a:rPr lang="en-US" sz="2000" b="1" dirty="0" err="1">
                <a:solidFill>
                  <a:srgbClr val="00B0F0"/>
                </a:solidFill>
                <a:effectLst/>
                <a:latin typeface="Arial"/>
                <a:ea typeface="Symbol"/>
                <a:cs typeface="Symbol"/>
              </a:rPr>
              <a:t>başında</a:t>
            </a:r>
            <a:r>
              <a:rPr lang="en-US" sz="2000" b="1" dirty="0">
                <a:solidFill>
                  <a:srgbClr val="00B0F0"/>
                </a:solidFill>
                <a:effectLst/>
                <a:latin typeface="Arial"/>
                <a:ea typeface="Symbol"/>
                <a:cs typeface="Symbol"/>
              </a:rPr>
              <a:t>, </a:t>
            </a:r>
            <a:r>
              <a:rPr lang="en-US" sz="2000" b="1" dirty="0" err="1">
                <a:solidFill>
                  <a:srgbClr val="00B0F0"/>
                </a:solidFill>
                <a:effectLst/>
                <a:latin typeface="Arial"/>
                <a:ea typeface="Symbol"/>
                <a:cs typeface="Symbol"/>
              </a:rPr>
              <a:t>içinde</a:t>
            </a:r>
            <a:r>
              <a:rPr lang="en-US" sz="2000" b="1" dirty="0">
                <a:solidFill>
                  <a:srgbClr val="00B0F0"/>
                </a:solidFill>
                <a:effectLst/>
                <a:latin typeface="Arial"/>
                <a:ea typeface="Symbol"/>
                <a:cs typeface="Symbol"/>
              </a:rPr>
              <a:t> </a:t>
            </a:r>
            <a:r>
              <a:rPr lang="en-US" sz="2000" b="1" dirty="0" err="1">
                <a:solidFill>
                  <a:srgbClr val="00B0F0"/>
                </a:solidFill>
                <a:effectLst/>
                <a:latin typeface="Arial"/>
                <a:ea typeface="Symbol"/>
                <a:cs typeface="Symbol"/>
              </a:rPr>
              <a:t>ya</a:t>
            </a:r>
            <a:r>
              <a:rPr lang="en-US" sz="2000" b="1" dirty="0">
                <a:solidFill>
                  <a:srgbClr val="00B0F0"/>
                </a:solidFill>
                <a:effectLst/>
                <a:latin typeface="Arial"/>
                <a:ea typeface="Symbol"/>
                <a:cs typeface="Symbol"/>
              </a:rPr>
              <a:t> da </a:t>
            </a:r>
            <a:r>
              <a:rPr lang="en-US" sz="2000" b="1" dirty="0" err="1">
                <a:solidFill>
                  <a:srgbClr val="00B0F0"/>
                </a:solidFill>
                <a:effectLst/>
                <a:latin typeface="Arial"/>
                <a:ea typeface="Symbol"/>
                <a:cs typeface="Symbol"/>
              </a:rPr>
              <a:t>sonunda</a:t>
            </a:r>
            <a:r>
              <a:rPr lang="en-US" sz="2000" b="1" dirty="0">
                <a:solidFill>
                  <a:srgbClr val="00B0F0"/>
                </a:solidFill>
                <a:effectLst/>
                <a:latin typeface="Arial"/>
                <a:ea typeface="Symbol"/>
                <a:cs typeface="Symbol"/>
              </a:rPr>
              <a:t> </a:t>
            </a:r>
            <a:r>
              <a:rPr lang="en-US" sz="2000" b="1" dirty="0" err="1">
                <a:solidFill>
                  <a:srgbClr val="00B0F0"/>
                </a:solidFill>
                <a:effectLst/>
                <a:latin typeface="Arial"/>
                <a:ea typeface="Symbol"/>
                <a:cs typeface="Symbol"/>
              </a:rPr>
              <a:t>olabilir</a:t>
            </a:r>
            <a:r>
              <a:rPr lang="en-US" sz="2000" b="1" dirty="0">
                <a:solidFill>
                  <a:srgbClr val="00B0F0"/>
                </a:solidFill>
                <a:effectLst/>
                <a:latin typeface="Arial"/>
                <a:ea typeface="Symbol"/>
                <a:cs typeface="Symbol"/>
              </a:rPr>
              <a:t>:</a:t>
            </a:r>
            <a:r>
              <a:rPr lang="en-US" sz="1800" b="1" dirty="0">
                <a:solidFill>
                  <a:srgbClr val="FF0000"/>
                </a:solidFill>
                <a:effectLst/>
                <a:latin typeface="Arial"/>
                <a:ea typeface="Symbol"/>
                <a:cs typeface="Symbol"/>
              </a:rPr>
              <a:t/>
            </a:r>
            <a:br>
              <a:rPr lang="en-US" sz="1800" b="1" dirty="0">
                <a:solidFill>
                  <a:srgbClr val="FF0000"/>
                </a:solidFill>
                <a:effectLst/>
                <a:latin typeface="Arial"/>
                <a:ea typeface="Symbol"/>
                <a:cs typeface="Symbol"/>
              </a:rPr>
            </a:br>
            <a:r>
              <a:rPr lang="en-US" sz="2000" b="1" dirty="0" smtClean="0">
                <a:solidFill>
                  <a:schemeClr val="tx1"/>
                </a:solidFill>
                <a:effectLst/>
                <a:latin typeface="Arial"/>
                <a:ea typeface="Symbol"/>
                <a:cs typeface="Symbol"/>
              </a:rPr>
              <a:t>• </a:t>
            </a:r>
            <a:r>
              <a:rPr lang="en-US" sz="2000" b="1" dirty="0" err="1" smtClean="0">
                <a:solidFill>
                  <a:schemeClr val="tx1"/>
                </a:solidFill>
                <a:effectLst/>
                <a:latin typeface="Arial"/>
                <a:ea typeface="Symbol"/>
                <a:cs typeface="Symbol"/>
              </a:rPr>
              <a:t>yumurta</a:t>
            </a:r>
            <a:r>
              <a:rPr lang="en-US" sz="2000" b="1" dirty="0" smtClean="0">
                <a:solidFill>
                  <a:schemeClr val="tx1"/>
                </a:solidFill>
                <a:effectLst/>
                <a:latin typeface="Arial"/>
                <a:ea typeface="Symbol"/>
                <a:cs typeface="Symbol"/>
              </a:rPr>
              <a:t> </a:t>
            </a:r>
            <a:r>
              <a:rPr lang="en-US" sz="2000" b="1" dirty="0">
                <a:solidFill>
                  <a:schemeClr val="tx1"/>
                </a:solidFill>
                <a:effectLst/>
                <a:latin typeface="Arial"/>
                <a:ea typeface="Symbol"/>
                <a:cs typeface="Symbol"/>
              </a:rPr>
              <a:t>&gt; </a:t>
            </a:r>
            <a:r>
              <a:rPr lang="en-US" sz="2000" b="1" dirty="0" err="1">
                <a:solidFill>
                  <a:schemeClr val="tx1"/>
                </a:solidFill>
                <a:effectLst/>
                <a:latin typeface="Arial"/>
                <a:ea typeface="Symbol"/>
                <a:cs typeface="Symbol"/>
              </a:rPr>
              <a:t>yımırta</a:t>
            </a:r>
            <a:r>
              <a:rPr lang="en-US" sz="2000" b="1" dirty="0">
                <a:solidFill>
                  <a:schemeClr val="tx1"/>
                </a:solidFill>
                <a:effectLst/>
                <a:latin typeface="Arial"/>
                <a:ea typeface="Symbol"/>
                <a:cs typeface="Symbol"/>
              </a:rPr>
              <a:t/>
            </a:r>
            <a:br>
              <a:rPr lang="en-US" sz="2000" b="1" dirty="0">
                <a:solidFill>
                  <a:schemeClr val="tx1"/>
                </a:solidFill>
                <a:effectLst/>
                <a:latin typeface="Arial"/>
                <a:ea typeface="Symbol"/>
                <a:cs typeface="Symbol"/>
              </a:rPr>
            </a:br>
            <a:r>
              <a:rPr lang="en-US" sz="2000" b="1" dirty="0" smtClean="0">
                <a:solidFill>
                  <a:srgbClr val="7030A0"/>
                </a:solidFill>
                <a:effectLst/>
                <a:latin typeface="Arial"/>
                <a:ea typeface="Symbol"/>
                <a:cs typeface="Symbol"/>
              </a:rPr>
              <a:t>•baba </a:t>
            </a:r>
            <a:r>
              <a:rPr lang="en-US" sz="2000" b="1" dirty="0">
                <a:solidFill>
                  <a:srgbClr val="7030A0"/>
                </a:solidFill>
                <a:effectLst/>
                <a:latin typeface="Arial"/>
                <a:ea typeface="Symbol"/>
                <a:cs typeface="Symbol"/>
              </a:rPr>
              <a:t>&gt; </a:t>
            </a:r>
            <a:r>
              <a:rPr lang="en-US" sz="2000" b="1" dirty="0" err="1">
                <a:solidFill>
                  <a:srgbClr val="7030A0"/>
                </a:solidFill>
                <a:effectLst/>
                <a:latin typeface="Arial"/>
                <a:ea typeface="Symbol"/>
                <a:cs typeface="Symbol"/>
              </a:rPr>
              <a:t>buba</a:t>
            </a:r>
            <a:r>
              <a:rPr lang="en-US" sz="2000" b="1" dirty="0">
                <a:solidFill>
                  <a:srgbClr val="7030A0"/>
                </a:solidFill>
                <a:effectLst/>
                <a:latin typeface="Arial"/>
                <a:ea typeface="Symbol"/>
                <a:cs typeface="Symbol"/>
              </a:rPr>
              <a:t/>
            </a:r>
            <a:br>
              <a:rPr lang="en-US" sz="2000" b="1" dirty="0">
                <a:solidFill>
                  <a:srgbClr val="7030A0"/>
                </a:solidFill>
                <a:effectLst/>
                <a:latin typeface="Arial"/>
                <a:ea typeface="Symbol"/>
                <a:cs typeface="Symbol"/>
              </a:rPr>
            </a:br>
            <a:r>
              <a:rPr lang="en-US" sz="2000" b="1" dirty="0" smtClean="0">
                <a:solidFill>
                  <a:srgbClr val="C00000"/>
                </a:solidFill>
                <a:effectLst/>
                <a:latin typeface="Arial"/>
                <a:ea typeface="Symbol"/>
                <a:cs typeface="Symbol"/>
              </a:rPr>
              <a:t>•</a:t>
            </a:r>
            <a:r>
              <a:rPr lang="en-US" sz="2000" b="1" dirty="0" err="1" smtClean="0">
                <a:solidFill>
                  <a:srgbClr val="C00000"/>
                </a:solidFill>
                <a:effectLst/>
                <a:latin typeface="Arial"/>
                <a:ea typeface="Symbol"/>
                <a:cs typeface="Symbol"/>
              </a:rPr>
              <a:t>hami:r</a:t>
            </a:r>
            <a:r>
              <a:rPr lang="en-US" sz="2000" b="1" dirty="0" smtClean="0">
                <a:solidFill>
                  <a:srgbClr val="C00000"/>
                </a:solidFill>
                <a:effectLst/>
                <a:latin typeface="Arial"/>
                <a:ea typeface="Symbol"/>
                <a:cs typeface="Symbol"/>
              </a:rPr>
              <a:t> </a:t>
            </a:r>
            <a:r>
              <a:rPr lang="en-US" sz="2000" b="1" dirty="0">
                <a:solidFill>
                  <a:srgbClr val="C00000"/>
                </a:solidFill>
                <a:effectLst/>
                <a:latin typeface="Arial"/>
                <a:ea typeface="Symbol"/>
                <a:cs typeface="Symbol"/>
              </a:rPr>
              <a:t>&gt; </a:t>
            </a:r>
            <a:r>
              <a:rPr lang="en-US" sz="2000" b="1" dirty="0" err="1">
                <a:solidFill>
                  <a:srgbClr val="C00000"/>
                </a:solidFill>
                <a:effectLst/>
                <a:latin typeface="Arial"/>
                <a:ea typeface="Symbol"/>
                <a:cs typeface="Symbol"/>
              </a:rPr>
              <a:t>hamur</a:t>
            </a:r>
            <a:r>
              <a:rPr lang="en-US" sz="2000" b="1" dirty="0">
                <a:solidFill>
                  <a:srgbClr val="C00000"/>
                </a:solidFill>
                <a:effectLst/>
                <a:latin typeface="Arial"/>
                <a:ea typeface="Symbol"/>
                <a:cs typeface="Symbol"/>
              </a:rPr>
              <a:t> … </a:t>
            </a:r>
            <a:r>
              <a:rPr lang="en-US" sz="2000" b="1" dirty="0" err="1">
                <a:solidFill>
                  <a:srgbClr val="C00000"/>
                </a:solidFill>
                <a:effectLst/>
                <a:latin typeface="Arial"/>
                <a:ea typeface="Symbol"/>
                <a:cs typeface="Symbol"/>
              </a:rPr>
              <a:t>gibi</a:t>
            </a:r>
            <a:r>
              <a:rPr lang="en-US" sz="2000" b="1" dirty="0">
                <a:solidFill>
                  <a:srgbClr val="FF0000"/>
                </a:solidFill>
                <a:effectLst/>
                <a:latin typeface="Arial"/>
                <a:ea typeface="Symbol"/>
                <a:cs typeface="Symbol"/>
              </a:rPr>
              <a:t/>
            </a:r>
            <a:br>
              <a:rPr lang="en-US" sz="2000" b="1" dirty="0">
                <a:solidFill>
                  <a:srgbClr val="FF0000"/>
                </a:solidFill>
                <a:effectLst/>
                <a:latin typeface="Arial"/>
                <a:ea typeface="Symbol"/>
                <a:cs typeface="Symbol"/>
              </a:rPr>
            </a:br>
            <a:r>
              <a:rPr lang="en-US" sz="2000" b="1" dirty="0">
                <a:solidFill>
                  <a:srgbClr val="FF0000"/>
                </a:solidFill>
                <a:effectLst/>
                <a:latin typeface="Arial"/>
                <a:ea typeface="Symbol"/>
                <a:cs typeface="Symbol"/>
              </a:rPr>
              <a:t/>
            </a:r>
            <a:br>
              <a:rPr lang="en-US" sz="2000" b="1" dirty="0">
                <a:solidFill>
                  <a:srgbClr val="FF0000"/>
                </a:solidFill>
                <a:effectLst/>
                <a:latin typeface="Arial"/>
                <a:ea typeface="Symbol"/>
                <a:cs typeface="Symbol"/>
              </a:rPr>
            </a:br>
            <a:endParaRPr lang="en-US" sz="2000" b="1" dirty="0">
              <a:solidFill>
                <a:srgbClr val="FF0000"/>
              </a:solidFill>
              <a:effectLst/>
              <a:latin typeface="Arial"/>
              <a:ea typeface="Symbol"/>
              <a:cs typeface="Symbol"/>
            </a:endParaRPr>
          </a:p>
        </p:txBody>
      </p:sp>
    </p:spTree>
    <p:extLst>
      <p:ext uri="{BB962C8B-B14F-4D97-AF65-F5344CB8AC3E}">
        <p14:creationId xmlns:p14="http://schemas.microsoft.com/office/powerpoint/2010/main" val="385240244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287</TotalTime>
  <Words>6</Words>
  <Application>Microsoft Office PowerPoint</Application>
  <PresentationFormat>On-screen Show (4:3)</PresentationFormat>
  <Paragraphs>7</Paragraphs>
  <Slides>5</Slides>
  <Notes>2</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Trek</vt:lpstr>
      <vt:lpstr>  TÜRKİYE TÜRKÇESİ  4. Sınıf Ders C</vt:lpstr>
      <vt:lpstr>  16./ğ/ ilk hece sonunda bulunabilir:   Örn: Ağ, dağ, oğ… gibi.  Yabancı kökenli sözcüklerin belirlenmesi Türkçe’nin yukarıda sayılan ses özellikleri göz önüne alınarak, herhangi bir metinde yer alan sözcüklerin Türkçe olup olmadığı anlaşılabilir.  SES OLAYLARI Ses olayları, dil seslerinin, oluşturdukları anlamlı ve görevli ses birliklerinde uğradıkları değişmelerdir.  Bu mekanik değimleler seslerin düşmesi, yeniden türemesi, yer değiştirmesi vb. biçimlerde gerçekleşir. Dildeki değişmelerin nedenlerinden birisi en  az çaba yasasıdır. (Bknz. D.N 4) </vt:lpstr>
      <vt:lpstr>Ünlü Düşmesi   Sözcüğü oluşturan ünlülerden birinin kaybolmasıdır. Ünlünün düştüğü yere göre sözcük başında, içinde veya sonunda görülür.   Türkçede iki heceli kimi sözcükler, ünlü ile başlayan ek aldıklarında, orta hecede kalan dar ünlüler, özellikle organ adlarında, düşer. Bunun nedeni, orta hece ünlüsünün vurgusuz olmasıdır. Konuşma dilinde gazete &gt; gazte &gt; gaste örneğinde olduğu gibi, nadiren geniş ünlü de düşebilir. Orta hece ünlüsünün düşmesi, Türkçe’nin en yaygın ses olaylarından biridir:   *değenek &gt; değnek  *ısıcak &gt; sıcak  *güveyi &gt; güvey … gibi    </vt:lpstr>
      <vt:lpstr>Ünlü Türemesi  Sözcüğün özgün biçiminde bulunmayan bir ünlünün sonradan çeşitli seslik nedenlerle ortaya çıkmasıdır. Özellikle ana dilin ses dizgesine uymayan alınma sözcüklerde, iki ya da daha fazla ünsüz arasında kısa bir ünlünün türemesi, hece yapısının kolaylaşmasını yani yerlileşmesini sağlar. Ünlünün türediği yere göre, sözcük başında, içinde ya da sonunda görülür: • (Fr.) station &gt; istasyon • azcık &gt; azıcık • hacc &gt; hacı … gibi  Büzülme / Hece Kaynaşması Bir sözcükte, kimi zaman ünlülerden birinin, kimi zaman da ünlülerle birlikte, yanlarındaki zayıf ünsüzlerin kaybolmasıdır: • posta+hane &gt; postane • pek+iyi &gt; pekiy &gt; peki • değil mi &gt; di mi … gibi   </vt:lpstr>
      <vt:lpstr> Ön Damaklılaşma, Arka Damaklılaşma Sözcükteki art ünlülerin çeşitli seslik nedenlerle ön ünlülere dönüşmesi ön damaklılaşmadır. Genellikle benzeşme sonucunda ya da ünsüzlerin etkisiyle ortaya çıkarlar: • yana (E.T) &gt; yine • yaşıl (E.T) &gt; yeşil  Sözcükteki ön ünlülerin çeşitli seslik nedenlerle art ünlülere dönüşmesi ise arka damaklılaşmadır: • isig (E.T) &gt; ısı • tengri (E.T) &gt; tanrı  Düzleşme, Yuvarlaklaşma  Sözcüklerdeki yuvarlak ünlülerin düz ünlülere dönüşmesi, düz ünlülerin de yuvarlak ünlülere dönüşmesidir. Yerine göre sözcük başında, içinde ya da sonunda olabilir: • yumurta &gt; yımırta •baba &gt; buba •hami:r &gt; hamur … gibi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TÜRKİYE TÜRKÇESİ  4. Sınıf Ders A</dc:title>
  <dc:creator>imation</dc:creator>
  <cp:lastModifiedBy>imation</cp:lastModifiedBy>
  <cp:revision>27</cp:revision>
  <dcterms:created xsi:type="dcterms:W3CDTF">2006-08-16T00:00:00Z</dcterms:created>
  <dcterms:modified xsi:type="dcterms:W3CDTF">2021-04-20T22:31:02Z</dcterms:modified>
</cp:coreProperties>
</file>