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22" autoAdjust="0"/>
  </p:normalViewPr>
  <p:slideViewPr>
    <p:cSldViewPr showGuides="1">
      <p:cViewPr>
        <p:scale>
          <a:sx n="70" d="100"/>
          <a:sy n="70" d="100"/>
        </p:scale>
        <p:origin x="-72" y="10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10B6FA-EBD7-48AF-BE20-4A570ACC0BA5}" type="datetimeFigureOut">
              <a:rPr lang="en-GB" smtClean="0"/>
              <a:pPr/>
              <a:t>25/05/2019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E2E7F-73FE-47EE-806A-635CAE55F679}" type="slidenum">
              <a:rPr lang="en-GB" smtClean="0"/>
              <a:pPr/>
              <a:t>‹#›</a:t>
            </a:fld>
            <a:endParaRPr lang="en-GB"/>
          </a:p>
        </p:txBody>
      </p:sp>
    </p:spTree>
    <p:extLst>
      <p:ext uri="{BB962C8B-B14F-4D97-AF65-F5344CB8AC3E}">
        <p14:creationId xmlns:p14="http://schemas.microsoft.com/office/powerpoint/2010/main" val="2759159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Module Name</a:t>
            </a:r>
            <a:endParaRPr lang="en-GB" dirty="0"/>
          </a:p>
        </p:txBody>
      </p:sp>
      <p:sp>
        <p:nvSpPr>
          <p:cNvPr id="3" name="Text Placeholder 2"/>
          <p:cNvSpPr>
            <a:spLocks noGrp="1"/>
          </p:cNvSpPr>
          <p:nvPr>
            <p:ph type="body" idx="1" hasCustomPrompt="1"/>
          </p:nvPr>
        </p:nvSpPr>
        <p:spPr>
          <a:xfrm>
            <a:off x="457200" y="5562600"/>
            <a:ext cx="4040188" cy="581602"/>
          </a:xfrm>
        </p:spPr>
        <p:txBody>
          <a:bodyPr anchor="b"/>
          <a:lstStyle>
            <a:lvl1pPr marL="0" indent="0">
              <a:buNone/>
              <a:defRPr sz="2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By Lecturer Name</a:t>
            </a:r>
          </a:p>
        </p:txBody>
      </p:sp>
      <p:sp>
        <p:nvSpPr>
          <p:cNvPr id="5" name="Text Placeholder 4"/>
          <p:cNvSpPr>
            <a:spLocks noGrp="1"/>
          </p:cNvSpPr>
          <p:nvPr>
            <p:ph type="body" sz="quarter" idx="3" hasCustomPrompt="1"/>
          </p:nvPr>
        </p:nvSpPr>
        <p:spPr>
          <a:xfrm>
            <a:off x="4645025" y="1535112"/>
            <a:ext cx="4041775" cy="903287"/>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Lecture Topic</a:t>
            </a:r>
          </a:p>
        </p:txBody>
      </p:sp>
      <p:sp>
        <p:nvSpPr>
          <p:cNvPr id="6" name="Content Placeholder 5"/>
          <p:cNvSpPr>
            <a:spLocks noGrp="1"/>
          </p:cNvSpPr>
          <p:nvPr>
            <p:ph sz="quarter" idx="4" hasCustomPrompt="1"/>
          </p:nvPr>
        </p:nvSpPr>
        <p:spPr>
          <a:xfrm>
            <a:off x="4645025" y="2514599"/>
            <a:ext cx="4041775" cy="3611563"/>
          </a:xfrm>
        </p:spPr>
        <p:txBody>
          <a:bodyPr/>
          <a:lstStyle>
            <a:lvl1pPr marL="0" indent="0">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Add Text or Image</a:t>
            </a:r>
          </a:p>
        </p:txBody>
      </p:sp>
      <p:sp>
        <p:nvSpPr>
          <p:cNvPr id="9" name="Slide Number Placeholder 8"/>
          <p:cNvSpPr>
            <a:spLocks noGrp="1"/>
          </p:cNvSpPr>
          <p:nvPr>
            <p:ph type="sldNum" sz="quarter" idx="12"/>
          </p:nvPr>
        </p:nvSpPr>
        <p:spPr/>
        <p:txBody>
          <a:bodyPr/>
          <a:lstStyle/>
          <a:p>
            <a:fld id="{81A63BC6-9427-4AB1-9291-243FEAA6D7C6}" type="slidenum">
              <a:rPr lang="en-GB" smtClean="0"/>
              <a:pPr/>
              <a:t>‹#›</a:t>
            </a:fld>
            <a:endParaRPr lang="en-GB"/>
          </a:p>
        </p:txBody>
      </p:sp>
      <p:pic>
        <p:nvPicPr>
          <p:cNvPr id="1026" name="Picture 2" descr="C:\Users\Admin\Desktop\Logo-V7-No-Backgroun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77484" y="1571545"/>
            <a:ext cx="3465916" cy="3991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67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81C0F97-348B-46A2-84FE-EBA07D71BB30}" type="slidenum">
              <a:rPr lang="en-GB" smtClean="0"/>
              <a:pPr/>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37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7"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304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7"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087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57250" inden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5122"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124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marL="633413" inden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23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marL="574675" indent="0"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81C0F97-348B-46A2-84FE-EBA07D71BB30}" type="slidenum">
              <a:rPr lang="en-GB" smtClean="0"/>
              <a:pPr/>
              <a:t>‹#›</a:t>
            </a:fld>
            <a:endParaRPr lang="en-GB"/>
          </a:p>
        </p:txBody>
      </p:sp>
      <p:pic>
        <p:nvPicPr>
          <p:cNvPr id="7"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82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p>
            <a:fld id="{781C0F97-348B-46A2-84FE-EBA07D71BB30}" type="slidenum">
              <a:rPr lang="en-GB" smtClean="0"/>
              <a:pPr/>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37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781C0F97-348B-46A2-84FE-EBA07D71BB30}" type="slidenum">
              <a:rPr lang="en-GB" smtClean="0"/>
              <a:pPr/>
              <a:t>‹#›</a:t>
            </a:fld>
            <a:endParaRPr lang="en-GB"/>
          </a:p>
        </p:txBody>
      </p:sp>
      <p:pic>
        <p:nvPicPr>
          <p:cNvPr id="10"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0334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5" name="Slide Number Placeholder 4"/>
          <p:cNvSpPr>
            <a:spLocks noGrp="1"/>
          </p:cNvSpPr>
          <p:nvPr>
            <p:ph type="sldNum" sz="quarter" idx="12"/>
          </p:nvPr>
        </p:nvSpPr>
        <p:spPr/>
        <p:txBody>
          <a:bodyPr/>
          <a:lstStyle/>
          <a:p>
            <a:fld id="{781C0F97-348B-46A2-84FE-EBA07D71BB30}" type="slidenum">
              <a:rPr lang="en-GB" smtClean="0"/>
              <a:pPr/>
              <a:t>‹#›</a:t>
            </a:fld>
            <a:endParaRPr lang="en-GB"/>
          </a:p>
        </p:txBody>
      </p:sp>
      <p:pic>
        <p:nvPicPr>
          <p:cNvPr id="6"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895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81C0F97-348B-46A2-84FE-EBA07D71BB30}" type="slidenum">
              <a:rPr lang="en-GB" smtClean="0"/>
              <a:pPr/>
              <a:t>‹#›</a:t>
            </a:fld>
            <a:endParaRPr lang="en-GB"/>
          </a:p>
        </p:txBody>
      </p:sp>
      <p:pic>
        <p:nvPicPr>
          <p:cNvPr id="5"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5057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marL="977900" indent="0" algn="l">
              <a:defRPr sz="2000" b="1"/>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81C0F97-348B-46A2-84FE-EBA07D71BB30}" type="slidenum">
              <a:rPr lang="en-GB" smtClean="0"/>
              <a:pPr/>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40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www.soran.edu.iq/"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148" name="Picture 4" descr="C:\Users\Admin\Desktop\icons\powerpoint background.jpe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520" y="5562600"/>
            <a:ext cx="9144000" cy="13222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4000">
                <a:solidFill>
                  <a:schemeClr val="tx1">
                    <a:tint val="75000"/>
                  </a:schemeClr>
                </a:solidFill>
              </a:defRPr>
            </a:lvl1pPr>
          </a:lstStyle>
          <a:p>
            <a:fld id="{81A63BC6-9427-4AB1-9291-243FEAA6D7C6}" type="slidenum">
              <a:rPr lang="en-GB" smtClean="0"/>
              <a:pPr/>
              <a:t>‹#›</a:t>
            </a:fld>
            <a:endParaRPr lang="en-GB" dirty="0"/>
          </a:p>
        </p:txBody>
      </p:sp>
      <p:pic>
        <p:nvPicPr>
          <p:cNvPr id="6149" name="Picture 5"/>
          <p:cNvPicPr>
            <a:picLocks noChangeAspect="1" noChangeArrowheads="1"/>
          </p:cNvPicPr>
          <p:nvPr/>
        </p:nvPicPr>
        <p:blipFill>
          <a:blip r:embed="rId15">
            <a:extLst>
              <a:ext uri="{28A0092B-C50C-407E-A947-70E740481C1C}">
                <a14:useLocalDpi xmlns:a14="http://schemas.microsoft.com/office/drawing/2010/main" val="0"/>
              </a:ext>
            </a:extLst>
          </a:blip>
          <a:stretch>
            <a:fillRect/>
          </a:stretch>
        </p:blipFill>
        <p:spPr bwMode="auto">
          <a:xfrm>
            <a:off x="5606934" y="609600"/>
            <a:ext cx="7042266" cy="7042266"/>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6"/>
          <p:cNvSpPr>
            <a:spLocks noGrp="1"/>
          </p:cNvSpPr>
          <p:nvPr>
            <p:ph type="dt" sz="half" idx="2"/>
          </p:nvPr>
        </p:nvSpPr>
        <p:spPr>
          <a:xfrm>
            <a:off x="4114800" y="6356283"/>
            <a:ext cx="2133600" cy="377891"/>
          </a:xfrm>
          <a:prstGeom prst="rect">
            <a:avLst/>
          </a:prstGeom>
          <a:solidFill>
            <a:schemeClr val="accent1">
              <a:alpha val="21000"/>
            </a:schemeClr>
          </a:solidFill>
        </p:spPr>
        <p:txBody>
          <a:bodyPr/>
          <a:lstStyle>
            <a:lvl1pPr>
              <a:defRPr>
                <a:solidFill>
                  <a:schemeClr val="bg1"/>
                </a:solidFill>
              </a:defRPr>
            </a:lvl1pPr>
          </a:lstStyle>
          <a:p>
            <a:endParaRPr lang="en-GB" dirty="0"/>
          </a:p>
        </p:txBody>
      </p:sp>
      <p:sp>
        <p:nvSpPr>
          <p:cNvPr id="10" name="TextBox 9"/>
          <p:cNvSpPr txBox="1"/>
          <p:nvPr/>
        </p:nvSpPr>
        <p:spPr>
          <a:xfrm>
            <a:off x="457200" y="6400800"/>
            <a:ext cx="1893403" cy="369332"/>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hlinkClick r:id="rId16"/>
              </a:rPr>
              <a:t>www.soran.edu.iq</a:t>
            </a:r>
            <a:endParaRPr lang="en-GB"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75083826"/>
      </p:ext>
    </p:extLst>
  </p:cSld>
  <p:clrMap bg1="lt1" tx1="dk1" bg2="lt2" tx2="dk2" accent1="accent1" accent2="accent2" accent3="accent3" accent4="accent4" accent5="accent5" accent6="accent6" hlink="hlink" folHlink="folHlink"/>
  <p:sldLayoutIdLst>
    <p:sldLayoutId id="2147483653" r:id="rId1"/>
    <p:sldLayoutId id="2147483673" r:id="rId2"/>
    <p:sldLayoutId id="2147483672"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60" y="642918"/>
            <a:ext cx="6257940" cy="774720"/>
          </a:xfrm>
        </p:spPr>
        <p:txBody>
          <a:bodyPr>
            <a:normAutofit fontScale="90000"/>
          </a:bodyPr>
          <a:lstStyle/>
          <a:p>
            <a:r>
              <a:rPr lang="ar-IQ" b="1" dirty="0" smtClean="0">
                <a:cs typeface="Ali_K_Samik" pitchFamily="2" charset="-78"/>
              </a:rPr>
              <a:t>تيَرِوانيني طشتي لةسةر رِيَطاكاني وانة وتنةوة</a:t>
            </a:r>
            <a:r>
              <a:rPr lang="en-US" dirty="0" smtClean="0">
                <a:cs typeface="Ali_K_Samik" pitchFamily="2" charset="-78"/>
              </a:rPr>
              <a:t/>
            </a:r>
            <a:br>
              <a:rPr lang="en-US" dirty="0" smtClean="0">
                <a:cs typeface="Ali_K_Samik" pitchFamily="2" charset="-78"/>
              </a:rPr>
            </a:br>
            <a:endParaRPr lang="ar-IQ" dirty="0">
              <a:cs typeface="Ali_K_Samik" pitchFamily="2" charset="-78"/>
            </a:endParaRPr>
          </a:p>
        </p:txBody>
      </p:sp>
      <p:sp>
        <p:nvSpPr>
          <p:cNvPr id="3" name="Content Placeholder 2"/>
          <p:cNvSpPr>
            <a:spLocks noGrp="1"/>
          </p:cNvSpPr>
          <p:nvPr>
            <p:ph idx="1"/>
          </p:nvPr>
        </p:nvSpPr>
        <p:spPr/>
        <p:txBody>
          <a:bodyPr>
            <a:normAutofit fontScale="77500" lnSpcReduction="20000"/>
          </a:bodyPr>
          <a:lstStyle/>
          <a:p>
            <a:pPr>
              <a:buNone/>
            </a:pPr>
            <a:r>
              <a:rPr lang="ar-IQ" b="1" dirty="0" smtClean="0">
                <a:cs typeface="Ali_K_Samik" pitchFamily="2" charset="-78"/>
              </a:rPr>
              <a:t> </a:t>
            </a:r>
            <a:endParaRPr lang="en-US" dirty="0" smtClean="0">
              <a:cs typeface="Ali_K_Samik" pitchFamily="2" charset="-78"/>
            </a:endParaRPr>
          </a:p>
          <a:p>
            <a:pPr>
              <a:buNone/>
            </a:pPr>
            <a:r>
              <a:rPr lang="ar-IQ" dirty="0" smtClean="0">
                <a:cs typeface="Ali_K_Samik" pitchFamily="2" charset="-78"/>
              </a:rPr>
              <a:t>هةريةكةمان ئةطةر بيةويَت ثيشةيةك دةستنيشان بكةين بؤ خؤمان ثيَويستة شارةزايمان هةبيَت لةسةر بنةماكاني ئةم ثيشةية .</a:t>
            </a:r>
            <a:endParaRPr lang="en-US" dirty="0" smtClean="0">
              <a:cs typeface="Ali_K_Samik" pitchFamily="2" charset="-78"/>
            </a:endParaRPr>
          </a:p>
          <a:p>
            <a:pPr>
              <a:buNone/>
            </a:pPr>
            <a:r>
              <a:rPr lang="ar-IQ" dirty="0" smtClean="0">
                <a:cs typeface="Ali_K_Samik" pitchFamily="2" charset="-78"/>
              </a:rPr>
              <a:t>بؤ نموونة ئةطةر كةسيَك بيةويَت ببيَتة بازرطانيَكي سةركةوتوو ثيَويستة شارةزايي ثةيدا بكات لة سةر ضؤنيةتي هةلَسوكةوت كردن لةطةلَ بازةرطانةكان بؤ بةدةست هيَناني سةركةوتن و قازانج لةيةك كاتدا .بةلاَم ثيشةى مامؤستايي وةكو زانيمان لة هةموو ثيشةيطرينطترو طرانترة بؤية لةهةموو ثيشةيةك زياتر ثيَويستي بة شارةزابووني تاكة لةسةر بنةماو شارةزاييةكاني ثيشةكة بؤية ثيَويستة لةسةر خاوةن ثيشةى مامؤستا كة شارةزايي هةبيَت  لةسةر ئةم لايةنانةى خوارةوة :</a:t>
            </a:r>
            <a:endParaRPr lang="en-US" dirty="0" smtClean="0">
              <a:cs typeface="Ali_K_Samik" pitchFamily="2" charset="-78"/>
            </a:endParaRPr>
          </a:p>
          <a:p>
            <a:pPr>
              <a:buNone/>
            </a:pPr>
            <a:r>
              <a:rPr lang="ar-IQ" dirty="0" smtClean="0">
                <a:cs typeface="Ali_K_Samik" pitchFamily="2" charset="-78"/>
              </a:rPr>
              <a:t>1-زانستي وانةوتنةوة (علم التدريس ) : ئةوةية كة مامؤستا بتوانيَ ضؤن و ضةند بابةتةكة ثيَشكةش بكات .</a:t>
            </a:r>
            <a:endParaRPr lang="en-US" dirty="0" smtClean="0">
              <a:cs typeface="Ali_K_Samik" pitchFamily="2" charset="-78"/>
            </a:endParaRPr>
          </a:p>
          <a:p>
            <a:pPr>
              <a:buNone/>
            </a:pPr>
            <a:r>
              <a:rPr lang="ar-IQ" dirty="0" smtClean="0">
                <a:cs typeface="Ali_K_Samik" pitchFamily="2" charset="-78"/>
              </a:rPr>
              <a:t>2-هونةري وانةوتنةوة (الفن التدريس ) : ئةوةية كة مامؤستا بتوانيَت ضؤن و بة ض حةزو ئارةزوويةك وانة ثيَشكةش بكات .</a:t>
            </a:r>
            <a:endParaRPr lang="en-US" dirty="0" smtClean="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rtl="0">
              <a:buNone/>
            </a:pPr>
            <a:r>
              <a:rPr lang="ar-IQ" dirty="0" smtClean="0">
                <a:cs typeface="Ali_K_Samik" pitchFamily="2" charset="-78"/>
              </a:rPr>
              <a:t> </a:t>
            </a:r>
            <a:endParaRPr lang="en-US" dirty="0" smtClean="0">
              <a:cs typeface="Ali_K_Samik" pitchFamily="2" charset="-78"/>
            </a:endParaRPr>
          </a:p>
          <a:p>
            <a:pPr rtl="0">
              <a:buNone/>
            </a:pPr>
            <a:r>
              <a:rPr lang="ar-IQ" dirty="0" smtClean="0">
                <a:cs typeface="Ali_K_Samik" pitchFamily="2" charset="-78"/>
              </a:rPr>
              <a:t>2-دةستكةوتةكاني  مرؤظ لة زانست وزانياري ( </a:t>
            </a:r>
            <a:r>
              <a:rPr lang="ar-IQ" dirty="0" smtClean="0">
                <a:cs typeface="Ali-A-Samik" pitchFamily="2" charset="-78"/>
              </a:rPr>
              <a:t>مكتسبات المرء من العلم </a:t>
            </a:r>
            <a:r>
              <a:rPr lang="ar-IQ" dirty="0" smtClean="0">
                <a:cs typeface="Ali_K_Samik" pitchFamily="2" charset="-78"/>
              </a:rPr>
              <a:t>والمران) </a:t>
            </a:r>
            <a:endParaRPr lang="en-US" dirty="0" smtClean="0">
              <a:cs typeface="Ali_K_Samik" pitchFamily="2" charset="-78"/>
            </a:endParaRPr>
          </a:p>
          <a:p>
            <a:pPr rtl="0">
              <a:buNone/>
            </a:pPr>
            <a:r>
              <a:rPr lang="ar-IQ" dirty="0" smtClean="0">
                <a:cs typeface="Ali_K_Samik" pitchFamily="2" charset="-78"/>
              </a:rPr>
              <a:t>ئةو لايةنة ئةوة دةطريَتةوة كة دةبيَت ئةو وانانة فيَري ببيت  لة سةر دةستي ضةند شارةزاو ليَزانيَك , ئةمةش يارمةتي دةرة بؤ ئةوةى بةثيَي  تواناي خؤت ثيَداضوونةوةى بؤ بكةيت , ئةمةش بة هؤي خولي فيَربوون بةدةست ديَت كة بؤ مامؤستا ساز دةكريَت بؤ زيادكردني ريَطاي مةشقكردن لةو ماددانةى كة دةليَنةوة بةشيَوةى تيؤرى و كرداري . </a:t>
            </a:r>
            <a:endParaRPr lang="en-US" dirty="0" smtClean="0">
              <a:cs typeface="Ali_K_Samik" pitchFamily="2" charset="-78"/>
            </a:endParaRPr>
          </a:p>
          <a:p>
            <a:pPr>
              <a:buNone/>
            </a:pPr>
            <a:endParaRPr lang="en-US" dirty="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10</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ar-IQ" b="1" dirty="0" smtClean="0">
                <a:cs typeface="Ali_K_Samik" pitchFamily="2" charset="-78"/>
              </a:rPr>
              <a:t>زانست : </a:t>
            </a:r>
            <a:r>
              <a:rPr lang="ar-IQ" dirty="0" smtClean="0">
                <a:cs typeface="Ali_K_Samik" pitchFamily="2" charset="-78"/>
              </a:rPr>
              <a:t>بريتية لةهةموو ئةو رِاستيانةي كة ميَشكي مرؤظ ثيَيان طةيشتووة لة رِيَطاي بيركردنةوة و تاقيكردنةوة كة باوةري ثيَمان هيَناوة و بةكاري هيَناوة لة هةموو بوارةكاني ذياندا </a:t>
            </a:r>
            <a:endParaRPr lang="en-US" dirty="0" smtClean="0">
              <a:cs typeface="Ali_K_Samik" pitchFamily="2" charset="-78"/>
            </a:endParaRPr>
          </a:p>
          <a:p>
            <a:pPr>
              <a:buNone/>
            </a:pPr>
            <a:r>
              <a:rPr lang="ar-IQ" dirty="0" smtClean="0">
                <a:cs typeface="Ali_K_Samik" pitchFamily="2" charset="-78"/>
              </a:rPr>
              <a:t>كةواتة دةتوانين بلَيَين سةرضاوةي زانست ميَشك وميَشكي هةموو تاكةكان بةرامبةر هةموو راستيةكان وةك يةك واية بؤية تاكةكان قبولَي دةكةن بةبيَ جياوازي لة نيَوانياندا .</a:t>
            </a:r>
            <a:endParaRPr lang="en-US" dirty="0" smtClean="0">
              <a:cs typeface="Ali_K_Samik" pitchFamily="2" charset="-78"/>
            </a:endParaRPr>
          </a:p>
          <a:p>
            <a:pPr>
              <a:buNone/>
            </a:pPr>
            <a:r>
              <a:rPr lang="ar-IQ" b="1" dirty="0" smtClean="0">
                <a:cs typeface="Ali_K_Samik" pitchFamily="2" charset="-78"/>
              </a:rPr>
              <a:t>هونةر :</a:t>
            </a:r>
            <a:endParaRPr lang="en-US" b="1" dirty="0" smtClean="0">
              <a:cs typeface="Ali_K_Samik" pitchFamily="2" charset="-78"/>
            </a:endParaRPr>
          </a:p>
          <a:p>
            <a:pPr>
              <a:buNone/>
            </a:pPr>
            <a:r>
              <a:rPr lang="ar-IQ" dirty="0" smtClean="0">
                <a:cs typeface="Ali_K_Samik" pitchFamily="2" charset="-78"/>
              </a:rPr>
              <a:t>سةرضاوةيةكي حةزو ئارةزووة , حةزةكان جياوازن لة تاكيَكةوة بؤ تاكيَكي تر لة رِوانطةى هةلَسةنطاندن و برِياردان لةسةر شتةكان .</a:t>
            </a:r>
            <a:endParaRPr lang="en-US" dirty="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2</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ar-IQ" sz="3600" dirty="0" smtClean="0">
                <a:cs typeface="Ali_K_Samik" pitchFamily="2" charset="-78"/>
              </a:rPr>
              <a:t>ثرسيار : ئايا وانةوتنةوة زانستة يان هونةرة ؟</a:t>
            </a:r>
            <a:endParaRPr lang="en-US" sz="3600" dirty="0" smtClean="0">
              <a:cs typeface="Ali_K_Samik" pitchFamily="2" charset="-78"/>
            </a:endParaRPr>
          </a:p>
          <a:p>
            <a:pPr>
              <a:buNone/>
            </a:pPr>
            <a:r>
              <a:rPr lang="ar-IQ" sz="3600" dirty="0" smtClean="0">
                <a:cs typeface="Ali_K_Samik" pitchFamily="2" charset="-78"/>
              </a:rPr>
              <a:t>وانةوتنةوة زانستيشةو هونةريشة واتة دوو رِووي هةية زانست و هونةر كة دةتوانريَ زانست بة لايةني تيؤري دابنريَت و هةنةريش بة لايةني ثراكتيكي دابنريَت </a:t>
            </a:r>
            <a:endParaRPr lang="en-US" sz="3600" dirty="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500042"/>
            <a:ext cx="7115196" cy="917596"/>
          </a:xfrm>
        </p:spPr>
        <p:txBody>
          <a:bodyPr>
            <a:noAutofit/>
          </a:bodyPr>
          <a:lstStyle/>
          <a:p>
            <a:r>
              <a:rPr lang="ar-IQ" sz="3600" b="1" dirty="0" smtClean="0">
                <a:cs typeface="Ali_K_Samik" pitchFamily="2" charset="-78"/>
              </a:rPr>
              <a:t>سيفةتةكان و تايبةتمةنديةكاني مامؤستا :</a:t>
            </a:r>
            <a:r>
              <a:rPr lang="en-US" sz="3600" dirty="0" smtClean="0">
                <a:cs typeface="Ali_K_Samik" pitchFamily="2" charset="-78"/>
              </a:rPr>
              <a:t/>
            </a:r>
            <a:br>
              <a:rPr lang="en-US" sz="3600" dirty="0" smtClean="0">
                <a:cs typeface="Ali_K_Samik" pitchFamily="2" charset="-78"/>
              </a:rPr>
            </a:br>
            <a:endParaRPr lang="en-US" sz="3600" dirty="0">
              <a:cs typeface="Ali_K_Samik" pitchFamily="2" charset="-78"/>
            </a:endParaRPr>
          </a:p>
        </p:txBody>
      </p:sp>
      <p:sp>
        <p:nvSpPr>
          <p:cNvPr id="3" name="Content Placeholder 2"/>
          <p:cNvSpPr>
            <a:spLocks noGrp="1"/>
          </p:cNvSpPr>
          <p:nvPr>
            <p:ph idx="1"/>
          </p:nvPr>
        </p:nvSpPr>
        <p:spPr/>
        <p:txBody>
          <a:bodyPr>
            <a:normAutofit/>
          </a:bodyPr>
          <a:lstStyle/>
          <a:p>
            <a:pPr>
              <a:buNone/>
            </a:pPr>
            <a:r>
              <a:rPr lang="ar-IQ" dirty="0" smtClean="0">
                <a:cs typeface="Ali_K_Samik" pitchFamily="2" charset="-78"/>
              </a:rPr>
              <a:t>1-كاريَكي ثيرؤزة : لة بةرئةوةى هةموو نيَردراواني خواي طةورة مامؤستا بوونة كة ئامؤذطاري خةلَكيان كردووة .</a:t>
            </a:r>
            <a:endParaRPr lang="en-US" dirty="0" smtClean="0">
              <a:cs typeface="Ali_K_Samik" pitchFamily="2" charset="-78"/>
            </a:endParaRPr>
          </a:p>
          <a:p>
            <a:pPr rtl="0">
              <a:buNone/>
            </a:pPr>
            <a:r>
              <a:rPr lang="ar-IQ" dirty="0" smtClean="0">
                <a:cs typeface="Ali_K_Samik" pitchFamily="2" charset="-78"/>
              </a:rPr>
              <a:t>2-لة هةمووي طرينطترة : لة بةر ئةوةى هةموو نةوةكاني دوارؤذ لةبةر دةستي مامؤستا ثةروةردة دةبن .</a:t>
            </a:r>
            <a:endParaRPr lang="en-US" dirty="0" smtClean="0">
              <a:cs typeface="Ali_K_Samik" pitchFamily="2" charset="-78"/>
            </a:endParaRPr>
          </a:p>
          <a:p>
            <a:pPr rtl="0">
              <a:buNone/>
            </a:pPr>
            <a:r>
              <a:rPr lang="ar-IQ" dirty="0" smtClean="0">
                <a:cs typeface="Ali_K_Samik" pitchFamily="2" charset="-78"/>
              </a:rPr>
              <a:t>3- لة هةمووي طرانترة : لةبةر ئةوةى دوو ئةركى دةكةويَتة ئةستؤ  ثةروةردة و فيَركردن  .</a:t>
            </a:r>
            <a:endParaRPr lang="en-US" dirty="0" smtClean="0">
              <a:cs typeface="Ali_K_Samik" pitchFamily="2" charset="-78"/>
            </a:endParaRPr>
          </a:p>
          <a:p>
            <a:pPr>
              <a:buNone/>
            </a:pPr>
            <a:r>
              <a:rPr lang="ar-IQ" dirty="0" smtClean="0">
                <a:cs typeface="Ali_K_Samik" pitchFamily="2" charset="-78"/>
              </a:rPr>
              <a:t>4- وردةكاري زؤري تيَداية : لةبةر ئةوةى دةبيَت حساب بؤ لايةني ذيري و جةستةيي و كؤمةلاَيةتي و هةلَضووني قوتابي بكات .</a:t>
            </a:r>
            <a:endParaRPr lang="en-US" dirty="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28" y="428604"/>
            <a:ext cx="7258072" cy="989034"/>
          </a:xfrm>
        </p:spPr>
        <p:txBody>
          <a:bodyPr>
            <a:noAutofit/>
          </a:bodyPr>
          <a:lstStyle/>
          <a:p>
            <a:r>
              <a:rPr lang="ar-IQ" sz="3200" b="1" dirty="0" smtClean="0">
                <a:cs typeface="Ali_K_Samik" pitchFamily="2" charset="-78"/>
              </a:rPr>
              <a:t>ثشطيريةكاني هونةري وانة وتنةوة (دعائم فن التدريس)  بريتية لة دوو ثشطيري سةرةكي :</a:t>
            </a:r>
            <a:r>
              <a:rPr lang="en-US" sz="3200" dirty="0" smtClean="0">
                <a:cs typeface="Ali_K_Samik" pitchFamily="2" charset="-78"/>
              </a:rPr>
              <a:t/>
            </a:r>
            <a:br>
              <a:rPr lang="en-US" sz="3200" dirty="0" smtClean="0">
                <a:cs typeface="Ali_K_Samik" pitchFamily="2" charset="-78"/>
              </a:rPr>
            </a:br>
            <a:endParaRPr lang="en-US" sz="3200" dirty="0">
              <a:cs typeface="Ali_K_Samik" pitchFamily="2" charset="-78"/>
            </a:endParaRPr>
          </a:p>
        </p:txBody>
      </p:sp>
      <p:sp>
        <p:nvSpPr>
          <p:cNvPr id="3" name="Content Placeholder 2"/>
          <p:cNvSpPr>
            <a:spLocks noGrp="1"/>
          </p:cNvSpPr>
          <p:nvPr>
            <p:ph idx="1"/>
          </p:nvPr>
        </p:nvSpPr>
        <p:spPr/>
        <p:txBody>
          <a:bodyPr>
            <a:normAutofit fontScale="85000" lnSpcReduction="10000"/>
          </a:bodyPr>
          <a:lstStyle/>
          <a:p>
            <a:pPr>
              <a:buNone/>
            </a:pPr>
            <a:r>
              <a:rPr lang="ar-IQ" dirty="0" smtClean="0">
                <a:cs typeface="Ali_K_Samik" pitchFamily="2" charset="-78"/>
              </a:rPr>
              <a:t>1- بةهرةى سروشتي (</a:t>
            </a:r>
            <a:r>
              <a:rPr lang="ar-IQ" dirty="0" smtClean="0">
                <a:cs typeface="Ali-A-Samik" pitchFamily="2" charset="-78"/>
              </a:rPr>
              <a:t>الموهبة الطبيعية</a:t>
            </a:r>
            <a:r>
              <a:rPr lang="ar-IQ" dirty="0" smtClean="0">
                <a:cs typeface="Ali_K_Samik" pitchFamily="2" charset="-78"/>
              </a:rPr>
              <a:t>):</a:t>
            </a:r>
            <a:endParaRPr lang="en-US" dirty="0" smtClean="0">
              <a:cs typeface="Ali_K_Samik" pitchFamily="2" charset="-78"/>
            </a:endParaRPr>
          </a:p>
          <a:p>
            <a:pPr rtl="0">
              <a:buNone/>
            </a:pPr>
            <a:r>
              <a:rPr lang="ar-IQ" dirty="0" smtClean="0">
                <a:cs typeface="Ali_K_Samik" pitchFamily="2" charset="-78"/>
              </a:rPr>
              <a:t>2-دةستكةوتةكاني  مرؤظ لة زانست وزانياري </a:t>
            </a:r>
            <a:r>
              <a:rPr lang="ar-IQ" dirty="0" smtClean="0">
                <a:cs typeface="Ali-A-Samik" pitchFamily="2" charset="-78"/>
              </a:rPr>
              <a:t>( مكتسبات المرء من </a:t>
            </a:r>
            <a:r>
              <a:rPr lang="ar-IQ" dirty="0" smtClean="0">
                <a:cs typeface="Ali_K_Samik" pitchFamily="2" charset="-78"/>
              </a:rPr>
              <a:t>العلم</a:t>
            </a:r>
            <a:r>
              <a:rPr lang="ar-IQ" dirty="0" smtClean="0">
                <a:cs typeface="Ali-A-Samik" pitchFamily="2" charset="-78"/>
              </a:rPr>
              <a:t> والمران</a:t>
            </a:r>
            <a:r>
              <a:rPr lang="ar-IQ" dirty="0" smtClean="0">
                <a:cs typeface="Ali_K_Samik" pitchFamily="2" charset="-78"/>
              </a:rPr>
              <a:t>)</a:t>
            </a:r>
            <a:endParaRPr lang="en-US" dirty="0" smtClean="0">
              <a:cs typeface="Ali_K_Samik" pitchFamily="2" charset="-78"/>
            </a:endParaRPr>
          </a:p>
          <a:p>
            <a:pPr rtl="0">
              <a:buNone/>
            </a:pPr>
            <a:r>
              <a:rPr lang="ar-IQ" dirty="0" smtClean="0">
                <a:cs typeface="Ali_K_Samik" pitchFamily="2" charset="-78"/>
              </a:rPr>
              <a:t>يةكةم- بةهرةى سروشتي </a:t>
            </a:r>
            <a:r>
              <a:rPr lang="ar-IQ" dirty="0" smtClean="0">
                <a:cs typeface="Ali-A-Samik" pitchFamily="2" charset="-78"/>
              </a:rPr>
              <a:t>(الموهبة الطبيعية):</a:t>
            </a:r>
            <a:endParaRPr lang="en-US" dirty="0" smtClean="0">
              <a:cs typeface="Ali-A-Samik" pitchFamily="2" charset="-78"/>
            </a:endParaRPr>
          </a:p>
          <a:p>
            <a:pPr rtl="0">
              <a:buNone/>
            </a:pPr>
            <a:r>
              <a:rPr lang="ar-IQ" dirty="0" smtClean="0">
                <a:cs typeface="Ali_K_Samik" pitchFamily="2" charset="-78"/>
              </a:rPr>
              <a:t>1-كةسايةتي :</a:t>
            </a:r>
            <a:endParaRPr lang="en-US" dirty="0" smtClean="0">
              <a:cs typeface="Ali_K_Samik" pitchFamily="2" charset="-78"/>
            </a:endParaRPr>
          </a:p>
          <a:p>
            <a:pPr rtl="0">
              <a:buNone/>
            </a:pPr>
            <a:r>
              <a:rPr lang="ar-IQ" dirty="0" smtClean="0">
                <a:cs typeface="Ali_K_Samik" pitchFamily="2" charset="-78"/>
              </a:rPr>
              <a:t>2- دةنط </a:t>
            </a:r>
            <a:endParaRPr lang="en-US" dirty="0" smtClean="0">
              <a:cs typeface="Ali_K_Samik" pitchFamily="2" charset="-78"/>
            </a:endParaRPr>
          </a:p>
          <a:p>
            <a:pPr rtl="0">
              <a:buNone/>
            </a:pPr>
            <a:r>
              <a:rPr lang="ar-IQ" dirty="0" smtClean="0">
                <a:cs typeface="Ali_K_Samik" pitchFamily="2" charset="-78"/>
              </a:rPr>
              <a:t>3- تواناي مامؤستا لة سةر رِوونكردنةوة و ئاسانكاري .</a:t>
            </a:r>
            <a:endParaRPr lang="en-US" dirty="0" smtClean="0">
              <a:cs typeface="Ali_K_Samik" pitchFamily="2" charset="-78"/>
            </a:endParaRPr>
          </a:p>
          <a:p>
            <a:pPr rtl="0">
              <a:buNone/>
            </a:pPr>
            <a:r>
              <a:rPr lang="ar-IQ" dirty="0" smtClean="0">
                <a:cs typeface="Ali_K_Samik" pitchFamily="2" charset="-78"/>
              </a:rPr>
              <a:t>4- دةرِبريني مامؤستا </a:t>
            </a:r>
            <a:endParaRPr lang="en-US" dirty="0" smtClean="0">
              <a:cs typeface="Ali_K_Samik" pitchFamily="2" charset="-78"/>
            </a:endParaRPr>
          </a:p>
          <a:p>
            <a:pPr rtl="0">
              <a:buNone/>
            </a:pPr>
            <a:r>
              <a:rPr lang="ar-IQ" dirty="0" smtClean="0">
                <a:cs typeface="Ali_K_Samik" pitchFamily="2" charset="-78"/>
              </a:rPr>
              <a:t> 5- وةرطرتني تاكة كةس و كؤنترؤلَكردني دةرووني و خيَرايي بيركردنةوة لة دةربرِيندا </a:t>
            </a:r>
            <a:r>
              <a:rPr lang="ar-IQ" dirty="0" smtClean="0">
                <a:cs typeface="Ali-A-Samik" pitchFamily="2" charset="-78"/>
              </a:rPr>
              <a:t>.(سرعة الخاطر</a:t>
            </a:r>
            <a:r>
              <a:rPr lang="ar-IQ" dirty="0" smtClean="0">
                <a:cs typeface="Ali_K_Samik" pitchFamily="2" charset="-78"/>
              </a:rPr>
              <a:t>)</a:t>
            </a:r>
            <a:endParaRPr lang="en-US" dirty="0" smtClean="0">
              <a:cs typeface="Ali_K_Samik" pitchFamily="2" charset="-78"/>
            </a:endParaRPr>
          </a:p>
          <a:p>
            <a:pPr rtl="0">
              <a:buNone/>
            </a:pPr>
            <a:r>
              <a:rPr lang="ar-IQ" dirty="0" smtClean="0">
                <a:cs typeface="Ali_K_Samik" pitchFamily="2" charset="-78"/>
              </a:rPr>
              <a:t>6- دان بةخؤداطرتن </a:t>
            </a:r>
            <a:r>
              <a:rPr lang="ar-IQ" dirty="0" smtClean="0">
                <a:cs typeface="Ali-A-Samik" pitchFamily="2" charset="-78"/>
              </a:rPr>
              <a:t>(ضبط النفس </a:t>
            </a:r>
            <a:r>
              <a:rPr lang="ar-IQ" dirty="0" smtClean="0">
                <a:cs typeface="Ali_K_Samik" pitchFamily="2" charset="-78"/>
              </a:rPr>
              <a:t>)</a:t>
            </a:r>
            <a:endParaRPr lang="en-US" dirty="0" smtClean="0">
              <a:cs typeface="Ali_K_Samik" pitchFamily="2" charset="-78"/>
            </a:endParaRPr>
          </a:p>
          <a:p>
            <a:pPr>
              <a:buNone/>
            </a:pPr>
            <a:endParaRPr lang="en-US" dirty="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ar-IQ" dirty="0" smtClean="0">
                <a:cs typeface="Ali_K_Samik" pitchFamily="2" charset="-78"/>
              </a:rPr>
              <a:t>1-كةسايةتي :</a:t>
            </a:r>
            <a:endParaRPr lang="en-US" dirty="0" smtClean="0">
              <a:cs typeface="Ali_K_Samik" pitchFamily="2" charset="-78"/>
            </a:endParaRPr>
          </a:p>
          <a:p>
            <a:pPr rtl="0">
              <a:buNone/>
            </a:pPr>
            <a:r>
              <a:rPr lang="ar-IQ" dirty="0" smtClean="0">
                <a:cs typeface="Ali_K_Samik" pitchFamily="2" charset="-78"/>
              </a:rPr>
              <a:t>بةوة دةرناكةويَت كة لةش و لاريَكي بةهيَز و عةزةلاتيَكي بةهيَزو دةنطيَكي بةقوةتي هةبيَت بةلَكو بةهيَزي كةسايةتي مامؤستا بريتية لةوةى كة بة جواني قوتابيةكاني بؤ لاي خؤي رابكيَشىَ و قوتابيةكاني بكاتة مولَكي خؤي رِايان بكيَشيَ تاكو رازيبن ليَي باشتر طويَبيستي بيَت ضونكة قوتابي كة مامؤستاي خؤشويست ئةوا وانةكةشي خؤش دةويَت و باشتر طويَي بؤ دةرسةكة رادةطريَ .</a:t>
            </a:r>
            <a:endParaRPr lang="en-US" dirty="0" smtClean="0">
              <a:cs typeface="Ali_K_Samik" pitchFamily="2" charset="-78"/>
            </a:endParaRPr>
          </a:p>
          <a:p>
            <a:pPr>
              <a:buNone/>
            </a:pPr>
            <a:endParaRPr lang="en-US" dirty="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ar-IQ" dirty="0" smtClean="0">
                <a:cs typeface="Ali_K_Samik" pitchFamily="2" charset="-78"/>
              </a:rPr>
              <a:t>2-  دةنط :</a:t>
            </a:r>
            <a:endParaRPr lang="en-US" dirty="0" smtClean="0">
              <a:cs typeface="Ali_K_Samik" pitchFamily="2" charset="-78"/>
            </a:endParaRPr>
          </a:p>
          <a:p>
            <a:pPr rtl="0">
              <a:buNone/>
            </a:pPr>
            <a:r>
              <a:rPr lang="ar-IQ" dirty="0" smtClean="0">
                <a:cs typeface="Ali_K_Samik" pitchFamily="2" charset="-78"/>
              </a:rPr>
              <a:t>ثيَويستة دةنطي مامؤستا نةزؤر بةرز و نةزؤر نزم بيَت بةلَكو دةبيَت دةنطيَكي مامناوةند بيَت دوو حالَةت هةية بؤ بةرزكردنةوةى دةنطي مامؤستا :</a:t>
            </a:r>
            <a:endParaRPr lang="en-US" dirty="0" smtClean="0">
              <a:cs typeface="Ali_K_Samik" pitchFamily="2" charset="-78"/>
            </a:endParaRPr>
          </a:p>
          <a:p>
            <a:pPr rtl="0">
              <a:buNone/>
            </a:pPr>
            <a:r>
              <a:rPr lang="ar-IQ" dirty="0" smtClean="0">
                <a:cs typeface="Ali_K_Samik" pitchFamily="2" charset="-78"/>
              </a:rPr>
              <a:t>يةكةميان : بؤ ئاطاداري قوتابي كة دالَغةى رؤيشتبيَ  .</a:t>
            </a:r>
            <a:endParaRPr lang="en-US" dirty="0" smtClean="0">
              <a:cs typeface="Ali_K_Samik" pitchFamily="2" charset="-78"/>
            </a:endParaRPr>
          </a:p>
          <a:p>
            <a:pPr rtl="0">
              <a:buNone/>
            </a:pPr>
            <a:r>
              <a:rPr lang="ar-IQ" dirty="0" smtClean="0">
                <a:cs typeface="Ali_K_Samik" pitchFamily="2" charset="-78"/>
              </a:rPr>
              <a:t>دووةميان : بؤ ئةوةى هةموو قوتابيان تةركيزيان بؤ لاى مامؤستا بيَت ضونكة هةنديَ قوتابي لةو كاتةدا لةوانةية مةشغوول بيَت .</a:t>
            </a:r>
            <a:endParaRPr lang="en-US" dirty="0" smtClean="0">
              <a:cs typeface="Ali_K_Samik" pitchFamily="2" charset="-78"/>
            </a:endParaRPr>
          </a:p>
          <a:p>
            <a:pPr>
              <a:buNone/>
            </a:pPr>
            <a:endParaRPr lang="en-US" dirty="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rtl="0">
              <a:buNone/>
            </a:pPr>
            <a:r>
              <a:rPr lang="ar-IQ" dirty="0" smtClean="0">
                <a:cs typeface="Ali_K_Samik" pitchFamily="2" charset="-78"/>
              </a:rPr>
              <a:t> </a:t>
            </a:r>
            <a:endParaRPr lang="en-US" dirty="0" smtClean="0">
              <a:cs typeface="Ali_K_Samik" pitchFamily="2" charset="-78"/>
            </a:endParaRPr>
          </a:p>
          <a:p>
            <a:pPr rtl="0">
              <a:buNone/>
            </a:pPr>
            <a:r>
              <a:rPr lang="ar-IQ" dirty="0" smtClean="0">
                <a:cs typeface="Ali_K_Samik" pitchFamily="2" charset="-78"/>
              </a:rPr>
              <a:t>3- تواناي مامؤستا:</a:t>
            </a:r>
            <a:endParaRPr lang="en-US" dirty="0" smtClean="0">
              <a:cs typeface="Ali_K_Samik" pitchFamily="2" charset="-78"/>
            </a:endParaRPr>
          </a:p>
          <a:p>
            <a:pPr rtl="0">
              <a:buNone/>
            </a:pPr>
            <a:r>
              <a:rPr lang="ar-IQ" dirty="0" smtClean="0">
                <a:cs typeface="Ali_K_Samik" pitchFamily="2" charset="-78"/>
              </a:rPr>
              <a:t>ثيَويستة مامؤستا ئةو توانايةى هةبيَت بؤ ئاسانكردني شويَنة ناديارةكاني بابةتةكة ضونكة زؤر قوتابي زيرةك هةية بةلاَم زؤربةى قوتابيان ناتوانن ئةو شتانة زؤر بة ئاساني وةربطرن بؤية دةبيَت مامؤستا ئةو توانايةى هةبيَت .</a:t>
            </a:r>
            <a:endParaRPr lang="en-US" dirty="0" smtClean="0">
              <a:cs typeface="Ali_K_Samik" pitchFamily="2" charset="-78"/>
            </a:endParaRPr>
          </a:p>
          <a:p>
            <a:pPr rtl="0">
              <a:buNone/>
            </a:pPr>
            <a:r>
              <a:rPr lang="ar-IQ" dirty="0" smtClean="0">
                <a:cs typeface="Ali_K_Samik" pitchFamily="2" charset="-78"/>
              </a:rPr>
              <a:t> </a:t>
            </a:r>
            <a:endParaRPr lang="en-US" dirty="0" smtClean="0">
              <a:cs typeface="Ali_K_Samik" pitchFamily="2" charset="-78"/>
            </a:endParaRPr>
          </a:p>
          <a:p>
            <a:pPr rtl="0">
              <a:buNone/>
            </a:pPr>
            <a:r>
              <a:rPr lang="ar-IQ" dirty="0" smtClean="0">
                <a:cs typeface="Ali_K_Samik" pitchFamily="2" charset="-78"/>
              </a:rPr>
              <a:t>4- دةرِبريني مامؤستا :</a:t>
            </a:r>
            <a:endParaRPr lang="en-US" dirty="0" smtClean="0">
              <a:cs typeface="Ali_K_Samik" pitchFamily="2" charset="-78"/>
            </a:endParaRPr>
          </a:p>
          <a:p>
            <a:pPr rtl="0">
              <a:buNone/>
            </a:pPr>
            <a:r>
              <a:rPr lang="ar-IQ" dirty="0" smtClean="0">
                <a:cs typeface="Ali_K_Samik" pitchFamily="2" charset="-78"/>
              </a:rPr>
              <a:t>ثيَويستة مامؤستا لة دةربرِيندا بةشيَوةيةكي رِاست و دروست قوتابيةكاني فيَربكات و وشةكان دةرببرِيَت , دوور بيَت لة كةموكورِي لة دةربرِيندا وةكو (تت ,فف) يان زؤر خيَراية يان زؤر هيَواشة يان ثيتةكان دةطؤريَت , هةركةسيَك ئةو كةم و كوريانةى هةبيَت نابيَت ببيَتة مامؤستا.</a:t>
            </a:r>
            <a:endParaRPr lang="en-US" dirty="0" smtClean="0">
              <a:cs typeface="Ali_K_Samik" pitchFamily="2" charset="-78"/>
            </a:endParaRPr>
          </a:p>
          <a:p>
            <a:pPr>
              <a:buNone/>
            </a:pPr>
            <a:endParaRPr lang="en-US" dirty="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rtl="0">
              <a:buNone/>
            </a:pPr>
            <a:r>
              <a:rPr lang="ar-IQ" dirty="0" smtClean="0">
                <a:cs typeface="Ali_K_Samik" pitchFamily="2" charset="-78"/>
              </a:rPr>
              <a:t> </a:t>
            </a:r>
            <a:endParaRPr lang="en-US" dirty="0" smtClean="0">
              <a:cs typeface="Ali_K_Samik" pitchFamily="2" charset="-78"/>
            </a:endParaRPr>
          </a:p>
          <a:p>
            <a:pPr rtl="0">
              <a:buNone/>
            </a:pPr>
            <a:r>
              <a:rPr lang="ar-IQ" dirty="0" smtClean="0">
                <a:cs typeface="Ali_K_Samik" pitchFamily="2" charset="-78"/>
              </a:rPr>
              <a:t>5 - كؤنترؤلَكردني دةرووني و خيَرايي بيركردنةوة لة دةربرِيندا .(</a:t>
            </a:r>
            <a:r>
              <a:rPr lang="ar-IQ" dirty="0" smtClean="0">
                <a:cs typeface="Ali-A-Samik" pitchFamily="2" charset="-78"/>
              </a:rPr>
              <a:t>سرعة الخاطر</a:t>
            </a:r>
            <a:r>
              <a:rPr lang="ar-IQ" dirty="0" smtClean="0">
                <a:cs typeface="Ali_K_Samik" pitchFamily="2" charset="-78"/>
              </a:rPr>
              <a:t>):</a:t>
            </a:r>
            <a:endParaRPr lang="en-US" dirty="0" smtClean="0">
              <a:cs typeface="Ali_K_Samik" pitchFamily="2" charset="-78"/>
            </a:endParaRPr>
          </a:p>
          <a:p>
            <a:pPr rtl="0">
              <a:buNone/>
            </a:pPr>
            <a:r>
              <a:rPr lang="ar-IQ" dirty="0" smtClean="0">
                <a:cs typeface="Ali_K_Samik" pitchFamily="2" charset="-78"/>
              </a:rPr>
              <a:t>ئةوةية مامؤستا دةبيَت كؤنترؤلَي دةرووني خؤي بكات , نابيَت طرفتةكاني مالَةوةي بينيَتة ناو ثؤلَ و بة قوتابيةكانيدا بيرِيَذيَت و نةزانيَ تعامل لةطةلَ قوتابيةكاني بكات , هةروةها هةموو مامؤستايةك سفاتي تايبةتي بةخودي خؤي هةية لة كاتي ئامادةبوون لة ناو ثؤل وةئةو هةلَسووكةوتانةى كة بةكاري دةهيَنيَت لةطةلَ قوتابيان كة بتوانيَت ئةطةر تووشي هةرهةلَةيةك بيَ رِاستي بكاتةوة  .</a:t>
            </a:r>
            <a:endParaRPr lang="en-US" dirty="0" smtClean="0">
              <a:cs typeface="Ali_K_Samik" pitchFamily="2" charset="-78"/>
            </a:endParaRPr>
          </a:p>
          <a:p>
            <a:pPr rtl="0">
              <a:buNone/>
            </a:pPr>
            <a:r>
              <a:rPr lang="ar-IQ" dirty="0" smtClean="0">
                <a:cs typeface="Ali_K_Samik" pitchFamily="2" charset="-78"/>
              </a:rPr>
              <a:t>6- دان بةخؤداطرتن (</a:t>
            </a:r>
            <a:r>
              <a:rPr lang="ar-IQ" dirty="0" smtClean="0">
                <a:cs typeface="Ali-A-Samik" pitchFamily="2" charset="-78"/>
              </a:rPr>
              <a:t>ضبط النفس </a:t>
            </a:r>
            <a:r>
              <a:rPr lang="ar-IQ" dirty="0" smtClean="0">
                <a:cs typeface="Ali_K_Samik" pitchFamily="2" charset="-78"/>
              </a:rPr>
              <a:t>): دةبيَ مامؤستا لة زؤر سفات دا دان بة خؤدا بطريَ لة كاتيَك كةتووشي طرفتيَك يان كيَشةيةك دةبىَ لة ناكاو (المفاجئة)  .</a:t>
            </a:r>
            <a:endParaRPr lang="en-US" dirty="0" smtClean="0">
              <a:cs typeface="Ali_K_Samik" pitchFamily="2" charset="-78"/>
            </a:endParaRPr>
          </a:p>
          <a:p>
            <a:pPr>
              <a:buNone/>
            </a:pPr>
            <a:r>
              <a:rPr lang="ar-IQ" dirty="0" smtClean="0">
                <a:cs typeface="Ali_K_Samik" pitchFamily="2" charset="-78"/>
              </a:rPr>
              <a:t> </a:t>
            </a:r>
            <a:endParaRPr lang="en-US" dirty="0">
              <a:cs typeface="Ali_K_Samik" pitchFamily="2" charset="-78"/>
            </a:endParaRPr>
          </a:p>
        </p:txBody>
      </p:sp>
      <p:sp>
        <p:nvSpPr>
          <p:cNvPr id="4" name="Slide Number Placeholder 3"/>
          <p:cNvSpPr>
            <a:spLocks noGrp="1"/>
          </p:cNvSpPr>
          <p:nvPr>
            <p:ph type="sldNum" sz="quarter" idx="12"/>
          </p:nvPr>
        </p:nvSpPr>
        <p:spPr/>
        <p:txBody>
          <a:bodyPr/>
          <a:lstStyle/>
          <a:p>
            <a:fld id="{781C0F97-348B-46A2-84FE-EBA07D71BB30}" type="slidenum">
              <a:rPr lang="en-GB" smtClean="0"/>
              <a:pPr/>
              <a:t>9</a:t>
            </a:fld>
            <a:endParaRPr lang="en-GB"/>
          </a:p>
        </p:txBody>
      </p:sp>
    </p:spTree>
  </p:cSld>
  <p:clrMapOvr>
    <a:masterClrMapping/>
  </p:clrMapOvr>
</p:sld>
</file>

<file path=ppt/theme/theme1.xml><?xml version="1.0" encoding="utf-8"?>
<a:theme xmlns:a="http://schemas.openxmlformats.org/drawingml/2006/main" name="Sora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Soran-Template</Template>
  <TotalTime>25</TotalTime>
  <Words>385</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Soran-Template</vt:lpstr>
      <vt:lpstr>تيَرِوانيني طشتي لةسةر رِيَطاكاني وانة وتنةوة </vt:lpstr>
      <vt:lpstr>PowerPoint Presentation</vt:lpstr>
      <vt:lpstr>PowerPoint Presentation</vt:lpstr>
      <vt:lpstr>سيفةتةكان و تايبةتمةنديةكاني مامؤستا : </vt:lpstr>
      <vt:lpstr>ثشطيريةكاني هونةري وانة وتنةوة (دعائم فن التدريس)  بريتية لة دوو ثشطيري سةرةكي :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D.Kurdish</dc:creator>
  <cp:lastModifiedBy>imation</cp:lastModifiedBy>
  <cp:revision>6</cp:revision>
  <dcterms:created xsi:type="dcterms:W3CDTF">2014-11-02T06:25:24Z</dcterms:created>
  <dcterms:modified xsi:type="dcterms:W3CDTF">2019-05-24T23:59:44Z</dcterms:modified>
</cp:coreProperties>
</file>