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1" r:id="rId3"/>
    <p:sldId id="262" r:id="rId4"/>
    <p:sldId id="26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82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251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116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7972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4820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6305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0807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242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150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246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903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198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877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85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567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54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266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74C81A6-862F-4944-B6E5-1C096D7DF8BE}" type="datetimeFigureOut">
              <a:rPr lang="ar-IQ" smtClean="0"/>
              <a:t>16/11/1445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1AE1BF-449B-4848-9D92-A4144F19FD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75357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75573"/>
            <a:ext cx="10413848" cy="6313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>
                <a:solidFill>
                  <a:schemeClr val="accent5">
                    <a:lumMod val="75000"/>
                  </a:schemeClr>
                </a:solidFill>
              </a:rPr>
              <a:t>جامعة صلاح الدين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accent5">
                    <a:lumMod val="75000"/>
                  </a:schemeClr>
                </a:solidFill>
              </a:rPr>
              <a:t>كلية التربية/ </a:t>
            </a:r>
            <a:r>
              <a:rPr lang="ar-SA" b="1" dirty="0" err="1">
                <a:solidFill>
                  <a:schemeClr val="accent5">
                    <a:lumMod val="75000"/>
                  </a:schemeClr>
                </a:solidFill>
              </a:rPr>
              <a:t>شقلاوه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accent5">
                    <a:lumMod val="75000"/>
                  </a:schemeClr>
                </a:solidFill>
              </a:rPr>
              <a:t>قسم اللغة العربية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ar-SA" sz="6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ar-SA" sz="6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الفضلة </a:t>
            </a:r>
            <a:r>
              <a:rPr lang="ar-SA" sz="6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في النحو العربي)</a:t>
            </a:r>
            <a:endParaRPr lang="en-US" sz="6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ar-SA" sz="3200" b="1" dirty="0">
                <a:solidFill>
                  <a:schemeClr val="accent5">
                    <a:lumMod val="75000"/>
                  </a:schemeClr>
                </a:solidFill>
              </a:rPr>
              <a:t>ا</a:t>
            </a:r>
            <a:r>
              <a:rPr lang="ar-SA" sz="3200" b="1" dirty="0" smtClean="0">
                <a:solidFill>
                  <a:schemeClr val="accent5">
                    <a:lumMod val="75000"/>
                  </a:schemeClr>
                </a:solidFill>
              </a:rPr>
              <a:t>لمرحلة الثالثة- المحاضرة الثاني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ar-SA" b="1" dirty="0"/>
              <a:t> 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الكورس الثاني</a:t>
            </a:r>
            <a:endParaRPr lang="en-US" dirty="0"/>
          </a:p>
          <a:p>
            <a:pPr marL="0" indent="0" algn="ctr">
              <a:buNone/>
            </a:pPr>
            <a:r>
              <a:rPr lang="ar-SA" b="1" dirty="0" smtClean="0">
                <a:solidFill>
                  <a:schemeClr val="bg1"/>
                </a:solidFill>
              </a:rPr>
              <a:t>الدكتور: </a:t>
            </a:r>
            <a:r>
              <a:rPr lang="ar-SA" b="1" dirty="0" err="1" smtClean="0">
                <a:solidFill>
                  <a:schemeClr val="bg1"/>
                </a:solidFill>
              </a:rPr>
              <a:t>هبةالله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  <a:r>
              <a:rPr lang="ar-SA" b="1" dirty="0">
                <a:solidFill>
                  <a:schemeClr val="bg1"/>
                </a:solidFill>
              </a:rPr>
              <a:t>ملا شفيع </a:t>
            </a:r>
            <a:r>
              <a:rPr lang="ar-SA" b="1" dirty="0" err="1" smtClean="0">
                <a:solidFill>
                  <a:schemeClr val="bg1"/>
                </a:solidFill>
              </a:rPr>
              <a:t>الديلزي</a:t>
            </a:r>
            <a:endParaRPr lang="ar-SA" b="1" dirty="0" smtClean="0">
              <a:solidFill>
                <a:schemeClr val="bg1"/>
              </a:solidFill>
            </a:endParaRPr>
          </a:p>
          <a:p>
            <a:pPr algn="ctr"/>
            <a:endParaRPr lang="ar-SA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b="1" dirty="0" smtClean="0">
                <a:solidFill>
                  <a:schemeClr val="bg1"/>
                </a:solidFill>
              </a:rPr>
              <a:t>1445هـــ                         </a:t>
            </a:r>
            <a:r>
              <a:rPr lang="ar-SA" b="1" dirty="0">
                <a:solidFill>
                  <a:schemeClr val="bg1"/>
                </a:solidFill>
              </a:rPr>
              <a:t>2724ك                     2024مـــ</a:t>
            </a:r>
            <a:endParaRPr lang="ar-IQ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32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0" y="6857999"/>
            <a:ext cx="12192000" cy="45719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أنواع المفعول به</a:t>
            </a:r>
          </a:p>
          <a:p>
            <a:r>
              <a:rPr lang="ar-SA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</a:t>
            </a:r>
            <a:r>
              <a:rPr lang="ar-SA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_ صريح :هو ما وصل إليه فعله مباشرة، (أي بغير واسطة حرف الجر)،نحو : (فهمت الدرس).</a:t>
            </a:r>
          </a:p>
          <a:p>
            <a:r>
              <a:rPr lang="ar-SA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2-غير صريح وهو قسمان: </a:t>
            </a:r>
          </a:p>
          <a:p>
            <a:r>
              <a:rPr lang="ar-SA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الأول: ما وصل إليه فعله بواسطة حرف </a:t>
            </a:r>
            <a:r>
              <a:rPr lang="ar-SA" sz="3600" b="1" dirty="0" err="1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الجر،نحو</a:t>
            </a:r>
            <a:r>
              <a:rPr lang="ar-SA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(ذهبت بخالد)</a:t>
            </a:r>
          </a:p>
          <a:p>
            <a:r>
              <a:rPr lang="ar-SA" sz="3600" b="1" dirty="0" err="1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الثاني:ما</a:t>
            </a:r>
            <a:r>
              <a:rPr lang="ar-SA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كان مؤولاً </a:t>
            </a:r>
            <a:r>
              <a:rPr lang="ar-SA" sz="3600" b="1" dirty="0" err="1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بمصدر،نحو</a:t>
            </a:r>
            <a:r>
              <a:rPr lang="ar-SA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(علمت أنك مجتهد)أي: علمت اجتهادَك.</a:t>
            </a:r>
            <a:endParaRPr lang="ar-IQ" sz="3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67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0" y="6857999"/>
            <a:ext cx="11999934" cy="45719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تقديم المفعول به على الفاعل</a:t>
            </a:r>
          </a:p>
          <a:p>
            <a:r>
              <a:rPr lang="ar-SA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الأصل في الجملة التي تحتوي مفعولاً به أن يؤتى بالفعل فالفاعل فالمفعول به نحو: (ينصر الله المظلومين).</a:t>
            </a:r>
          </a:p>
          <a:p>
            <a:r>
              <a:rPr lang="ar-SA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وقد يتقدم المفعول به على الفاعل نحو : (ينصر المظلومين اللهُ)،وقوله سبحانه : ((وإذا مس الناسَ ضرٌّ دعوا ربهم))الروم :33،وقوله </a:t>
            </a:r>
            <a:r>
              <a:rPr lang="ar-SA" sz="3600" b="1" dirty="0" err="1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تعالىك</a:t>
            </a:r>
            <a:r>
              <a:rPr lang="ar-SA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((حتى إذا جاء أحدَهم الموتُ قال رب ارجعون))المؤمنون:99.</a:t>
            </a:r>
          </a:p>
          <a:p>
            <a:pPr algn="ctr"/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تقديم المفعول به على </a:t>
            </a:r>
            <a:r>
              <a:rPr lang="ar-SA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الفعل</a:t>
            </a:r>
          </a:p>
          <a:p>
            <a:pPr algn="ctr"/>
            <a:r>
              <a:rPr lang="ar-SA" sz="3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وقد يتقدم المفعول به على الفعل نحو قولك: (محمداً أكرمْ).</a:t>
            </a:r>
            <a:endParaRPr lang="ar-SA" sz="3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endParaRPr lang="ar-IQ" sz="36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948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44" y="1587673"/>
            <a:ext cx="8534400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8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شكراً لكم</a:t>
            </a:r>
            <a:endParaRPr lang="ar-IQ" sz="8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45414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185</TotalTime>
  <Words>176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Century Gothic</vt:lpstr>
      <vt:lpstr>Tahoma</vt:lpstr>
      <vt:lpstr>Traditional Arabic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Alomary</dc:creator>
  <cp:lastModifiedBy>Alomary</cp:lastModifiedBy>
  <cp:revision>25</cp:revision>
  <dcterms:created xsi:type="dcterms:W3CDTF">2022-09-09T19:07:05Z</dcterms:created>
  <dcterms:modified xsi:type="dcterms:W3CDTF">2024-05-23T19:58:40Z</dcterms:modified>
</cp:coreProperties>
</file>