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F1539-AFBD-E4AD-116F-ECEC5AE623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D79C32-69B0-4B3F-126B-125F785619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4189D-EA8B-60C3-9065-3677B6330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3-83E5-460A-A3DA-2483A33EE8ED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95344-D393-BEA9-C5FF-C6809A369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F554C-0369-82B7-0D15-3754EA605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AF0F-CE48-49AD-B348-DD301C5AE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61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8E0B-185E-C679-8CC3-788464A14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7A7FF4-D2EF-98B9-BE24-58956FB542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787C3-6BF2-4039-4395-73E7BBAB0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3-83E5-460A-A3DA-2483A33EE8ED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C6A3B-F75D-1245-B06D-E30E4CCE1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242F6-7A47-E966-DDBB-086284074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AF0F-CE48-49AD-B348-DD301C5AE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2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B37FF2-9157-FEDC-81E9-732861B296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038D57-4A49-4224-5A2B-8BE4E3E6F7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4DC00-925C-D3C3-33C1-2C491B6FA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3-83E5-460A-A3DA-2483A33EE8ED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C5352-6750-89C3-6F3E-B096D3A28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89317-EA7F-1CD6-1A23-F69FFD89A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AF0F-CE48-49AD-B348-DD301C5AE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26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84F9F-1B5B-EC10-0ADC-D43B363CB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4D9F9-F7DF-FAFB-48A1-8E1D80603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C4851-7827-8FB8-3ED5-9937010B9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3-83E5-460A-A3DA-2483A33EE8ED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0584F-CD55-FF4C-5BB5-829C3B60E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8132B-1027-91B8-0AD1-4EC858AED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AF0F-CE48-49AD-B348-DD301C5AE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3E5D2-374C-AE81-BB2E-C3D535793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99A3C4-0637-A13E-A865-A0617B444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CEBA3-67AC-6585-CFD1-A9830D5F1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3-83E5-460A-A3DA-2483A33EE8ED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77949-CBDC-82A7-2E14-613E667D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859C2-DCBF-B98D-56E1-6D3D15776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AF0F-CE48-49AD-B348-DD301C5AE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8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349ED-C7AF-8013-1187-1C781CDE2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0C896-7CBE-9A83-F018-F373196A39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8F366A-75BC-7130-A1DD-3004393FD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8A99A9-E9D4-0BF4-4233-4BD491C9A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3-83E5-460A-A3DA-2483A33EE8ED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F39CBA-9BAC-8C2C-1C98-41A5C1EC0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8F1E1-217E-AD9D-F705-7A9573C4C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AF0F-CE48-49AD-B348-DD301C5AE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7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F127D-DBB6-F47D-20AE-2B53CAA5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8BAED9-0E53-BD29-2302-99AC136AB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8C6AB2-75B2-6982-C3FE-956E7483A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830188-6E59-0C0C-B0DF-41716AA5E6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A35D93-5701-EF29-FAB3-9D73310281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C28B6-F758-E0BE-1F26-39CDDE2C5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3-83E5-460A-A3DA-2483A33EE8ED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B9E40D-6B0C-162E-47E0-06F5ABBC8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525356-B304-9C87-13F7-610FCC949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AF0F-CE48-49AD-B348-DD301C5AE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84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79112-E8C6-7DAD-7905-9A08C4071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14412C-6509-35CF-B768-D5B1FB1E4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3-83E5-460A-A3DA-2483A33EE8ED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D0C8BC-8436-89D3-FC29-04C8BF0CF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42F411-B599-B520-61DB-7FB5A4D7A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AF0F-CE48-49AD-B348-DD301C5AE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38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8B1631-B29F-419F-F048-86FBF9A05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3-83E5-460A-A3DA-2483A33EE8ED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08D657-336A-AC56-F1DF-BF1B7FB3A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75BF0E-D9E7-4D37-C8D2-70DBF8FD9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AF0F-CE48-49AD-B348-DD301C5AE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07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FFCC9-C98F-4FBB-DE58-A5BB29594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0B199-0039-2CC9-57DC-176600858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F2757A-C307-7F11-FD4D-AEB05F90FE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5D2D10-B1C1-602F-4892-A1CF7C2DF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3-83E5-460A-A3DA-2483A33EE8ED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96A6AB-537D-114E-E726-7FD4B17F9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7AF2A6-D46A-79A0-1EB8-9F333FFE3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AF0F-CE48-49AD-B348-DD301C5AE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20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B4DB3-809D-2304-D705-BF2527332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2BF376-C082-E328-A58C-3D4F25ED4A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F72E3D-A423-C947-5F71-B0D34A911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5C208C-B489-6AA1-EB22-93DF9E8FE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3-83E5-460A-A3DA-2483A33EE8ED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21E01-9B30-8B88-02D5-09AE7ED11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3A7C62-76C6-F804-19C2-68AC1D71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AF0F-CE48-49AD-B348-DD301C5AE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61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382165-AEAD-063C-EF12-75C6867DD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FDB234-C9EC-7592-637D-C04518416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47F53-4392-6625-086A-66EAF0953F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754C3-83E5-460A-A3DA-2483A33EE8ED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22D98-144A-7DA9-9B25-BAD19A6E7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37AF6-09FC-BDF4-F864-1AB6B960E1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BAF0F-CE48-49AD-B348-DD301C5AE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8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C175A10-4EF5-2520-698C-A8A786F6EF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029918"/>
              </p:ext>
            </p:extLst>
          </p:nvPr>
        </p:nvGraphicFramePr>
        <p:xfrm>
          <a:off x="2757948" y="433755"/>
          <a:ext cx="8282295" cy="512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877571" imgH="3633741" progId="Word.Document.12">
                  <p:embed/>
                </p:oleObj>
              </mc:Choice>
              <mc:Fallback>
                <p:oleObj name="Document" r:id="rId2" imgW="5877571" imgH="363374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757948" y="433755"/>
                        <a:ext cx="8282295" cy="5121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5288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AAD7CF-18F0-F237-1E0D-A148152932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589" y="597770"/>
            <a:ext cx="4349392" cy="511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529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132AE6A-6E00-3435-EAC4-62CAAD6F1F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101" y="337369"/>
            <a:ext cx="3895111" cy="587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137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2B94FA-DC6C-A964-CDBF-4B08E3F2FA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775" y="619278"/>
            <a:ext cx="5089115" cy="535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052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263A43-7B15-82FE-AE38-7CF2881B0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2729" y="252259"/>
            <a:ext cx="5748992" cy="504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950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F61518-A8AA-318C-0E6C-B6366239A7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3605" y="268235"/>
            <a:ext cx="4553105" cy="590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147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DEFF65-FDF3-B50D-5DC1-EA209A869A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5123" y="1299395"/>
            <a:ext cx="9075991" cy="3154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177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6602FF-DE4D-CD3A-DCCB-0FCC46DCDE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496375"/>
            <a:ext cx="4967748" cy="576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181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EF839C-05B4-7799-4A07-F841C8B5B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2953" y="789192"/>
            <a:ext cx="4765265" cy="4918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566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EC38527-850F-38AA-3E53-9C447BA61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2066" y="98499"/>
            <a:ext cx="3785572" cy="596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324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4695CF9-9247-4CF4-8C0C-95CA86D1B5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9961" y="198760"/>
            <a:ext cx="6126726" cy="555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63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5246052-A0F3-99AE-3BBE-434A87C0D4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0182" y="563767"/>
            <a:ext cx="4923042" cy="509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171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DE106FD-D15A-BC44-448F-A47320B554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0684" y="-11735"/>
            <a:ext cx="4891241" cy="525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428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0456329-0BC8-EEC8-2989-B2C1B99464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717" y="243234"/>
            <a:ext cx="5695984" cy="518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834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7CAE9B-7FB3-33D6-8C34-F9A3246DBB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799" y="356111"/>
            <a:ext cx="3696929" cy="613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88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B1C852F-DE07-476D-C2F1-A12D97C5A6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012" y="265009"/>
            <a:ext cx="4520381" cy="644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522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CB18A01-3363-6A50-1466-E297018A44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7355" y="358570"/>
            <a:ext cx="2648258" cy="459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30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Widescreen</PresentationFormat>
  <Paragraphs>0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Microsoft Word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9647504791291</dc:creator>
  <cp:lastModifiedBy>9647504791291</cp:lastModifiedBy>
  <cp:revision>2</cp:revision>
  <dcterms:created xsi:type="dcterms:W3CDTF">2023-05-24T11:18:18Z</dcterms:created>
  <dcterms:modified xsi:type="dcterms:W3CDTF">2023-05-24T12:09:23Z</dcterms:modified>
</cp:coreProperties>
</file>