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EBAB-8483-00EB-6EAB-A1B3D8E06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4ABFB-BFAB-7513-0604-E244C476F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4CAD-F11D-28F5-2BE2-23473BC1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F25D0-1DE3-4C54-A79B-7CCCF5DD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2314A-17A2-1601-FB3A-6BD68C01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158C-2C2F-B2D6-7A37-25C52818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7F496-4308-4D41-113D-6D209899C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7503C-FC49-A51B-E769-B5AC5514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937A-90E4-194F-E34F-82CF76E6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94AFF-7DE4-9F1C-FC78-6434C678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7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AD6B4-554B-FE9A-11D0-864BAA754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58188-0F7A-D088-87E1-A1279C4B9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7A35-1144-E491-811F-382DC585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902A-38BD-E670-90C2-3ED21B36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F875-FEEA-E356-F588-3DAC7FC6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EE750-341A-1B27-A689-EC9E76D8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CDDD-2063-EF0F-EE0D-6D940B0E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05699-D4F9-B7F3-436C-C6E3A027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79C4C-9815-EED7-C283-88ABC32A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64636-FC7F-8D6F-8BB0-1EEC8D09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2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81024-4F5E-B3C3-C14A-EBAE85DE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B99-6407-288D-823F-88DB05A6D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7AA25-45F6-30A9-2301-2C085CFF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5115F-F9D6-573C-A9AE-A5AE2BBB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F99B9-B9B7-A89B-F9ED-AE56D0EA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9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8425-2C0A-C53E-3707-0B936213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2BD3-91EA-CAB4-454F-3FC129356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775D3-D85B-C08C-F797-ECD1D66F7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6DCCF-4FAC-C215-FC20-FE99041B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17D29-3D18-D8B0-13DC-EA099023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90E51-6504-1AF3-9536-4F298B06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5339-DD86-FDD0-D639-8EE71DB3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BAAAE-24A7-D53F-7CC0-38729E638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4F7AF-467D-A5B4-CF68-82E1CC013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D4941-3D7A-C782-8013-E75C150CC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C02A6-C4AC-524E-940A-F505C4CEF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4390E-44F6-9E83-B6D2-C0FF3930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7D920-1330-0A1C-B308-A6EADAAD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F93A1-C8BC-F188-80AA-4E7C1EFA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6502-87B0-93B0-65A6-FE5F051D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260C7-05A6-1FCD-6F1C-A7529779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C342B-20CD-C04B-CC27-2A2FE54B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6EE96-82AD-39E9-8662-7CE27921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CA3AE-35B1-14B1-7EA1-8D9B7453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9010C-E430-C7C3-6DB6-E6D48457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7FD34-60A5-B7D2-9556-0E3C1DED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1EE5-CD27-DF57-7A77-45113FC3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6EE4-A39D-8F4F-C708-B38B828B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81EEE-C937-1F12-F6F6-C6888E3A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4B7C2-5431-B1B1-F4E7-7A3911AA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444E-4E68-235F-3CD7-ADF18AF7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AEAFC-AAF8-A2BB-EE6E-1ABE123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721A-4A11-C277-5ACC-E4884CA1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B22543-82C6-DEAD-1733-2C910D4B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1DF0D-4D40-0452-AD70-BA7D8FEA4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DE885-A981-8451-D925-1E5B2D87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C5B41-3CEE-0970-0687-7D6B0587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C4C8F-21FD-3A09-B6BD-302AEC24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47476-1D7A-6823-C9E3-A94F8BE8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8FC-1F0F-F0C4-731A-1236F98A8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24D44-87C8-BF2E-B0C7-C473DE0F4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936-CDAB-4E89-B53E-AFA9C457DE1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13927-8857-530F-C6F7-EA6C4BB6D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B645-F2FC-C0EB-25F2-13E3FE425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E19F-9005-4AD0-B061-F8119899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4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EBBB27D-86EB-BB8E-1EF7-C8FEB1F5C9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84956"/>
              </p:ext>
            </p:extLst>
          </p:nvPr>
        </p:nvGraphicFramePr>
        <p:xfrm>
          <a:off x="1670102" y="873688"/>
          <a:ext cx="7419140" cy="4214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925" imgH="3114738" progId="Word.Document.12">
                  <p:embed/>
                </p:oleObj>
              </mc:Choice>
              <mc:Fallback>
                <p:oleObj name="Document" r:id="rId2" imgW="5485925" imgH="31147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0102" y="873688"/>
                        <a:ext cx="7419140" cy="4214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69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590CA7-B7C1-F519-4428-7761128F7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866" y="283138"/>
            <a:ext cx="5235831" cy="603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13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21CF2D-713F-A71B-4609-39B10D2EF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132" y="1111967"/>
            <a:ext cx="6186487" cy="41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3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F71930-D9F3-B76E-D35C-C4E755F26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09" y="795951"/>
            <a:ext cx="6666271" cy="478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D7E01C-9EAD-421F-E43B-D0BD96C8E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328" y="1237482"/>
            <a:ext cx="6022215" cy="41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9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3D1613-244A-8BAF-8081-FF945F1D3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005" y="868310"/>
            <a:ext cx="6403872" cy="45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7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F35E5C-1A38-0ED0-6D7B-F3B31865C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73" y="1199996"/>
            <a:ext cx="10012220" cy="238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2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3D41A2-1CC8-54A9-3394-76B297022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884" y="1262062"/>
            <a:ext cx="6552432" cy="443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8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46C467-F2E1-15E4-7CE0-01AEE01D6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423" y="629111"/>
            <a:ext cx="5244435" cy="570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6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639ECF-9159-C15F-EDB0-75C8FEF10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14" y="1098293"/>
            <a:ext cx="7095464" cy="320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9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18579B-3367-5596-41ED-06E94D60A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753" y="504670"/>
            <a:ext cx="4923350" cy="60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2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3EBFB1-EA62-906A-522F-177F72E52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684" y="538162"/>
            <a:ext cx="4793226" cy="588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82208D-7501-A55B-8CF8-75A8157AF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49" y="686260"/>
            <a:ext cx="4960989" cy="574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8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4137F-E70A-7B3E-EFEA-33F590BB9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638" y="422019"/>
            <a:ext cx="4775252" cy="5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9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9647504791291</dc:creator>
  <cp:lastModifiedBy>9647504791291</cp:lastModifiedBy>
  <cp:revision>3</cp:revision>
  <dcterms:created xsi:type="dcterms:W3CDTF">2023-05-24T14:18:05Z</dcterms:created>
  <dcterms:modified xsi:type="dcterms:W3CDTF">2023-05-24T14:38:14Z</dcterms:modified>
</cp:coreProperties>
</file>