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74" r:id="rId1"/>
  </p:sldMasterIdLst>
  <p:notesMasterIdLst>
    <p:notesMasterId r:id="rId9"/>
  </p:notesMasterIdLst>
  <p:handoutMasterIdLst>
    <p:handoutMasterId r:id="rId10"/>
  </p:handoutMasterIdLst>
  <p:sldIdLst>
    <p:sldId id="297" r:id="rId2"/>
    <p:sldId id="277" r:id="rId3"/>
    <p:sldId id="279" r:id="rId4"/>
    <p:sldId id="263" r:id="rId5"/>
    <p:sldId id="278" r:id="rId6"/>
    <p:sldId id="280" r:id="rId7"/>
    <p:sldId id="264" r:id="rId8"/>
  </p:sldIdLst>
  <p:sldSz cx="9144000" cy="6858000" type="screen4x3"/>
  <p:notesSz cx="6858000" cy="9650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DEADA"/>
    <a:srgbClr val="E2E2E2"/>
    <a:srgbClr val="C0C0C0"/>
    <a:srgbClr val="F0F0F0"/>
    <a:srgbClr val="EAEAEA"/>
    <a:srgbClr val="DFD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3" autoAdjust="0"/>
    <p:restoredTop sz="99467" autoAdjust="0"/>
  </p:normalViewPr>
  <p:slideViewPr>
    <p:cSldViewPr>
      <p:cViewPr varScale="1">
        <p:scale>
          <a:sx n="72" d="100"/>
          <a:sy n="72" d="100"/>
        </p:scale>
        <p:origin x="52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F1F67-4B2C-4E64-9818-CABA94F86BB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66225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166225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07EA5-BA67-49CA-84C1-916DC4CAF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2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84700"/>
            <a:ext cx="5486400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91662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662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2A662CAD-3F1F-4F73-A6E3-0C2C51514B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79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F7A045-CC26-4E45-BC57-5D4D4220EC59}" type="slidenum">
              <a:rPr lang="ar-SA" smtClean="0"/>
              <a:pPr eaLnBrk="1" hangingPunct="1"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2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F7A045-CC26-4E45-BC57-5D4D4220EC59}" type="slidenum">
              <a:rPr lang="ar-SA" smtClean="0"/>
              <a:pPr eaLnBrk="1" hangingPunct="1"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5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F7A045-CC26-4E45-BC57-5D4D4220EC59}" type="slidenum">
              <a:rPr lang="ar-SA" smtClean="0"/>
              <a:pPr eaLnBrk="1" hangingPunct="1"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88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52281D-F82A-49E8-88E6-92A584CBCE7D}" type="slidenum">
              <a:rPr lang="ar-SA" smtClean="0"/>
              <a:pPr eaLnBrk="1" hangingPunct="1"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52281D-F82A-49E8-88E6-92A584CBCE7D}" type="slidenum">
              <a:rPr lang="ar-SA" smtClean="0"/>
              <a:pPr eaLnBrk="1" hangingPunct="1"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82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8FFB2E-C0BB-4B60-9859-973CA12B54E6}" type="slidenum">
              <a:rPr lang="ar-SA" smtClean="0"/>
              <a:pPr eaLnBrk="1" hangingPunct="1"/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7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8FFB2E-C0BB-4B60-9859-973CA12B54E6}" type="slidenum">
              <a:rPr lang="ar-SA" smtClean="0"/>
              <a:pPr eaLnBrk="1" hangingPunct="1"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B968-DD0C-F17E-E5CE-FE949D4C4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07F83-EC06-B39F-DBA0-A8DB7A673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A91EC-21FB-B835-73F2-70975EDF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1C08F-3BA3-6ED9-FFFF-9F23E1A5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075A-8900-504E-CBA1-6C93DDD73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DA9FB-583D-46F0-9712-910AF16E946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0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99B3-5476-E57A-5CFC-693097E8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7DA64-F2EB-6892-959D-915EC69F3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EB38-5B23-6BC8-4625-BDD06D8C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84D01-5C82-BF52-D632-F8F980AA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BE7EF-8953-B3A4-019B-CDBFD828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B84B-3B43-4D3F-AA10-19B6EE81A4C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24A08-2C54-E100-0323-E9D760013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10DFF-7D77-0D93-1B1D-7F3DEE676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6C671-6684-37CA-0D6B-422E9B33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994CF-D3C6-7E60-DBDE-99008D10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44542-C065-554C-4777-6608F631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CB4B2-83C5-4526-95CD-40DC807DED5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3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E9165-B484-E4FB-BCBB-51B543BD5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0948C-23D8-6150-6CA4-FC1310600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5B4A6-72B1-6BFD-20A1-E6E2EAFCA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EF913-B41D-6F37-50D2-C37A3EE0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87BE4-B2D3-2464-DBB2-4A540E0C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1C4D7-084D-4159-B6C9-425749A3A57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9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D788-9B15-658E-752A-A42768E1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9A801-5C5C-BB7B-1E5C-B1C7A705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EC76-A6DF-ABBA-1BBB-7F26062A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96EC5-81A3-1EE4-2619-403C5CF5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7FAAC-DDC6-F8A8-B8D6-56752811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AD1E2-DEF7-4CF3-9434-7A4AFC375FE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9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F34A-CDFA-8DBE-44E9-C79DFB12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B4A5E-E5AA-10E3-670B-51DA171AB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A93E7-12B5-2098-04E3-8661180AD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CC1D8-C9F8-8FA9-424A-FC7EB8D6F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03819-EE2E-7C95-6BBA-F3CA93A2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50877-0D10-0DAB-0445-C86DB5FC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61986-6C2C-48EF-B57B-1589027E3CF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FC147-56D3-A2E6-6360-517B67E3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C097A-AB0C-3066-D8EB-C94FB681B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5436C-DC78-55FE-D918-7F2509053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0EB5D-F454-C277-D7FE-AD2B4909A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8378E-1A2F-2860-6111-2FE7AA36E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8AE6A2-DC6D-5C2D-7C18-C78E4D54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AD3201-3C42-1B41-1859-928A409A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6F53BC-ECCB-11AE-2C55-7FB3ED15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2FCFA-1F1A-408D-813F-AA4060182C8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821A-ABFF-E4CC-CDCE-3BBEDFCC7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33893-D007-83EC-3ED5-A52F17BA8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FB8DAC-91F5-B495-F385-0E2890AD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6DB35-DEB0-7FFB-5B8A-D24C7E2F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A982B-0985-4C4B-A7E9-3F614822D7A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0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B1FF9-F376-F457-DD6E-F39AAAB3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A4D3D-D2A7-13D3-2735-D7CCD0A2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6E86C-02B6-DA2E-BAD9-307E8AB6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5B0B0-2951-4968-8A7A-B888173337B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E7CA-05C5-0FA8-6B42-C115E8B7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DE0C-9532-D42E-1115-4BD83F26D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CE28C-A0DC-525B-4891-1EE31C556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08E90-4B8A-0B21-EFD6-79175276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5DC3A-7634-1F6B-84BB-805C760B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E5109-F788-169A-236C-AD1BBC0D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32F8E-BE17-4B18-9362-D95C993EB4C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6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7B0F-92B0-6DCC-D09B-274A9548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A65FB-2584-4DFF-E328-43C5B4626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5BCAE-AE02-6253-D580-DC7B0BA3D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B8A60-5061-639B-954B-86276D9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00464-DF5B-301A-4DFD-ECFE748B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B7392-8714-5435-9DBE-760299C9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25E96-5CF7-4DFE-B536-C8CF8241A90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0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6D92D-1FDD-664B-807A-A71F9F3A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233E0-66CF-62AB-3BD4-E79C35609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51A08-2E69-3152-B0D2-D2413E839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C42CB-D8FD-D675-1EB7-389FE2EA7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1D1D7-CF20-78A5-698E-FBF51EE06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E10A49-D57F-4522-BF08-8B3F145D2B7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2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WordArt 20"/>
          <p:cNvSpPr>
            <a:spLocks noChangeArrowheads="1" noChangeShapeType="1" noTextEdit="1"/>
          </p:cNvSpPr>
          <p:nvPr/>
        </p:nvSpPr>
        <p:spPr bwMode="auto">
          <a:xfrm>
            <a:off x="2267744" y="419285"/>
            <a:ext cx="5120683" cy="455213"/>
          </a:xfrm>
          <a:prstGeom prst="rect">
            <a:avLst/>
          </a:prstGeom>
          <a:noFill/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ENGINEERING DRAWING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79512" y="1429953"/>
            <a:ext cx="907637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</a:rPr>
              <a:t>Syllabus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82293" y="1846266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400" b="1" dirty="0"/>
              <a:t>Chapter One      :          Principles of Engineering Drawing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86981" y="2206306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400" b="1" dirty="0"/>
              <a:t>Chapter Two      :                              Geometrical Operation</a:t>
            </a: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186483" y="2570787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400" b="1" dirty="0"/>
              <a:t>Chapter Three   :                                                Dimensions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187160" y="4529687"/>
            <a:ext cx="1116013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</a:rPr>
              <a:t>References 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202485" y="4968105"/>
            <a:ext cx="6859755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1- FUNDAMENTALS OF ENGINEERING DRAWING          by: Warren J. Luzadder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03935" y="5328145"/>
            <a:ext cx="6845240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2- TECHNICAL DRAWING                                               by: Goetsch nelson chalk</a:t>
            </a: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03373" y="5688185"/>
            <a:ext cx="6845803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ar-IQ" sz="1400" dirty="0">
                <a:latin typeface="Arial" panose="020B0604020202020204" pitchFamily="34" charset="0"/>
                <a:cs typeface="Arial" panose="020B0604020202020204" pitchFamily="34" charset="0"/>
              </a:rPr>
              <a:t>3- الــــرســــــــــــــــــــم  الهندســـــــــــــــي                                                                  د. فتحي شريف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206115" y="6048225"/>
            <a:ext cx="6843063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ar-IQ" sz="1400" dirty="0">
                <a:latin typeface="Arial" panose="020B0604020202020204" pitchFamily="34" charset="0"/>
                <a:cs typeface="Arial" panose="020B0604020202020204" pitchFamily="34" charset="0"/>
              </a:rPr>
              <a:t>4- الــــرســــــــــــــــــــم  الهندســــــــــــــي                                                                    كتاب منهجـــي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08415" y="6423415"/>
            <a:ext cx="6840760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5- DESCRIPTIVE GEOMETRY                                                       by: Yousif Nicola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186981" y="2935231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endParaRPr lang="en-US" sz="1400" b="1" dirty="0"/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86981" y="3295271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endParaRPr lang="en-US" sz="1400" b="1" dirty="0"/>
          </a:p>
        </p:txBody>
      </p:sp>
      <p:sp>
        <p:nvSpPr>
          <p:cNvPr id="26" name="Rounded Rectangle 25"/>
          <p:cNvSpPr>
            <a:spLocks noChangeArrowheads="1"/>
          </p:cNvSpPr>
          <p:nvPr/>
        </p:nvSpPr>
        <p:spPr bwMode="auto">
          <a:xfrm>
            <a:off x="186981" y="3655311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endParaRPr lang="en-US" sz="1400" b="1" dirty="0"/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182293" y="4002165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endParaRPr lang="en-US" sz="14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8559493" y="6500569"/>
            <a:ext cx="526455" cy="304367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88900" cap="flat" cmpd="thickThin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my Expanded" pitchFamily="2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7429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" dur="1000" fill="hold"/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" dur="1000" fill="hold"/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3" dur="1000" fill="hold"/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4" dur="1000" fill="hold"/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9" dur="2000" fill="hold"/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0" dur="2000" fill="hold"/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25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6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1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2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7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8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43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44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49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50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55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56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6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62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67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6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3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74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9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0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85" dur="2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6" dur="2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91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92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332" grpId="0"/>
          <p:bldP spid="13334" grpId="0" animBg="1"/>
          <p:bldP spid="13335" grpId="0" animBg="1"/>
          <p:bldP spid="23" grpId="0" animBg="1"/>
          <p:bldP spid="27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22" grpId="0" animBg="1"/>
          <p:bldP spid="24" grpId="0" animBg="1"/>
          <p:bldP spid="25" grpId="0" animBg="1"/>
          <p:bldP spid="26" grpId="0" animBg="1"/>
          <p:bldP spid="2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2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2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332" grpId="0"/>
          <p:bldP spid="13334" grpId="0" animBg="1"/>
          <p:bldP spid="13335" grpId="0" animBg="1"/>
          <p:bldP spid="23" grpId="0" animBg="1"/>
          <p:bldP spid="27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22" grpId="0" animBg="1"/>
          <p:bldP spid="24" grpId="0" animBg="1"/>
          <p:bldP spid="25" grpId="0" animBg="1"/>
          <p:bldP spid="26" grpId="0" animBg="1"/>
          <p:bldP spid="28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455886" y="3657600"/>
            <a:ext cx="3643085" cy="25980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WordArt 20"/>
          <p:cNvSpPr>
            <a:spLocks noChangeArrowheads="1" noChangeShapeType="1" noTextEdit="1"/>
          </p:cNvSpPr>
          <p:nvPr/>
        </p:nvSpPr>
        <p:spPr bwMode="auto">
          <a:xfrm>
            <a:off x="472310" y="451816"/>
            <a:ext cx="8204145" cy="435246"/>
          </a:xfrm>
          <a:prstGeom prst="rect">
            <a:avLst/>
          </a:prstGeom>
          <a:noFill/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numCol="1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CHAPTER ONE : PRINCIPLES OF ENGINEERING DRAWING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467548" y="1556792"/>
            <a:ext cx="2232025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 : INTRODUCTION </a:t>
            </a: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467544" y="1920330"/>
            <a:ext cx="7705725" cy="936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600" b="1" dirty="0"/>
              <a:t>          Engineering drawing is a formal and precise way of communicating </a:t>
            </a:r>
          </a:p>
          <a:p>
            <a:pPr lvl="1" algn="l"/>
            <a:r>
              <a:rPr lang="en-US" sz="1600" b="1" dirty="0"/>
              <a:t>Information about the shape, size, features and precision of physical objects.</a:t>
            </a:r>
          </a:p>
          <a:p>
            <a:pPr lvl="1" algn="l"/>
            <a:r>
              <a:rPr lang="en-US" sz="1600" b="1" dirty="0"/>
              <a:t>        Drawing is the universal language of engineering.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472307" y="3140968"/>
            <a:ext cx="2808288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 : BASIC INSTRUMENTS 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472307" y="3571878"/>
            <a:ext cx="2376488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1.2.1 : Drawing Sheets 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72310" y="3932238"/>
            <a:ext cx="3313113" cy="2305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600" b="1"/>
              <a:t>Symbol         Sheet Dimensions</a:t>
            </a:r>
          </a:p>
          <a:p>
            <a:pPr algn="l"/>
            <a:r>
              <a:rPr lang="en-US" sz="1600" b="1"/>
              <a:t>-----------         ---------------------------</a:t>
            </a:r>
          </a:p>
          <a:p>
            <a:pPr algn="l"/>
            <a:r>
              <a:rPr lang="en-US" sz="1600" b="1"/>
              <a:t>    A0              ( 1089 X 841 ) mm</a:t>
            </a:r>
          </a:p>
          <a:p>
            <a:pPr algn="l"/>
            <a:r>
              <a:rPr lang="en-US" sz="1600" b="1"/>
              <a:t>    A1              (   841 X 594 ) mm </a:t>
            </a:r>
          </a:p>
          <a:p>
            <a:pPr algn="l"/>
            <a:r>
              <a:rPr lang="en-US" sz="1600" b="1"/>
              <a:t>    A2              (   594 X 420 ) mm </a:t>
            </a:r>
          </a:p>
          <a:p>
            <a:pPr algn="l"/>
            <a:r>
              <a:rPr lang="en-US" sz="1600" b="1"/>
              <a:t>    A3              (   420 X 297 ) mm </a:t>
            </a:r>
          </a:p>
          <a:p>
            <a:pPr algn="l"/>
            <a:r>
              <a:rPr lang="en-US" sz="1600" b="1"/>
              <a:t>    A4              (   297 X 210 ) mm </a:t>
            </a:r>
          </a:p>
          <a:p>
            <a:pPr algn="l"/>
            <a:r>
              <a:rPr lang="en-US" sz="1600" b="1"/>
              <a:t>    A5              (   210 X 148 ) mm 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4447860" y="3667019"/>
            <a:ext cx="3657225" cy="257029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4450035" y="3667019"/>
            <a:ext cx="1816632" cy="257029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4450032" y="3667018"/>
            <a:ext cx="1816632" cy="12851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4450033" y="3667018"/>
            <a:ext cx="906139" cy="12851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4450033" y="3667020"/>
            <a:ext cx="906139" cy="6447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4450039" y="3667020"/>
            <a:ext cx="429108" cy="6447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6936469" y="4558998"/>
            <a:ext cx="592475" cy="790692"/>
          </a:xfrm>
          <a:prstGeom prst="rect">
            <a:avLst/>
          </a:prstGeom>
          <a:noFill/>
          <a:ln w="127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dirty="0"/>
              <a:t>A0</a:t>
            </a: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5058849" y="5249494"/>
            <a:ext cx="592475" cy="790692"/>
          </a:xfrm>
          <a:prstGeom prst="rect">
            <a:avLst/>
          </a:prstGeom>
          <a:noFill/>
          <a:ln w="127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dirty="0"/>
              <a:t>A1</a:t>
            </a: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5518449" y="3918604"/>
            <a:ext cx="592475" cy="790693"/>
          </a:xfrm>
          <a:prstGeom prst="rect">
            <a:avLst/>
          </a:prstGeom>
          <a:noFill/>
          <a:ln w="127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4600333" y="4307418"/>
            <a:ext cx="592475" cy="592475"/>
          </a:xfrm>
          <a:prstGeom prst="rect">
            <a:avLst/>
          </a:prstGeom>
          <a:noFill/>
          <a:ln w="127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dirty="0"/>
              <a:t>A3</a:t>
            </a: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4826868" y="3701874"/>
            <a:ext cx="592475" cy="592475"/>
          </a:xfrm>
          <a:prstGeom prst="rect">
            <a:avLst/>
          </a:prstGeom>
          <a:noFill/>
          <a:ln w="127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1600" dirty="0"/>
              <a:t>A4</a:t>
            </a: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4367265" y="3701874"/>
            <a:ext cx="592475" cy="592475"/>
          </a:xfrm>
          <a:prstGeom prst="rect">
            <a:avLst/>
          </a:prstGeom>
          <a:noFill/>
          <a:ln w="127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1600" dirty="0"/>
              <a:t>A4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559493" y="6500569"/>
            <a:ext cx="526455" cy="304367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88900" cap="flat" cmpd="thickThin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my Expanded" pitchFamily="2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74409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529" y="1125637"/>
            <a:ext cx="8499192" cy="1943323"/>
          </a:xfrm>
          <a:prstGeom prst="roundRect">
            <a:avLst>
              <a:gd name="adj" fmla="val 563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5" name="Rectangle 21"/>
          <p:cNvSpPr>
            <a:spLocks noChangeArrowheads="1"/>
          </p:cNvSpPr>
          <p:nvPr/>
        </p:nvSpPr>
        <p:spPr bwMode="auto">
          <a:xfrm>
            <a:off x="350913" y="620688"/>
            <a:ext cx="3095625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1.2.2 : T-SQUARE &amp;TRINGLES </a:t>
            </a: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6851722" y="2584649"/>
            <a:ext cx="1296987" cy="2682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45</a:t>
            </a:r>
            <a:r>
              <a:rPr lang="en-US" sz="1400" b="1" baseline="30000" dirty="0"/>
              <a:t>0</a:t>
            </a:r>
            <a:r>
              <a:rPr lang="en-US" sz="1400" b="1" dirty="0"/>
              <a:t> Triangle</a:t>
            </a:r>
          </a:p>
        </p:txBody>
      </p:sp>
      <p:sp>
        <p:nvSpPr>
          <p:cNvPr id="83" name="Rectangle 40"/>
          <p:cNvSpPr>
            <a:spLocks noChangeArrowheads="1"/>
          </p:cNvSpPr>
          <p:nvPr/>
        </p:nvSpPr>
        <p:spPr bwMode="auto">
          <a:xfrm>
            <a:off x="4681612" y="2584650"/>
            <a:ext cx="1860551" cy="2635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30</a:t>
            </a:r>
            <a:r>
              <a:rPr lang="en-US" sz="1400" b="1" baseline="30000" dirty="0"/>
              <a:t>0</a:t>
            </a:r>
            <a:r>
              <a:rPr lang="en-US" sz="1400" b="1" dirty="0"/>
              <a:t> and 60</a:t>
            </a:r>
            <a:r>
              <a:rPr lang="en-US" sz="1400" b="1" baseline="30000" dirty="0"/>
              <a:t>0</a:t>
            </a:r>
            <a:r>
              <a:rPr lang="en-US" sz="1400" b="1" dirty="0"/>
              <a:t> Triangle</a:t>
            </a:r>
          </a:p>
        </p:txBody>
      </p:sp>
      <p:sp>
        <p:nvSpPr>
          <p:cNvPr id="90" name="Rectangle 70"/>
          <p:cNvSpPr>
            <a:spLocks noChangeArrowheads="1"/>
          </p:cNvSpPr>
          <p:nvPr/>
        </p:nvSpPr>
        <p:spPr bwMode="auto">
          <a:xfrm>
            <a:off x="1846336" y="2579886"/>
            <a:ext cx="1296988" cy="2682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/>
              <a:t>T - SQUARE</a:t>
            </a:r>
          </a:p>
        </p:txBody>
      </p:sp>
      <p:sp>
        <p:nvSpPr>
          <p:cNvPr id="91" name="Arc 71"/>
          <p:cNvSpPr>
            <a:spLocks/>
          </p:cNvSpPr>
          <p:nvPr/>
        </p:nvSpPr>
        <p:spPr bwMode="auto">
          <a:xfrm rot="5163174" flipH="1">
            <a:off x="935110" y="1757559"/>
            <a:ext cx="255588" cy="217488"/>
          </a:xfrm>
          <a:custGeom>
            <a:avLst/>
            <a:gdLst>
              <a:gd name="T0" fmla="*/ 0 w 25321"/>
              <a:gd name="T1" fmla="*/ 32744 h 21600"/>
              <a:gd name="T2" fmla="*/ 2579883 w 25321"/>
              <a:gd name="T3" fmla="*/ 2189863 h 21600"/>
              <a:gd name="T4" fmla="*/ 379117 w 25321"/>
              <a:gd name="T5" fmla="*/ 21898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321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5650" y="0"/>
                  <a:pt x="25321" y="9670"/>
                  <a:pt x="25321" y="21600"/>
                </a:cubicBezTo>
              </a:path>
              <a:path w="25321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5650" y="0"/>
                  <a:pt x="25321" y="9670"/>
                  <a:pt x="25321" y="21600"/>
                </a:cubicBezTo>
                <a:lnTo>
                  <a:pt x="3721" y="21600"/>
                </a:lnTo>
                <a:lnTo>
                  <a:pt x="-1" y="3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72"/>
          <p:cNvSpPr>
            <a:spLocks noChangeArrowheads="1"/>
          </p:cNvSpPr>
          <p:nvPr/>
        </p:nvSpPr>
        <p:spPr bwMode="auto">
          <a:xfrm>
            <a:off x="1058938" y="1613100"/>
            <a:ext cx="4857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1400"/>
              <a:t>90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94" name="Rectangle 74"/>
          <p:cNvSpPr>
            <a:spLocks noChangeArrowheads="1"/>
          </p:cNvSpPr>
          <p:nvPr/>
        </p:nvSpPr>
        <p:spPr bwMode="auto">
          <a:xfrm>
            <a:off x="368377" y="3225828"/>
            <a:ext cx="3349625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1.2.3 : COMPASS AND DIVIDERS </a:t>
            </a:r>
          </a:p>
        </p:txBody>
      </p:sp>
      <p:pic>
        <p:nvPicPr>
          <p:cNvPr id="95" name="Picture 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8" t="33018" r="28165" b="31082"/>
          <a:stretch>
            <a:fillRect/>
          </a:stretch>
        </p:blipFill>
        <p:spPr bwMode="auto">
          <a:xfrm>
            <a:off x="6306532" y="3789040"/>
            <a:ext cx="2516188" cy="233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96" name="Picture 85" descr="Copy of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004" y="3789040"/>
            <a:ext cx="1814512" cy="233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97" name="Picture 77" descr="COMPASSSSSSSS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3960813" cy="233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64" name="Rounded Rectangle 63"/>
          <p:cNvSpPr/>
          <p:nvPr/>
        </p:nvSpPr>
        <p:spPr>
          <a:xfrm>
            <a:off x="8559493" y="6500569"/>
            <a:ext cx="526455" cy="304367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88900" cap="flat" cmpd="thickThin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my Expanded" pitchFamily="2" charset="0"/>
              </a:rPr>
              <a:t>03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95510" y="1615703"/>
            <a:ext cx="3464693" cy="1015376"/>
            <a:chOff x="414491" y="2632020"/>
            <a:chExt cx="6650797" cy="1949108"/>
          </a:xfrm>
          <a:effectLst/>
        </p:grpSpPr>
        <p:sp>
          <p:nvSpPr>
            <p:cNvPr id="34" name="Freeform 68"/>
            <p:cNvSpPr>
              <a:spLocks/>
            </p:cNvSpPr>
            <p:nvPr/>
          </p:nvSpPr>
          <p:spPr bwMode="auto">
            <a:xfrm>
              <a:off x="414491" y="2632020"/>
              <a:ext cx="494915" cy="1949108"/>
            </a:xfrm>
            <a:custGeom>
              <a:avLst/>
              <a:gdLst>
                <a:gd name="T0" fmla="*/ 44 w 228"/>
                <a:gd name="T1" fmla="*/ 2 h 638"/>
                <a:gd name="T2" fmla="*/ 0 w 228"/>
                <a:gd name="T3" fmla="*/ 228 h 638"/>
                <a:gd name="T4" fmla="*/ 0 w 228"/>
                <a:gd name="T5" fmla="*/ 402 h 638"/>
                <a:gd name="T6" fmla="*/ 0 w 228"/>
                <a:gd name="T7" fmla="*/ 405 h 638"/>
                <a:gd name="T8" fmla="*/ 45 w 228"/>
                <a:gd name="T9" fmla="*/ 638 h 638"/>
                <a:gd name="T10" fmla="*/ 114 w 228"/>
                <a:gd name="T11" fmla="*/ 638 h 638"/>
                <a:gd name="T12" fmla="*/ 115 w 228"/>
                <a:gd name="T13" fmla="*/ 0 h 638"/>
                <a:gd name="T14" fmla="*/ 43 w 228"/>
                <a:gd name="T15" fmla="*/ 0 h 638"/>
                <a:gd name="T16" fmla="*/ 44 w 228"/>
                <a:gd name="T17" fmla="*/ 2 h 6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8" h="638">
                  <a:moveTo>
                    <a:pt x="87" y="2"/>
                  </a:moveTo>
                  <a:lnTo>
                    <a:pt x="0" y="228"/>
                  </a:lnTo>
                  <a:lnTo>
                    <a:pt x="0" y="402"/>
                  </a:lnTo>
                  <a:lnTo>
                    <a:pt x="0" y="405"/>
                  </a:lnTo>
                  <a:lnTo>
                    <a:pt x="90" y="638"/>
                  </a:lnTo>
                  <a:lnTo>
                    <a:pt x="225" y="638"/>
                  </a:lnTo>
                  <a:lnTo>
                    <a:pt x="228" y="0"/>
                  </a:lnTo>
                  <a:lnTo>
                    <a:pt x="86" y="0"/>
                  </a:lnTo>
                  <a:lnTo>
                    <a:pt x="87" y="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414491" y="3328566"/>
              <a:ext cx="6650797" cy="556015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779116" y="3566907"/>
              <a:ext cx="138574" cy="1385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endParaRPr lang="en-US" sz="1400" b="1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062873" y="3325928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301165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43849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72117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002342" y="333074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40634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483317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711585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943767" y="3327444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182060" y="3325928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424743" y="3325928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653011" y="3325928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883236" y="3332265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121528" y="333074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364212" y="333074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592480" y="333074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814638" y="3322895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046820" y="332110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285112" y="3319591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527796" y="3319591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756064" y="3319591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986289" y="3325928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224581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467265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695532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178964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421648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649915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880140" y="333556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118433" y="3334051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2361116" y="3334051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2589384" y="3334051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821566" y="3332265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059859" y="333074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302542" y="333074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530810" y="333074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761035" y="3337084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999327" y="333556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242011" y="333556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470279" y="333556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692437" y="3327714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4924619" y="3325928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162911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405595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633863" y="3324412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5864088" y="3330747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102380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345063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573331" y="3329230"/>
              <a:ext cx="0" cy="146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 rot="16200000" flipH="1" flipV="1">
            <a:off x="5186628" y="1223194"/>
            <a:ext cx="870560" cy="1523022"/>
            <a:chOff x="8996674" y="3353233"/>
            <a:chExt cx="1490203" cy="2626075"/>
          </a:xfrm>
          <a:effectLst/>
        </p:grpSpPr>
        <p:sp>
          <p:nvSpPr>
            <p:cNvPr id="118" name="AutoShape 37"/>
            <p:cNvSpPr>
              <a:spLocks noChangeArrowheads="1"/>
            </p:cNvSpPr>
            <p:nvPr/>
          </p:nvSpPr>
          <p:spPr bwMode="auto">
            <a:xfrm rot="16200000">
              <a:off x="8430664" y="3919243"/>
              <a:ext cx="2620672" cy="1488651"/>
            </a:xfrm>
            <a:prstGeom prst="rtTriangle">
              <a:avLst/>
            </a:prstGeom>
            <a:solidFill>
              <a:schemeClr val="bg1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19" name="AutoShape 38"/>
            <p:cNvSpPr>
              <a:spLocks noChangeArrowheads="1"/>
            </p:cNvSpPr>
            <p:nvPr/>
          </p:nvSpPr>
          <p:spPr bwMode="auto">
            <a:xfrm rot="16200000">
              <a:off x="9412552" y="4805163"/>
              <a:ext cx="982537" cy="559967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0" cap="flat" cmpd="thickThin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reflection endPos="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>
            <a:xfrm rot="16200000">
              <a:off x="10417972" y="5695616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>
              <a:off x="10417972" y="5493747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6200000">
              <a:off x="10411028" y="5297281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>
              <a:off x="10409447" y="5091950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>
              <a:off x="10408106" y="4881215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6200000">
              <a:off x="10408106" y="4666597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>
              <a:off x="10408106" y="4464728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6200000">
              <a:off x="10413710" y="4261128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>
              <a:off x="10412369" y="4050393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16200000">
              <a:off x="10412369" y="3835775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>
              <a:off x="10412369" y="3633906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>
              <a:off x="10422235" y="5803685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>
              <a:off x="10422235" y="5601816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>
              <a:off x="10415289" y="5405350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>
              <a:off x="10413710" y="5200019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>
              <a:off x="10412369" y="4989284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>
              <a:off x="10412369" y="4774666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6200000">
              <a:off x="10412369" y="4572797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>
              <a:off x="10417972" y="4369197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6200000">
              <a:off x="10416630" y="4158462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>
              <a:off x="10416630" y="3943844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6200000">
              <a:off x="10416630" y="3741975"/>
              <a:ext cx="0" cy="1292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10800000">
              <a:off x="10276541" y="5840158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10800000">
              <a:off x="10074671" y="5840158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10800000">
              <a:off x="9878205" y="5847101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0800000">
              <a:off x="9672874" y="5848682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9462140" y="5850024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10800000">
              <a:off x="9247522" y="5850024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10800000">
              <a:off x="10384610" y="5835895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10800000">
              <a:off x="10182740" y="5835895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10800000">
              <a:off x="9986274" y="5842840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10800000">
              <a:off x="9780943" y="5844419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10800000">
              <a:off x="9570209" y="5845760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0800000">
              <a:off x="9355591" y="5845760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10800000">
              <a:off x="9153721" y="5845760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6939917" y="1396001"/>
            <a:ext cx="1026751" cy="1027659"/>
            <a:chOff x="9324527" y="1527472"/>
            <a:chExt cx="1768512" cy="1753288"/>
          </a:xfrm>
          <a:effectLst/>
        </p:grpSpPr>
        <p:sp>
          <p:nvSpPr>
            <p:cNvPr id="156" name="AutoShape 22"/>
            <p:cNvSpPr>
              <a:spLocks noChangeArrowheads="1"/>
            </p:cNvSpPr>
            <p:nvPr/>
          </p:nvSpPr>
          <p:spPr bwMode="auto">
            <a:xfrm>
              <a:off x="9342323" y="1527472"/>
              <a:ext cx="1750716" cy="1750716"/>
            </a:xfrm>
            <a:prstGeom prst="rtTriangle">
              <a:avLst/>
            </a:prstGeom>
            <a:solidFill>
              <a:schemeClr val="bg1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57" name="AutoShape 23"/>
            <p:cNvSpPr>
              <a:spLocks noChangeArrowheads="1"/>
            </p:cNvSpPr>
            <p:nvPr/>
          </p:nvSpPr>
          <p:spPr bwMode="auto">
            <a:xfrm>
              <a:off x="9662477" y="2297464"/>
              <a:ext cx="656519" cy="65854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0" cap="flat" cmpd="thickThin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reflection endPos="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9433358" y="3147212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9647976" y="3147212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9849845" y="3147212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10046311" y="3140269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10251642" y="3138688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10462376" y="3137347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10676994" y="3137347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10878863" y="3137347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9539907" y="3151476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9741776" y="3151476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9938242" y="3144530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10143573" y="3142951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10354307" y="3141610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10568925" y="3141610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0770795" y="3141610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0974395" y="3147212"/>
              <a:ext cx="0" cy="1292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" name="Group 173"/>
            <p:cNvGrpSpPr/>
            <p:nvPr/>
          </p:nvGrpSpPr>
          <p:grpSpPr>
            <a:xfrm rot="16200000">
              <a:off x="8625715" y="2328142"/>
              <a:ext cx="1541037" cy="143413"/>
              <a:chOff x="7426214" y="2264612"/>
              <a:chExt cx="905495" cy="84268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>
                <a:off x="7426214" y="2270409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7552321" y="2270409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7670937" y="2270409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7786378" y="2266329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7907028" y="2265400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8030853" y="2264612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8156960" y="2264612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8275576" y="2264612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7488821" y="2272914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7607437" y="2272914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7722878" y="2268833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7843528" y="2267905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967353" y="2267117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8093460" y="2267117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8212076" y="2267117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8331709" y="2270409"/>
                <a:ext cx="0" cy="7596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Arc 27"/>
          <p:cNvSpPr>
            <a:spLocks/>
          </p:cNvSpPr>
          <p:nvPr/>
        </p:nvSpPr>
        <p:spPr bwMode="auto">
          <a:xfrm rot="19871353" flipH="1">
            <a:off x="7553402" y="2176659"/>
            <a:ext cx="217487" cy="217488"/>
          </a:xfrm>
          <a:custGeom>
            <a:avLst/>
            <a:gdLst>
              <a:gd name="T0" fmla="*/ 0 w 21600"/>
              <a:gd name="T1" fmla="*/ 0 h 21600"/>
              <a:gd name="T2" fmla="*/ 2189842 w 21600"/>
              <a:gd name="T3" fmla="*/ 2189863 h 21600"/>
              <a:gd name="T4" fmla="*/ 0 w 21600"/>
              <a:gd name="T5" fmla="*/ 21898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Arc 28"/>
          <p:cNvSpPr>
            <a:spLocks/>
          </p:cNvSpPr>
          <p:nvPr/>
        </p:nvSpPr>
        <p:spPr bwMode="auto">
          <a:xfrm rot="11851285" flipH="1">
            <a:off x="6978724" y="1614684"/>
            <a:ext cx="215900" cy="217488"/>
          </a:xfrm>
          <a:custGeom>
            <a:avLst/>
            <a:gdLst>
              <a:gd name="T0" fmla="*/ 0 w 21600"/>
              <a:gd name="T1" fmla="*/ 0 h 21600"/>
              <a:gd name="T2" fmla="*/ 2158000 w 21600"/>
              <a:gd name="T3" fmla="*/ 2189863 h 21600"/>
              <a:gd name="T4" fmla="*/ 0 w 21600"/>
              <a:gd name="T5" fmla="*/ 21898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Arc 29"/>
          <p:cNvSpPr>
            <a:spLocks/>
          </p:cNvSpPr>
          <p:nvPr/>
        </p:nvSpPr>
        <p:spPr bwMode="auto">
          <a:xfrm rot="5163174" flipH="1">
            <a:off x="6959672" y="2208411"/>
            <a:ext cx="217488" cy="217487"/>
          </a:xfrm>
          <a:custGeom>
            <a:avLst/>
            <a:gdLst>
              <a:gd name="T0" fmla="*/ 0 w 21600"/>
              <a:gd name="T1" fmla="*/ 0 h 21600"/>
              <a:gd name="T2" fmla="*/ 2189863 w 21600"/>
              <a:gd name="T3" fmla="*/ 2189842 h 21600"/>
              <a:gd name="T4" fmla="*/ 0 w 21600"/>
              <a:gd name="T5" fmla="*/ 218984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30"/>
          <p:cNvSpPr>
            <a:spLocks noChangeArrowheads="1"/>
          </p:cNvSpPr>
          <p:nvPr/>
        </p:nvSpPr>
        <p:spPr bwMode="auto">
          <a:xfrm>
            <a:off x="6527876" y="1503562"/>
            <a:ext cx="4857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1400"/>
              <a:t>45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7769302" y="2098874"/>
            <a:ext cx="48577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1400"/>
              <a:t>45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6537402" y="2179837"/>
            <a:ext cx="4857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1400"/>
              <a:t>90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84" name="Arc 42"/>
          <p:cNvSpPr>
            <a:spLocks/>
          </p:cNvSpPr>
          <p:nvPr/>
        </p:nvSpPr>
        <p:spPr bwMode="auto">
          <a:xfrm rot="19871353" flipH="1">
            <a:off x="5740476" y="2165550"/>
            <a:ext cx="217487" cy="217487"/>
          </a:xfrm>
          <a:custGeom>
            <a:avLst/>
            <a:gdLst>
              <a:gd name="T0" fmla="*/ 0 w 21600"/>
              <a:gd name="T1" fmla="*/ 0 h 21600"/>
              <a:gd name="T2" fmla="*/ 2189842 w 21600"/>
              <a:gd name="T3" fmla="*/ 2189842 h 21600"/>
              <a:gd name="T4" fmla="*/ 0 w 21600"/>
              <a:gd name="T5" fmla="*/ 218984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Arc 43"/>
          <p:cNvSpPr>
            <a:spLocks/>
          </p:cNvSpPr>
          <p:nvPr/>
        </p:nvSpPr>
        <p:spPr bwMode="auto">
          <a:xfrm rot="11851285" flipH="1">
            <a:off x="4894336" y="1654375"/>
            <a:ext cx="215900" cy="217487"/>
          </a:xfrm>
          <a:custGeom>
            <a:avLst/>
            <a:gdLst>
              <a:gd name="T0" fmla="*/ 0 w 21600"/>
              <a:gd name="T1" fmla="*/ 0 h 21600"/>
              <a:gd name="T2" fmla="*/ 2158000 w 21600"/>
              <a:gd name="T3" fmla="*/ 2189842 h 21600"/>
              <a:gd name="T4" fmla="*/ 0 w 21600"/>
              <a:gd name="T5" fmla="*/ 218984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Arc 44"/>
          <p:cNvSpPr>
            <a:spLocks/>
          </p:cNvSpPr>
          <p:nvPr/>
        </p:nvSpPr>
        <p:spPr bwMode="auto">
          <a:xfrm rot="5163174" flipH="1">
            <a:off x="4849887" y="2194122"/>
            <a:ext cx="255587" cy="217488"/>
          </a:xfrm>
          <a:custGeom>
            <a:avLst/>
            <a:gdLst>
              <a:gd name="T0" fmla="*/ 0 w 25321"/>
              <a:gd name="T1" fmla="*/ 32744 h 21600"/>
              <a:gd name="T2" fmla="*/ 2579863 w 25321"/>
              <a:gd name="T3" fmla="*/ 2189863 h 21600"/>
              <a:gd name="T4" fmla="*/ 379116 w 25321"/>
              <a:gd name="T5" fmla="*/ 21898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321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5650" y="0"/>
                  <a:pt x="25321" y="9670"/>
                  <a:pt x="25321" y="21600"/>
                </a:cubicBezTo>
              </a:path>
              <a:path w="25321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5650" y="0"/>
                  <a:pt x="25321" y="9670"/>
                  <a:pt x="25321" y="21600"/>
                </a:cubicBezTo>
                <a:lnTo>
                  <a:pt x="3721" y="21600"/>
                </a:lnTo>
                <a:lnTo>
                  <a:pt x="-1" y="3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45"/>
          <p:cNvSpPr>
            <a:spLocks noChangeArrowheads="1"/>
          </p:cNvSpPr>
          <p:nvPr/>
        </p:nvSpPr>
        <p:spPr bwMode="auto">
          <a:xfrm>
            <a:off x="4438726" y="1546425"/>
            <a:ext cx="4857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1400"/>
              <a:t>60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88" name="Rectangle 46"/>
          <p:cNvSpPr>
            <a:spLocks noChangeArrowheads="1"/>
          </p:cNvSpPr>
          <p:nvPr/>
        </p:nvSpPr>
        <p:spPr bwMode="auto">
          <a:xfrm>
            <a:off x="5956376" y="1998860"/>
            <a:ext cx="485775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1400"/>
              <a:t>30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89" name="Rectangle 47"/>
          <p:cNvSpPr>
            <a:spLocks noChangeArrowheads="1"/>
          </p:cNvSpPr>
          <p:nvPr/>
        </p:nvSpPr>
        <p:spPr bwMode="auto">
          <a:xfrm>
            <a:off x="4438726" y="2133800"/>
            <a:ext cx="4857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1400"/>
              <a:t>90</a:t>
            </a:r>
            <a:r>
              <a:rPr lang="en-US" sz="1400" baseline="30000"/>
              <a:t>0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786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Top)">
                                          <p:cBhvr>
                                            <p:cTn id="7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5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9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1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3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9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1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3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9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9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01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0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13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1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1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23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8" fill="hold">
                          <p:stCondLst>
                            <p:cond delay="indefinite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3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5" presetID="2" presetClass="entr" presetSubtype="8" accel="38000" fill="hold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7" dur="2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38" dur="2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2" presetClass="entr" presetSubtype="2" accel="38000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41" dur="2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2" dur="2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2" presetClass="entr" presetSubtype="4" accel="38000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45" dur="2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6" dur="2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75" grpId="0" animBg="1"/>
          <p:bldP spid="76" grpId="0" animBg="1"/>
          <p:bldP spid="83" grpId="0" animBg="1"/>
          <p:bldP spid="90" grpId="0" animBg="1"/>
          <p:bldP spid="91" grpId="0" animBg="1"/>
          <p:bldP spid="92" grpId="0"/>
          <p:bldP spid="94" grpId="0" animBg="1"/>
          <p:bldP spid="77" grpId="0" animBg="1"/>
          <p:bldP spid="78" grpId="0" animBg="1"/>
          <p:bldP spid="79" grpId="0" animBg="1"/>
          <p:bldP spid="80" grpId="0"/>
          <p:bldP spid="81" grpId="0"/>
          <p:bldP spid="82" grpId="0"/>
          <p:bldP spid="84" grpId="0" animBg="1"/>
          <p:bldP spid="85" grpId="0" animBg="1"/>
          <p:bldP spid="86" grpId="0" animBg="1"/>
          <p:bldP spid="87" grpId="0"/>
          <p:bldP spid="88" grpId="0"/>
          <p:bldP spid="8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Top)">
                                          <p:cBhvr>
                                            <p:cTn id="7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5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9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1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3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9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1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3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9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9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01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0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13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1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17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23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8" fill="hold">
                          <p:stCondLst>
                            <p:cond delay="indefinite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3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5" presetID="2" presetClass="entr" presetSubtype="8" accel="3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7" dur="2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8" dur="2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2" presetClass="entr" presetSubtype="2" accel="38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1" dur="2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2" dur="2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2" presetClass="entr" presetSubtype="4" accel="38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5" dur="2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6" dur="2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75" grpId="0" animBg="1"/>
          <p:bldP spid="76" grpId="0" animBg="1"/>
          <p:bldP spid="77" grpId="0" animBg="1"/>
          <p:bldP spid="78" grpId="0" animBg="1"/>
          <p:bldP spid="79" grpId="0" animBg="1"/>
          <p:bldP spid="80" grpId="0"/>
          <p:bldP spid="81" grpId="0"/>
          <p:bldP spid="82" grpId="0"/>
          <p:bldP spid="83" grpId="0" animBg="1"/>
          <p:bldP spid="84" grpId="0" animBg="1"/>
          <p:bldP spid="85" grpId="0" animBg="1"/>
          <p:bldP spid="86" grpId="0" animBg="1"/>
          <p:bldP spid="87" grpId="0"/>
          <p:bldP spid="88" grpId="0"/>
          <p:bldP spid="89" grpId="0"/>
          <p:bldP spid="90" grpId="0" animBg="1"/>
          <p:bldP spid="91" grpId="0" animBg="1"/>
          <p:bldP spid="92" grpId="0"/>
          <p:bldP spid="94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28654" y="638178"/>
            <a:ext cx="3222625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1.2.4 : PENCILS AND ERASERS  </a:t>
            </a:r>
          </a:p>
        </p:txBody>
      </p:sp>
      <p:pic>
        <p:nvPicPr>
          <p:cNvPr id="28" name="Picture 33" descr="PENCILS"/>
          <p:cNvPicPr>
            <a:picLocks noChangeAspect="1" noChangeArrowheads="1"/>
          </p:cNvPicPr>
          <p:nvPr/>
        </p:nvPicPr>
        <p:blipFill rotWithShape="1">
          <a:blip r:embed="rId3">
            <a:lum bright="-26000" contrast="4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79" b="24405" l="1757" r="94142">
                        <a14:foregroundMark x1="28285" y1="13690" x2="28285" y2="13690"/>
                        <a14:foregroundMark x1="27113" y1="12202" x2="27113" y2="12202"/>
                        <a14:foregroundMark x1="25021" y1="11012" x2="25021" y2="11012"/>
                        <a14:foregroundMark x1="22762" y1="9821" x2="22762" y2="9821"/>
                        <a14:foregroundMark x1="15983" y1="12202" x2="15983" y2="12202"/>
                        <a14:foregroundMark x1="13138" y1="12500" x2="13138" y2="12500"/>
                        <a14:foregroundMark x1="9038" y1="12500" x2="9038" y2="12500"/>
                        <a14:foregroundMark x1="6276" y1="13690" x2="6276" y2="13690"/>
                        <a14:foregroundMark x1="2594" y1="12500" x2="2594" y2="12500"/>
                        <a14:foregroundMark x1="1841" y1="12500" x2="1841" y2="12500"/>
                        <a14:foregroundMark x1="4519" y1="14286" x2="4519" y2="14286"/>
                        <a14:foregroundMark x1="94142" y1="14881" x2="94142" y2="148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2286"/>
          <a:stretch/>
        </p:blipFill>
        <p:spPr bwMode="auto">
          <a:xfrm>
            <a:off x="611192" y="1484781"/>
            <a:ext cx="5545137" cy="432048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2411760" y="1987947"/>
            <a:ext cx="2016125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WOODEN PENCILS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1403648" y="3500115"/>
            <a:ext cx="4176712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MECHANICAL PENCILS ( 0.5 OR 0.7 ) mm</a:t>
            </a:r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7092954" y="2708920"/>
            <a:ext cx="1008063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ERASER</a:t>
            </a:r>
          </a:p>
        </p:txBody>
      </p:sp>
      <p:sp>
        <p:nvSpPr>
          <p:cNvPr id="32" name="Rectangle 56"/>
          <p:cNvSpPr>
            <a:spLocks noChangeArrowheads="1"/>
          </p:cNvSpPr>
          <p:nvPr/>
        </p:nvSpPr>
        <p:spPr bwMode="auto">
          <a:xfrm>
            <a:off x="646117" y="4292206"/>
            <a:ext cx="3222625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1.2.5 : TAPES AND SCALES  </a:t>
            </a: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684217" y="4868270"/>
            <a:ext cx="3222625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1.2.6 : PROTRACTOR  </a:t>
            </a:r>
          </a:p>
        </p:txBody>
      </p:sp>
      <p:pic>
        <p:nvPicPr>
          <p:cNvPr id="34" name="Picture 33" descr="PENCILS"/>
          <p:cNvPicPr>
            <a:picLocks noChangeAspect="1" noChangeArrowheads="1"/>
          </p:cNvPicPr>
          <p:nvPr/>
        </p:nvPicPr>
        <p:blipFill rotWithShape="1">
          <a:blip r:embed="rId5">
            <a:lum bright="-26000" contrast="4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3" b="94643" l="2510" r="98996">
                        <a14:foregroundMark x1="92552" y1="79464" x2="92552" y2="79464"/>
                        <a14:foregroundMark x1="95649" y1="78869" x2="95649" y2="78869"/>
                        <a14:foregroundMark x1="99079" y1="77083" x2="99079" y2="77083"/>
                        <a14:foregroundMark x1="10460" y1="78869" x2="10460" y2="78869"/>
                        <a14:foregroundMark x1="5941" y1="77083" x2="5941" y2="77083"/>
                        <a14:foregroundMark x1="2510" y1="78274" x2="2510" y2="78274"/>
                        <a14:foregroundMark x1="86695" y1="91071" x2="86695" y2="91071"/>
                        <a14:foregroundMark x1="82427" y1="91071" x2="82427" y2="91071"/>
                        <a14:foregroundMark x1="79498" y1="91667" x2="79498" y2="91667"/>
                        <a14:foregroundMark x1="90628" y1="91667" x2="90628" y2="91667"/>
                        <a14:foregroundMark x1="91715" y1="90476" x2="91715" y2="9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148" b="-6296"/>
          <a:stretch/>
        </p:blipFill>
        <p:spPr bwMode="auto">
          <a:xfrm>
            <a:off x="611564" y="2528453"/>
            <a:ext cx="5545137" cy="828539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8"/>
          <p:cNvGrpSpPr>
            <a:grpSpLocks/>
          </p:cNvGrpSpPr>
          <p:nvPr/>
        </p:nvGrpSpPr>
        <p:grpSpPr bwMode="auto">
          <a:xfrm>
            <a:off x="6768889" y="1647202"/>
            <a:ext cx="1616075" cy="701675"/>
            <a:chOff x="521" y="829"/>
            <a:chExt cx="1018" cy="442"/>
          </a:xfrm>
        </p:grpSpPr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521" y="855"/>
              <a:ext cx="998" cy="4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657" y="829"/>
              <a:ext cx="882" cy="442"/>
            </a:xfrm>
            <a:prstGeom prst="rect">
              <a:avLst/>
            </a:prstGeom>
            <a:solidFill>
              <a:srgbClr val="F0F0F0"/>
            </a:solidFill>
            <a:ln w="9525" algn="ctr">
              <a:noFill/>
              <a:miter lim="800000"/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7272127" y="1863102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272127" y="200756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7272127" y="215044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559493" y="6500569"/>
            <a:ext cx="526455" cy="304367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88900" cap="flat" cmpd="thickThin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my Expanded" pitchFamily="2" charset="0"/>
              </a:rPr>
              <a:t>04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667" y="4396214"/>
            <a:ext cx="3867297" cy="20162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100000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7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0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8" accel="74000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4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5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accel="76000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61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7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39" grpId="0" animBg="1"/>
          <p:bldP spid="40" grpId="0" animBg="1"/>
          <p:bldP spid="4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10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7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0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8" accel="74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accel="76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7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39" grpId="0" animBg="1"/>
          <p:bldP spid="40" grpId="0" animBg="1"/>
          <p:bldP spid="41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495079" y="910135"/>
            <a:ext cx="7993260" cy="10223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600" b="1" dirty="0"/>
              <a:t>          In Engineering drawing there are dimensions and notes that are written on </a:t>
            </a:r>
          </a:p>
          <a:p>
            <a:pPr lvl="1" algn="l"/>
            <a:r>
              <a:rPr lang="en-US" sz="1600" b="1" dirty="0"/>
              <a:t> the sheet  and must be clear , have convenient size and easy to read, letters and</a:t>
            </a:r>
          </a:p>
          <a:p>
            <a:pPr lvl="1" algn="l"/>
            <a:r>
              <a:rPr lang="en-US" sz="1600" b="1" dirty="0"/>
              <a:t>Numbers must be written in Engineering way.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5079" y="2144552"/>
            <a:ext cx="7993260" cy="89448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6"/>
          <p:cNvSpPr>
            <a:spLocks noChangeArrowheads="1"/>
          </p:cNvSpPr>
          <p:nvPr/>
        </p:nvSpPr>
        <p:spPr bwMode="auto">
          <a:xfrm>
            <a:off x="495449" y="332656"/>
            <a:ext cx="1800200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1.3 : LETTERING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99504" y="2536567"/>
            <a:ext cx="6696744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>
          <a:xfrm>
            <a:off x="927496" y="2755767"/>
            <a:ext cx="662473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>
          <a:xfrm flipV="1">
            <a:off x="1342877" y="254053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14885" y="254053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14885" y="254053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79171" y="264111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529751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01759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29751" y="275100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65467" y="263873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658903" y="2559584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623987" y="2669126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69507" y="2538157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637763" y="2623211"/>
            <a:ext cx="21140" cy="155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26368" y="2641405"/>
            <a:ext cx="21208" cy="229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01474" y="2732750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725587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97595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725587" y="275417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902997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75005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902997" y="275417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042755" y="2538157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974720" y="2732750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997516" y="2565207"/>
            <a:ext cx="54261" cy="1627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2103435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175443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103435" y="275417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139149" y="263873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280945" y="254291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352953" y="254291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316660" y="264349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2451288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523296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451288" y="275100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524879" y="2638735"/>
            <a:ext cx="714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591047" y="2559584"/>
            <a:ext cx="10604" cy="31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545524" y="2669126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591047" y="2538157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47905" y="2641405"/>
            <a:ext cx="21208" cy="229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2523011" y="2732750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92127" y="2631592"/>
            <a:ext cx="10604" cy="31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2655688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27696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691981" y="263873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2847324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883617" y="254291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813991" y="275179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012769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049063" y="254291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979727" y="2751798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974137" y="2695318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123451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159460" y="2540539"/>
            <a:ext cx="144305" cy="1029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 flipV="1">
            <a:off x="3168983" y="2643498"/>
            <a:ext cx="74183" cy="108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3334493" y="253498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3334493" y="275100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3447776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3591792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560661" y="2540538"/>
            <a:ext cx="103139" cy="94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3519787" y="2548871"/>
            <a:ext cx="40879" cy="82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3682851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3788767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3754859" y="2548872"/>
            <a:ext cx="33908" cy="2021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3879824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951832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879824" y="275417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3951832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4046065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118073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4081780" y="263873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4153063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4211289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283297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4211289" y="275417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4283297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4260443" y="2727130"/>
            <a:ext cx="46159" cy="461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4383880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4455888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4419595" y="263873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4490875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 flipV="1">
            <a:off x="4423059" y="2634570"/>
            <a:ext cx="61528" cy="117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4677153" y="2538155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4552284" y="2682173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4617631" y="2682171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4599907" y="2538155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4" name="Straight Connector 4103"/>
          <p:cNvCxnSpPr/>
          <p:nvPr/>
        </p:nvCxnSpPr>
        <p:spPr>
          <a:xfrm>
            <a:off x="4599908" y="2615279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616858" y="2538155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582951" y="2754179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655439" y="2536391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562823" y="2720540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4743347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757418" y="2542917"/>
            <a:ext cx="108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4887936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887936" y="275417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4959944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5072209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72211" y="2538155"/>
            <a:ext cx="144016" cy="2207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5228927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5372941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2" name="Straight Connector 4121"/>
          <p:cNvCxnSpPr/>
          <p:nvPr/>
        </p:nvCxnSpPr>
        <p:spPr>
          <a:xfrm flipH="1" flipV="1">
            <a:off x="5335491" y="2647618"/>
            <a:ext cx="37455" cy="1025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4" name="Straight Connector 4123"/>
          <p:cNvCxnSpPr/>
          <p:nvPr/>
        </p:nvCxnSpPr>
        <p:spPr>
          <a:xfrm flipH="1">
            <a:off x="5228930" y="2643498"/>
            <a:ext cx="106561" cy="106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5467175" y="2534981"/>
            <a:ext cx="144016" cy="2207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6" name="Straight Connector 4125"/>
          <p:cNvCxnSpPr/>
          <p:nvPr/>
        </p:nvCxnSpPr>
        <p:spPr>
          <a:xfrm>
            <a:off x="5536009" y="2536567"/>
            <a:ext cx="18555" cy="2253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672724" y="2538157"/>
            <a:ext cx="104713" cy="2176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 flipV="1">
            <a:off x="5675213" y="2542843"/>
            <a:ext cx="46211" cy="107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785941" y="2538156"/>
            <a:ext cx="138683" cy="2142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5851599" y="254133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5785940" y="274782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V="1">
            <a:off x="6184080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6328096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6288628" y="26419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6363083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V="1">
            <a:off x="6262439" y="2641913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6259263" y="27446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6480496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6441028" y="26419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6515483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6481515" y="2641913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411663" y="27446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6593428" y="26419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6667883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flipV="1">
            <a:off x="6633915" y="2641913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6593903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6782369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42901" y="26419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V="1">
            <a:off x="6744331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6780211" y="2641913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713536" y="27446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6934769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6895301" y="26419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6896731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V="1">
            <a:off x="6932611" y="2641913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6865936" y="27446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6863903" y="2646167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7048176" y="253815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7051351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7192192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7152724" y="26419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V="1">
            <a:off x="7227179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V="1">
            <a:off x="7126535" y="2641913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7123359" y="27446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V="1">
            <a:off x="7158287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7192195" y="2646167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7344592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7305124" y="26419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7379579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7275759" y="27446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V="1">
            <a:off x="7310687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V="1">
            <a:off x="7344595" y="2646167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7480224" y="253815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V="1">
            <a:off x="7515211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7414567" y="2641913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>
            <a:off x="7411391" y="27446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flipV="1">
            <a:off x="7446319" y="253815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V="1">
            <a:off x="7480227" y="2646167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800950" y="2508727"/>
            <a:ext cx="56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6 mm </a:t>
            </a:r>
          </a:p>
        </p:txBody>
      </p:sp>
      <p:cxnSp>
        <p:nvCxnSpPr>
          <p:cNvPr id="271" name="Straight Arrow Connector 270"/>
          <p:cNvCxnSpPr/>
          <p:nvPr/>
        </p:nvCxnSpPr>
        <p:spPr>
          <a:xfrm>
            <a:off x="1072653" y="2350708"/>
            <a:ext cx="0" cy="1897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 rot="10800000">
            <a:off x="1071512" y="2748682"/>
            <a:ext cx="0" cy="1897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 flipH="1">
            <a:off x="1269854" y="2124108"/>
            <a:ext cx="139505" cy="420401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3" name="Arc 71"/>
          <p:cNvSpPr>
            <a:spLocks/>
          </p:cNvSpPr>
          <p:nvPr/>
        </p:nvSpPr>
        <p:spPr bwMode="auto">
          <a:xfrm rot="5400000" flipH="1">
            <a:off x="1335111" y="2302878"/>
            <a:ext cx="255588" cy="189756"/>
          </a:xfrm>
          <a:custGeom>
            <a:avLst/>
            <a:gdLst>
              <a:gd name="T0" fmla="*/ 0 w 25321"/>
              <a:gd name="T1" fmla="*/ 32744 h 21600"/>
              <a:gd name="T2" fmla="*/ 2579883 w 25321"/>
              <a:gd name="T3" fmla="*/ 2189863 h 21600"/>
              <a:gd name="T4" fmla="*/ 379117 w 25321"/>
              <a:gd name="T5" fmla="*/ 21898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321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5650" y="0"/>
                  <a:pt x="25321" y="9670"/>
                  <a:pt x="25321" y="21600"/>
                </a:cubicBezTo>
              </a:path>
              <a:path w="25321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5650" y="0"/>
                  <a:pt x="25321" y="9670"/>
                  <a:pt x="25321" y="21600"/>
                </a:cubicBezTo>
                <a:lnTo>
                  <a:pt x="3721" y="21600"/>
                </a:lnTo>
                <a:lnTo>
                  <a:pt x="-1" y="3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" name="Rectangle 72"/>
          <p:cNvSpPr>
            <a:spLocks noChangeArrowheads="1"/>
          </p:cNvSpPr>
          <p:nvPr/>
        </p:nvSpPr>
        <p:spPr bwMode="auto">
          <a:xfrm>
            <a:off x="1445074" y="2144552"/>
            <a:ext cx="4857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1400" dirty="0"/>
              <a:t>75</a:t>
            </a:r>
            <a:r>
              <a:rPr lang="en-US" sz="1400" baseline="30000" dirty="0"/>
              <a:t>0</a:t>
            </a:r>
            <a:endParaRPr lang="en-US" sz="1400" dirty="0"/>
          </a:p>
        </p:txBody>
      </p:sp>
      <p:sp>
        <p:nvSpPr>
          <p:cNvPr id="167" name="Rectangle 56"/>
          <p:cNvSpPr>
            <a:spLocks noChangeArrowheads="1"/>
          </p:cNvSpPr>
          <p:nvPr/>
        </p:nvSpPr>
        <p:spPr bwMode="auto">
          <a:xfrm>
            <a:off x="524477" y="3356099"/>
            <a:ext cx="3187403" cy="288925"/>
          </a:xfrm>
          <a:prstGeom prst="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1.4 : DRAWING SHEET PAPER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01666" y="4128994"/>
            <a:ext cx="2921199" cy="2016224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3671" y="4201000"/>
            <a:ext cx="2769056" cy="18520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09523" y="5713168"/>
            <a:ext cx="633204" cy="3398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14866" y="3984976"/>
            <a:ext cx="1207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522861" y="3840961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rot="10800000">
            <a:off x="601666" y="3984976"/>
            <a:ext cx="1207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10800000" flipV="1">
            <a:off x="601663" y="3840961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788777" y="3861866"/>
            <a:ext cx="56238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50 cm</a:t>
            </a:r>
          </a:p>
        </p:txBody>
      </p:sp>
      <p:cxnSp>
        <p:nvCxnSpPr>
          <p:cNvPr id="181" name="Straight Connector 180"/>
          <p:cNvCxnSpPr/>
          <p:nvPr/>
        </p:nvCxnSpPr>
        <p:spPr>
          <a:xfrm rot="5400000" flipV="1">
            <a:off x="457647" y="399336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 flipV="1">
            <a:off x="457647" y="600120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422391" y="4137380"/>
            <a:ext cx="0" cy="7837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rot="10800000" flipV="1">
            <a:off x="427167" y="5353131"/>
            <a:ext cx="0" cy="7837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107507" y="5013994"/>
            <a:ext cx="56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35 cm</a:t>
            </a:r>
          </a:p>
        </p:txBody>
      </p:sp>
      <p:cxnSp>
        <p:nvCxnSpPr>
          <p:cNvPr id="193" name="Straight Arrow Connector 192"/>
          <p:cNvCxnSpPr/>
          <p:nvPr/>
        </p:nvCxnSpPr>
        <p:spPr>
          <a:xfrm flipH="1">
            <a:off x="3521934" y="4559708"/>
            <a:ext cx="2650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3527703" y="441702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 rot="10800000">
            <a:off x="3273580" y="4417024"/>
            <a:ext cx="167693" cy="288032"/>
            <a:chOff x="3828243" y="4589512"/>
            <a:chExt cx="167693" cy="288032"/>
          </a:xfrm>
        </p:grpSpPr>
        <p:cxnSp>
          <p:nvCxnSpPr>
            <p:cNvPr id="195" name="Straight Arrow Connector 194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extBox 197"/>
          <p:cNvSpPr txBox="1"/>
          <p:nvPr/>
        </p:nvSpPr>
        <p:spPr>
          <a:xfrm>
            <a:off x="3353945" y="4366258"/>
            <a:ext cx="56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1cm</a:t>
            </a:r>
          </a:p>
        </p:txBody>
      </p:sp>
      <p:cxnSp>
        <p:nvCxnSpPr>
          <p:cNvPr id="30" name="Elbow Connector 29"/>
          <p:cNvCxnSpPr/>
          <p:nvPr/>
        </p:nvCxnSpPr>
        <p:spPr>
          <a:xfrm>
            <a:off x="1893046" y="5563825"/>
            <a:ext cx="909116" cy="288032"/>
          </a:xfrm>
          <a:prstGeom prst="bentConnector3">
            <a:avLst>
              <a:gd name="adj1" fmla="val 8185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1174568" y="5302366"/>
            <a:ext cx="1574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Tittle block</a:t>
            </a:r>
          </a:p>
        </p:txBody>
      </p:sp>
      <p:cxnSp>
        <p:nvCxnSpPr>
          <p:cNvPr id="207" name="Straight Connector 206"/>
          <p:cNvCxnSpPr/>
          <p:nvPr/>
        </p:nvCxnSpPr>
        <p:spPr>
          <a:xfrm>
            <a:off x="4100527" y="4053808"/>
            <a:ext cx="424294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>
          <a:xfrm>
            <a:off x="4107958" y="4273008"/>
            <a:ext cx="4235519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4100527" y="3995652"/>
            <a:ext cx="4253292" cy="68045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7" name="Straight Connector 266"/>
          <p:cNvCxnSpPr/>
          <p:nvPr/>
        </p:nvCxnSpPr>
        <p:spPr>
          <a:xfrm>
            <a:off x="4099007" y="4394272"/>
            <a:ext cx="424294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8" name="Straight Connector 267"/>
          <p:cNvCxnSpPr/>
          <p:nvPr/>
        </p:nvCxnSpPr>
        <p:spPr>
          <a:xfrm>
            <a:off x="4106437" y="4613472"/>
            <a:ext cx="4235519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Straight Connector 271"/>
          <p:cNvCxnSpPr/>
          <p:nvPr/>
        </p:nvCxnSpPr>
        <p:spPr>
          <a:xfrm>
            <a:off x="4100511" y="4734266"/>
            <a:ext cx="424294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Connector 272"/>
          <p:cNvCxnSpPr/>
          <p:nvPr/>
        </p:nvCxnSpPr>
        <p:spPr>
          <a:xfrm>
            <a:off x="4107942" y="4953466"/>
            <a:ext cx="4235519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" name="Rectangle 274"/>
          <p:cNvSpPr/>
          <p:nvPr/>
        </p:nvSpPr>
        <p:spPr>
          <a:xfrm>
            <a:off x="4100511" y="4676113"/>
            <a:ext cx="4253292" cy="34131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>
            <a:off x="4098991" y="5074730"/>
            <a:ext cx="424294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Straight Connector 277"/>
          <p:cNvCxnSpPr/>
          <p:nvPr/>
        </p:nvCxnSpPr>
        <p:spPr>
          <a:xfrm>
            <a:off x="4106421" y="5293930"/>
            <a:ext cx="4235519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9" name="Rectangle 278"/>
          <p:cNvSpPr/>
          <p:nvPr/>
        </p:nvSpPr>
        <p:spPr>
          <a:xfrm>
            <a:off x="4098991" y="5016577"/>
            <a:ext cx="4253292" cy="34131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0" name="Straight Connector 279"/>
          <p:cNvCxnSpPr/>
          <p:nvPr/>
        </p:nvCxnSpPr>
        <p:spPr>
          <a:xfrm>
            <a:off x="4100495" y="5413861"/>
            <a:ext cx="424294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1" name="Straight Connector 280"/>
          <p:cNvCxnSpPr/>
          <p:nvPr/>
        </p:nvCxnSpPr>
        <p:spPr>
          <a:xfrm>
            <a:off x="4107926" y="5633061"/>
            <a:ext cx="4235519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2" name="Rectangle 281"/>
          <p:cNvSpPr/>
          <p:nvPr/>
        </p:nvSpPr>
        <p:spPr>
          <a:xfrm>
            <a:off x="4100495" y="5355708"/>
            <a:ext cx="4253292" cy="34131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5" name="Straight Connector 284"/>
          <p:cNvCxnSpPr/>
          <p:nvPr/>
        </p:nvCxnSpPr>
        <p:spPr>
          <a:xfrm>
            <a:off x="4098975" y="5754325"/>
            <a:ext cx="424294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" name="Straight Connector 285"/>
          <p:cNvCxnSpPr/>
          <p:nvPr/>
        </p:nvCxnSpPr>
        <p:spPr>
          <a:xfrm>
            <a:off x="4106405" y="5973525"/>
            <a:ext cx="4235519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" name="Rectangle 286"/>
          <p:cNvSpPr/>
          <p:nvPr/>
        </p:nvSpPr>
        <p:spPr>
          <a:xfrm>
            <a:off x="4098975" y="5696172"/>
            <a:ext cx="4253292" cy="34131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Straight Arrow Connector 287"/>
          <p:cNvCxnSpPr>
            <a:stCxn id="292" idx="3"/>
          </p:cNvCxnSpPr>
          <p:nvPr/>
        </p:nvCxnSpPr>
        <p:spPr>
          <a:xfrm>
            <a:off x="6506324" y="3789041"/>
            <a:ext cx="1843219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V="1">
            <a:off x="8349540" y="3645025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>
            <a:stCxn id="292" idx="1"/>
          </p:cNvCxnSpPr>
          <p:nvPr/>
        </p:nvCxnSpPr>
        <p:spPr>
          <a:xfrm flipH="1">
            <a:off x="4099580" y="3789041"/>
            <a:ext cx="1844361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rot="10800000" flipV="1">
            <a:off x="4099576" y="3645025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5943941" y="3665930"/>
            <a:ext cx="56238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12 cm</a:t>
            </a:r>
          </a:p>
        </p:txBody>
      </p:sp>
      <p:cxnSp>
        <p:nvCxnSpPr>
          <p:cNvPr id="293" name="Straight Connector 292"/>
          <p:cNvCxnSpPr/>
          <p:nvPr/>
        </p:nvCxnSpPr>
        <p:spPr>
          <a:xfrm rot="5400000" flipV="1">
            <a:off x="3913284" y="3858403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rot="5400000" flipV="1">
            <a:off x="3913284" y="5866243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 flipV="1">
            <a:off x="3878027" y="4002423"/>
            <a:ext cx="0" cy="7837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/>
          <p:nvPr/>
        </p:nvCxnSpPr>
        <p:spPr>
          <a:xfrm rot="10800000" flipV="1">
            <a:off x="3882804" y="5218174"/>
            <a:ext cx="0" cy="7837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3519669" y="4875187"/>
            <a:ext cx="56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6 cm</a:t>
            </a:r>
          </a:p>
        </p:txBody>
      </p:sp>
      <p:cxnSp>
        <p:nvCxnSpPr>
          <p:cNvPr id="72" name="Straight Connector 71"/>
          <p:cNvCxnSpPr>
            <a:stCxn id="287" idx="2"/>
            <a:endCxn id="279" idx="0"/>
          </p:cNvCxnSpPr>
          <p:nvPr/>
        </p:nvCxnSpPr>
        <p:spPr>
          <a:xfrm flipV="1">
            <a:off x="6225619" y="5016574"/>
            <a:ext cx="16" cy="1020912"/>
          </a:xfrm>
          <a:prstGeom prst="lin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8" name="Straight Connector 297"/>
          <p:cNvCxnSpPr/>
          <p:nvPr/>
        </p:nvCxnSpPr>
        <p:spPr>
          <a:xfrm rot="5400000" flipV="1">
            <a:off x="8530163" y="384858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rot="5400000" flipV="1">
            <a:off x="8522543" y="452713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5" name="Group 304"/>
          <p:cNvGrpSpPr/>
          <p:nvPr/>
        </p:nvGrpSpPr>
        <p:grpSpPr>
          <a:xfrm rot="5400000">
            <a:off x="8438700" y="3927011"/>
            <a:ext cx="167693" cy="288032"/>
            <a:chOff x="3828243" y="4589512"/>
            <a:chExt cx="167693" cy="288032"/>
          </a:xfrm>
        </p:grpSpPr>
        <p:cxnSp>
          <p:nvCxnSpPr>
            <p:cNvPr id="306" name="Straight Arrow Connector 305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" name="Group 307"/>
          <p:cNvGrpSpPr/>
          <p:nvPr/>
        </p:nvGrpSpPr>
        <p:grpSpPr>
          <a:xfrm rot="16200000">
            <a:off x="8446322" y="4454333"/>
            <a:ext cx="167693" cy="288032"/>
            <a:chOff x="3828243" y="4589512"/>
            <a:chExt cx="167693" cy="288032"/>
          </a:xfrm>
        </p:grpSpPr>
        <p:cxnSp>
          <p:nvCxnSpPr>
            <p:cNvPr id="309" name="Straight Arrow Connector 308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" name="TextBox 310"/>
          <p:cNvSpPr txBox="1"/>
          <p:nvPr/>
        </p:nvSpPr>
        <p:spPr>
          <a:xfrm>
            <a:off x="8210875" y="4212770"/>
            <a:ext cx="56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 cm</a:t>
            </a:r>
          </a:p>
        </p:txBody>
      </p:sp>
      <p:cxnSp>
        <p:nvCxnSpPr>
          <p:cNvPr id="312" name="Straight Connector 311"/>
          <p:cNvCxnSpPr/>
          <p:nvPr/>
        </p:nvCxnSpPr>
        <p:spPr>
          <a:xfrm rot="5400000" flipV="1">
            <a:off x="8530164" y="452713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4" name="Group 313"/>
          <p:cNvGrpSpPr/>
          <p:nvPr/>
        </p:nvGrpSpPr>
        <p:grpSpPr>
          <a:xfrm rot="5400000">
            <a:off x="8438702" y="4605563"/>
            <a:ext cx="167693" cy="288032"/>
            <a:chOff x="3828243" y="4589512"/>
            <a:chExt cx="167693" cy="288032"/>
          </a:xfrm>
        </p:grpSpPr>
        <p:cxnSp>
          <p:nvCxnSpPr>
            <p:cNvPr id="315" name="Straight Arrow Connector 314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" name="Group 316"/>
          <p:cNvGrpSpPr/>
          <p:nvPr/>
        </p:nvGrpSpPr>
        <p:grpSpPr>
          <a:xfrm rot="16200000">
            <a:off x="8446322" y="4797605"/>
            <a:ext cx="167693" cy="288032"/>
            <a:chOff x="3828243" y="4589512"/>
            <a:chExt cx="167693" cy="288032"/>
          </a:xfrm>
        </p:grpSpPr>
        <p:cxnSp>
          <p:nvCxnSpPr>
            <p:cNvPr id="318" name="Straight Arrow Connector 317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0" name="TextBox 319"/>
          <p:cNvSpPr txBox="1"/>
          <p:nvPr/>
        </p:nvSpPr>
        <p:spPr>
          <a:xfrm>
            <a:off x="8226894" y="4708070"/>
            <a:ext cx="56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 cm</a:t>
            </a:r>
          </a:p>
        </p:txBody>
      </p:sp>
      <p:grpSp>
        <p:nvGrpSpPr>
          <p:cNvPr id="323" name="Group 322"/>
          <p:cNvGrpSpPr/>
          <p:nvPr/>
        </p:nvGrpSpPr>
        <p:grpSpPr>
          <a:xfrm rot="16200000">
            <a:off x="8446322" y="4799951"/>
            <a:ext cx="167693" cy="288032"/>
            <a:chOff x="3828243" y="4589512"/>
            <a:chExt cx="167693" cy="288032"/>
          </a:xfrm>
        </p:grpSpPr>
        <p:cxnSp>
          <p:nvCxnSpPr>
            <p:cNvPr id="324" name="Straight Arrow Connector 323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/>
          <p:cNvGrpSpPr/>
          <p:nvPr/>
        </p:nvGrpSpPr>
        <p:grpSpPr>
          <a:xfrm rot="5400000">
            <a:off x="8438702" y="4951181"/>
            <a:ext cx="167693" cy="288032"/>
            <a:chOff x="3828243" y="4589512"/>
            <a:chExt cx="167693" cy="288032"/>
          </a:xfrm>
        </p:grpSpPr>
        <p:cxnSp>
          <p:nvCxnSpPr>
            <p:cNvPr id="328" name="Straight Arrow Connector 327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0" name="Group 329"/>
          <p:cNvGrpSpPr/>
          <p:nvPr/>
        </p:nvGrpSpPr>
        <p:grpSpPr>
          <a:xfrm rot="16200000">
            <a:off x="8446322" y="5143223"/>
            <a:ext cx="167693" cy="288032"/>
            <a:chOff x="3828243" y="4589512"/>
            <a:chExt cx="167693" cy="288032"/>
          </a:xfrm>
        </p:grpSpPr>
        <p:cxnSp>
          <p:nvCxnSpPr>
            <p:cNvPr id="331" name="Straight Arrow Connector 330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3" name="TextBox 332"/>
          <p:cNvSpPr txBox="1"/>
          <p:nvPr/>
        </p:nvSpPr>
        <p:spPr>
          <a:xfrm>
            <a:off x="8226894" y="5053688"/>
            <a:ext cx="56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 cm</a:t>
            </a:r>
          </a:p>
        </p:txBody>
      </p:sp>
      <p:cxnSp>
        <p:nvCxnSpPr>
          <p:cNvPr id="334" name="Straight Connector 333"/>
          <p:cNvCxnSpPr/>
          <p:nvPr/>
        </p:nvCxnSpPr>
        <p:spPr>
          <a:xfrm rot="5400000" flipV="1">
            <a:off x="8522543" y="522087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5" name="Group 334"/>
          <p:cNvGrpSpPr/>
          <p:nvPr/>
        </p:nvGrpSpPr>
        <p:grpSpPr>
          <a:xfrm rot="16200000">
            <a:off x="8446322" y="5148071"/>
            <a:ext cx="167693" cy="288032"/>
            <a:chOff x="3828243" y="4589512"/>
            <a:chExt cx="167693" cy="288032"/>
          </a:xfrm>
        </p:grpSpPr>
        <p:cxnSp>
          <p:nvCxnSpPr>
            <p:cNvPr id="336" name="Straight Arrow Connector 335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8" name="Straight Connector 337"/>
          <p:cNvCxnSpPr/>
          <p:nvPr/>
        </p:nvCxnSpPr>
        <p:spPr>
          <a:xfrm rot="5400000" flipV="1">
            <a:off x="8530164" y="522087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9" name="Group 338"/>
          <p:cNvGrpSpPr/>
          <p:nvPr/>
        </p:nvGrpSpPr>
        <p:grpSpPr>
          <a:xfrm rot="5400000">
            <a:off x="8438702" y="5299301"/>
            <a:ext cx="167693" cy="288032"/>
            <a:chOff x="3828243" y="4589512"/>
            <a:chExt cx="167693" cy="288032"/>
          </a:xfrm>
        </p:grpSpPr>
        <p:cxnSp>
          <p:nvCxnSpPr>
            <p:cNvPr id="340" name="Straight Arrow Connector 339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2" name="Group 341"/>
          <p:cNvGrpSpPr/>
          <p:nvPr/>
        </p:nvGrpSpPr>
        <p:grpSpPr>
          <a:xfrm rot="16200000">
            <a:off x="8446322" y="5491343"/>
            <a:ext cx="167693" cy="288032"/>
            <a:chOff x="3828243" y="4589512"/>
            <a:chExt cx="167693" cy="288032"/>
          </a:xfrm>
        </p:grpSpPr>
        <p:cxnSp>
          <p:nvCxnSpPr>
            <p:cNvPr id="343" name="Straight Arrow Connector 342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5" name="Group 344"/>
          <p:cNvGrpSpPr/>
          <p:nvPr/>
        </p:nvGrpSpPr>
        <p:grpSpPr>
          <a:xfrm rot="16200000">
            <a:off x="8446322" y="5493689"/>
            <a:ext cx="167693" cy="288032"/>
            <a:chOff x="3828243" y="4589512"/>
            <a:chExt cx="167693" cy="288032"/>
          </a:xfrm>
        </p:grpSpPr>
        <p:cxnSp>
          <p:nvCxnSpPr>
            <p:cNvPr id="346" name="Straight Arrow Connector 345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" name="Group 347"/>
          <p:cNvGrpSpPr/>
          <p:nvPr/>
        </p:nvGrpSpPr>
        <p:grpSpPr>
          <a:xfrm rot="5400000">
            <a:off x="8438702" y="5644919"/>
            <a:ext cx="167693" cy="288032"/>
            <a:chOff x="3828243" y="4589512"/>
            <a:chExt cx="167693" cy="288032"/>
          </a:xfrm>
        </p:grpSpPr>
        <p:cxnSp>
          <p:nvCxnSpPr>
            <p:cNvPr id="349" name="Straight Arrow Connector 348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1" name="Group 350"/>
          <p:cNvGrpSpPr/>
          <p:nvPr/>
        </p:nvGrpSpPr>
        <p:grpSpPr>
          <a:xfrm rot="16200000">
            <a:off x="8446322" y="5836961"/>
            <a:ext cx="167693" cy="288032"/>
            <a:chOff x="3828243" y="4589512"/>
            <a:chExt cx="167693" cy="288032"/>
          </a:xfrm>
        </p:grpSpPr>
        <p:cxnSp>
          <p:nvCxnSpPr>
            <p:cNvPr id="352" name="Straight Arrow Connector 351"/>
            <p:cNvCxnSpPr/>
            <p:nvPr/>
          </p:nvCxnSpPr>
          <p:spPr>
            <a:xfrm flipH="1">
              <a:off x="3828243" y="4732196"/>
              <a:ext cx="16769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/>
          </p:nvCxnSpPr>
          <p:spPr>
            <a:xfrm flipV="1">
              <a:off x="3834016" y="458951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4" name="TextBox 353"/>
          <p:cNvSpPr txBox="1"/>
          <p:nvPr/>
        </p:nvSpPr>
        <p:spPr>
          <a:xfrm>
            <a:off x="8234514" y="5394940"/>
            <a:ext cx="56238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1 cm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8234514" y="5754979"/>
            <a:ext cx="56238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1 cm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5308975" y="6136834"/>
            <a:ext cx="1235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Tittle block</a:t>
            </a:r>
          </a:p>
        </p:txBody>
      </p:sp>
      <p:sp>
        <p:nvSpPr>
          <p:cNvPr id="91" name="Arc 90"/>
          <p:cNvSpPr/>
          <p:nvPr/>
        </p:nvSpPr>
        <p:spPr>
          <a:xfrm>
            <a:off x="5263133" y="5754979"/>
            <a:ext cx="622672" cy="535740"/>
          </a:xfrm>
          <a:prstGeom prst="arc">
            <a:avLst>
              <a:gd name="adj1" fmla="val 5339391"/>
              <a:gd name="adj2" fmla="val 102129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91" idx="2"/>
          </p:cNvCxnSpPr>
          <p:nvPr/>
        </p:nvCxnSpPr>
        <p:spPr>
          <a:xfrm>
            <a:off x="5269204" y="6075492"/>
            <a:ext cx="101941" cy="69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1" idx="2"/>
          </p:cNvCxnSpPr>
          <p:nvPr/>
        </p:nvCxnSpPr>
        <p:spPr>
          <a:xfrm flipH="1">
            <a:off x="5263137" y="6075492"/>
            <a:ext cx="6071" cy="141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 flipV="1">
            <a:off x="4172149" y="405380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/>
          <p:cNvCxnSpPr/>
          <p:nvPr/>
        </p:nvCxnSpPr>
        <p:spPr>
          <a:xfrm>
            <a:off x="4172149" y="426983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 flipV="1">
            <a:off x="4244157" y="405380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 flipV="1">
            <a:off x="4310075" y="405698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 flipV="1">
            <a:off x="4415991" y="405698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flipH="1" flipV="1">
            <a:off x="4382083" y="4067700"/>
            <a:ext cx="33908" cy="2021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 flipV="1">
            <a:off x="4509715" y="405380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>
            <a:off x="4546008" y="405857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4476381" y="426745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 flipV="1">
            <a:off x="4618016" y="405460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 flipV="1">
            <a:off x="4618016" y="4054602"/>
            <a:ext cx="144016" cy="2207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V="1">
            <a:off x="4732881" y="405429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4804889" y="405429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4732881" y="427031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>
            <a:off x="4768596" y="415487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V="1">
            <a:off x="4855344" y="406223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>
            <a:off x="4927352" y="406223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>
            <a:off x="4891059" y="416281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 flipV="1">
            <a:off x="4962339" y="4062231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/>
          <p:nvPr/>
        </p:nvCxnSpPr>
        <p:spPr>
          <a:xfrm flipH="1" flipV="1">
            <a:off x="4894523" y="4158646"/>
            <a:ext cx="61528" cy="117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/>
          <p:nvPr/>
        </p:nvCxnSpPr>
        <p:spPr>
          <a:xfrm flipV="1">
            <a:off x="5123217" y="4068581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 flipV="1">
            <a:off x="4998348" y="4212597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 flipV="1">
            <a:off x="5063695" y="4212597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V="1">
            <a:off x="5045971" y="4068581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5045972" y="4145706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>
            <a:off x="5062923" y="4068581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>
            <a:off x="5029015" y="4284605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5101502" y="4066818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5008887" y="4250967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 flipV="1">
            <a:off x="5152584" y="406769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188877" y="407245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119251" y="428134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V="1">
            <a:off x="5282075" y="406769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296146" y="4072459"/>
            <a:ext cx="108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 flipV="1">
            <a:off x="5426308" y="4061438"/>
            <a:ext cx="104713" cy="2176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/>
          <p:nvPr/>
        </p:nvCxnSpPr>
        <p:spPr>
          <a:xfrm flipH="1" flipV="1">
            <a:off x="5428797" y="4066125"/>
            <a:ext cx="46211" cy="107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 flipV="1">
            <a:off x="5593519" y="406531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>
            <a:off x="5665527" y="406531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>
            <a:off x="5593519" y="428133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 flipV="1">
            <a:off x="5665527" y="406531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 flipV="1">
            <a:off x="5734899" y="406223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>
            <a:off x="5806907" y="406223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>
            <a:off x="5770615" y="416281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/>
          <p:nvPr/>
        </p:nvCxnSpPr>
        <p:spPr>
          <a:xfrm flipV="1">
            <a:off x="6033885" y="4057433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 flipV="1">
            <a:off x="5909014" y="4201449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 flipV="1">
            <a:off x="5974363" y="4201449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 flipV="1">
            <a:off x="5956635" y="4057433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>
            <a:off x="5956640" y="4134558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/>
          <p:nvPr/>
        </p:nvCxnSpPr>
        <p:spPr>
          <a:xfrm>
            <a:off x="5973591" y="4057433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>
            <a:off x="5939683" y="4273457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>
            <a:off x="6012167" y="4055670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>
            <a:off x="5919555" y="4239819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 flipV="1">
            <a:off x="6027719" y="406002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V="1">
            <a:off x="6099727" y="406002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>
            <a:off x="6099727" y="406002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>
            <a:off x="6064012" y="416060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 flipV="1">
            <a:off x="6169201" y="405433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/>
          <p:nvPr/>
        </p:nvCxnSpPr>
        <p:spPr>
          <a:xfrm>
            <a:off x="6169201" y="427035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/>
          <p:cNvCxnSpPr/>
          <p:nvPr/>
        </p:nvCxnSpPr>
        <p:spPr>
          <a:xfrm flipV="1">
            <a:off x="6281312" y="406769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/>
          <p:cNvCxnSpPr/>
          <p:nvPr/>
        </p:nvCxnSpPr>
        <p:spPr>
          <a:xfrm flipV="1">
            <a:off x="6353320" y="406769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>
            <a:off x="6353320" y="406769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/>
          <p:cNvCxnSpPr/>
          <p:nvPr/>
        </p:nvCxnSpPr>
        <p:spPr>
          <a:xfrm>
            <a:off x="6317605" y="416827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 flipV="1">
            <a:off x="6428183" y="405743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 flipV="1">
            <a:off x="6500191" y="405743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6464476" y="415801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 flipV="1">
            <a:off x="6561084" y="406759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6633092" y="406759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>
            <a:off x="6633092" y="406759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6597377" y="416817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 flipV="1">
            <a:off x="6693577" y="405738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>
            <a:off x="6765585" y="405738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>
            <a:off x="6693577" y="427340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/>
          <p:nvPr/>
        </p:nvCxnSpPr>
        <p:spPr>
          <a:xfrm>
            <a:off x="6833335" y="4057385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/>
          <p:cNvCxnSpPr/>
          <p:nvPr/>
        </p:nvCxnSpPr>
        <p:spPr>
          <a:xfrm flipV="1">
            <a:off x="6765301" y="4251981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/>
          <p:nvPr/>
        </p:nvCxnSpPr>
        <p:spPr>
          <a:xfrm flipV="1">
            <a:off x="6788096" y="4084437"/>
            <a:ext cx="54261" cy="1627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/>
          <p:cNvCxnSpPr/>
          <p:nvPr/>
        </p:nvCxnSpPr>
        <p:spPr>
          <a:xfrm flipV="1">
            <a:off x="6836955" y="405738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/>
          <p:nvPr/>
        </p:nvCxnSpPr>
        <p:spPr>
          <a:xfrm>
            <a:off x="6908963" y="405738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>
            <a:off x="6836955" y="427340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/>
          <p:cNvCxnSpPr/>
          <p:nvPr/>
        </p:nvCxnSpPr>
        <p:spPr>
          <a:xfrm>
            <a:off x="6976711" y="4057385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/>
          <p:cNvCxnSpPr/>
          <p:nvPr/>
        </p:nvCxnSpPr>
        <p:spPr>
          <a:xfrm flipV="1">
            <a:off x="6908678" y="4251981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V="1">
            <a:off x="6931472" y="4084437"/>
            <a:ext cx="54261" cy="1627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/>
          <p:cNvCxnSpPr/>
          <p:nvPr/>
        </p:nvCxnSpPr>
        <p:spPr>
          <a:xfrm flipV="1">
            <a:off x="7000659" y="405000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>
            <a:off x="7036952" y="405476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/>
          <p:cNvCxnSpPr/>
          <p:nvPr/>
        </p:nvCxnSpPr>
        <p:spPr>
          <a:xfrm>
            <a:off x="6967325" y="426364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/>
          <p:nvPr/>
        </p:nvCxnSpPr>
        <p:spPr>
          <a:xfrm flipV="1">
            <a:off x="7090416" y="405743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7196332" y="405743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 flipH="1" flipV="1">
            <a:off x="7162427" y="4068150"/>
            <a:ext cx="33908" cy="2021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304601" y="4178051"/>
            <a:ext cx="868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flipV="1">
            <a:off x="7414157" y="405743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 flipV="1">
            <a:off x="7486165" y="405743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>
            <a:off x="7450451" y="415801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 flipV="1">
            <a:off x="7561255" y="405997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V="1">
            <a:off x="7633263" y="405997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7633263" y="405997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>
            <a:off x="7597548" y="416055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 flipV="1">
            <a:off x="7705681" y="405750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 flipV="1">
            <a:off x="7849697" y="405750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/>
          <p:nvPr/>
        </p:nvCxnSpPr>
        <p:spPr>
          <a:xfrm flipH="1" flipV="1">
            <a:off x="7812246" y="4166966"/>
            <a:ext cx="37455" cy="1025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H="1">
            <a:off x="7705685" y="4162846"/>
            <a:ext cx="106561" cy="106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 flipV="1">
            <a:off x="7921705" y="405433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>
            <a:off x="7921705" y="427035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 flipV="1">
            <a:off x="8028405" y="405750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>
            <a:off x="8100413" y="405750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>
            <a:off x="8028405" y="427352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>
            <a:off x="8064120" y="415808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 flipV="1">
            <a:off x="8148549" y="405778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>
            <a:off x="8220557" y="405778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>
            <a:off x="8184264" y="415836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V="1">
            <a:off x="8255547" y="4057786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 flipH="1" flipV="1">
            <a:off x="8187728" y="4154200"/>
            <a:ext cx="61528" cy="117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4173711" y="438982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4245719" y="438982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>
            <a:off x="4173711" y="460585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 flipV="1">
            <a:off x="4282647" y="439968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/>
          <p:nvPr/>
        </p:nvCxnSpPr>
        <p:spPr>
          <a:xfrm>
            <a:off x="4354655" y="439968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>
            <a:off x="4282647" y="461570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V="1">
            <a:off x="4354655" y="439968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V="1">
            <a:off x="4432601" y="438964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4432601" y="460566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/>
          <p:cNvCxnSpPr/>
          <p:nvPr/>
        </p:nvCxnSpPr>
        <p:spPr>
          <a:xfrm flipV="1">
            <a:off x="4554521" y="438654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/>
          <p:cNvCxnSpPr/>
          <p:nvPr/>
        </p:nvCxnSpPr>
        <p:spPr>
          <a:xfrm>
            <a:off x="4554521" y="460256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 flipV="1">
            <a:off x="4671533" y="438982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/>
          <p:cNvCxnSpPr/>
          <p:nvPr/>
        </p:nvCxnSpPr>
        <p:spPr>
          <a:xfrm>
            <a:off x="4743541" y="438982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/>
          <p:cNvCxnSpPr/>
          <p:nvPr/>
        </p:nvCxnSpPr>
        <p:spPr>
          <a:xfrm>
            <a:off x="4671533" y="460585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>
            <a:off x="4707248" y="449040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/>
          <p:cNvCxnSpPr/>
          <p:nvPr/>
        </p:nvCxnSpPr>
        <p:spPr>
          <a:xfrm flipV="1">
            <a:off x="4804889" y="439145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/>
          <p:cNvCxnSpPr/>
          <p:nvPr/>
        </p:nvCxnSpPr>
        <p:spPr>
          <a:xfrm>
            <a:off x="4876897" y="439145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/>
          <p:cNvCxnSpPr/>
          <p:nvPr/>
        </p:nvCxnSpPr>
        <p:spPr>
          <a:xfrm>
            <a:off x="4804889" y="460430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/>
          <p:nvPr/>
        </p:nvCxnSpPr>
        <p:spPr>
          <a:xfrm>
            <a:off x="4878479" y="4492039"/>
            <a:ext cx="714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 flipV="1">
            <a:off x="4944647" y="4412888"/>
            <a:ext cx="10604" cy="31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 flipV="1">
            <a:off x="4899125" y="4522430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/>
          <p:cNvCxnSpPr/>
          <p:nvPr/>
        </p:nvCxnSpPr>
        <p:spPr>
          <a:xfrm>
            <a:off x="4944647" y="4391459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/>
          <p:nvPr/>
        </p:nvCxnSpPr>
        <p:spPr>
          <a:xfrm>
            <a:off x="4901507" y="4494710"/>
            <a:ext cx="21208" cy="229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Connector 495"/>
          <p:cNvCxnSpPr/>
          <p:nvPr/>
        </p:nvCxnSpPr>
        <p:spPr>
          <a:xfrm flipV="1">
            <a:off x="4876613" y="4586055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/>
          <p:nvPr/>
        </p:nvCxnSpPr>
        <p:spPr>
          <a:xfrm flipV="1">
            <a:off x="4945727" y="4484896"/>
            <a:ext cx="10604" cy="31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/>
          <p:cNvCxnSpPr/>
          <p:nvPr/>
        </p:nvCxnSpPr>
        <p:spPr>
          <a:xfrm flipV="1">
            <a:off x="5168008" y="439968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/>
          <p:nvPr/>
        </p:nvCxnSpPr>
        <p:spPr>
          <a:xfrm>
            <a:off x="5240016" y="439968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/>
          <p:cNvCxnSpPr/>
          <p:nvPr/>
        </p:nvCxnSpPr>
        <p:spPr>
          <a:xfrm>
            <a:off x="5168008" y="461570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/>
          <p:nvPr/>
        </p:nvCxnSpPr>
        <p:spPr>
          <a:xfrm flipV="1">
            <a:off x="5240016" y="439968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Connector 501"/>
          <p:cNvCxnSpPr/>
          <p:nvPr/>
        </p:nvCxnSpPr>
        <p:spPr>
          <a:xfrm flipV="1">
            <a:off x="5309388" y="439744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Connector 502"/>
          <p:cNvCxnSpPr/>
          <p:nvPr/>
        </p:nvCxnSpPr>
        <p:spPr>
          <a:xfrm>
            <a:off x="5381396" y="439744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/>
          <p:cNvCxnSpPr/>
          <p:nvPr/>
        </p:nvCxnSpPr>
        <p:spPr>
          <a:xfrm>
            <a:off x="5345103" y="449802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/>
          <p:nvPr/>
        </p:nvCxnSpPr>
        <p:spPr>
          <a:xfrm flipV="1">
            <a:off x="5486823" y="439146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/>
          <p:cNvCxnSpPr/>
          <p:nvPr/>
        </p:nvCxnSpPr>
        <p:spPr>
          <a:xfrm>
            <a:off x="5558831" y="439146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Connector 506"/>
          <p:cNvCxnSpPr/>
          <p:nvPr/>
        </p:nvCxnSpPr>
        <p:spPr>
          <a:xfrm>
            <a:off x="5486823" y="460748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Connector 507"/>
          <p:cNvCxnSpPr/>
          <p:nvPr/>
        </p:nvCxnSpPr>
        <p:spPr>
          <a:xfrm>
            <a:off x="5522539" y="449204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Straight Connector 508"/>
          <p:cNvCxnSpPr/>
          <p:nvPr/>
        </p:nvCxnSpPr>
        <p:spPr>
          <a:xfrm flipV="1">
            <a:off x="5612255" y="439279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Connector 509"/>
          <p:cNvCxnSpPr/>
          <p:nvPr/>
        </p:nvCxnSpPr>
        <p:spPr>
          <a:xfrm flipV="1">
            <a:off x="5718171" y="439279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 flipV="1">
            <a:off x="5684263" y="4403507"/>
            <a:ext cx="33908" cy="2021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Connector 511"/>
          <p:cNvCxnSpPr/>
          <p:nvPr/>
        </p:nvCxnSpPr>
        <p:spPr>
          <a:xfrm flipV="1">
            <a:off x="5782019" y="439279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Connector 512"/>
          <p:cNvCxnSpPr/>
          <p:nvPr/>
        </p:nvCxnSpPr>
        <p:spPr>
          <a:xfrm>
            <a:off x="5854027" y="439279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/>
          <p:nvPr/>
        </p:nvCxnSpPr>
        <p:spPr>
          <a:xfrm>
            <a:off x="5782019" y="460563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/>
          <p:nvPr/>
        </p:nvCxnSpPr>
        <p:spPr>
          <a:xfrm>
            <a:off x="5855611" y="4493370"/>
            <a:ext cx="714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/>
          <p:nvPr/>
        </p:nvCxnSpPr>
        <p:spPr>
          <a:xfrm flipV="1">
            <a:off x="5921775" y="4414219"/>
            <a:ext cx="10604" cy="31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 flipV="1">
            <a:off x="5876255" y="4523761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5921775" y="4392791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>
            <a:off x="5878635" y="4496042"/>
            <a:ext cx="21208" cy="229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 flipV="1">
            <a:off x="5853741" y="4587387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5922855" y="4486227"/>
            <a:ext cx="10604" cy="31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>
            <a:off x="5926038" y="4612479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 flipV="1">
            <a:off x="6076703" y="439279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6148711" y="439279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Connector 524"/>
          <p:cNvCxnSpPr/>
          <p:nvPr/>
        </p:nvCxnSpPr>
        <p:spPr>
          <a:xfrm>
            <a:off x="6076703" y="460881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/>
          <p:cNvCxnSpPr/>
          <p:nvPr/>
        </p:nvCxnSpPr>
        <p:spPr>
          <a:xfrm flipV="1">
            <a:off x="6220719" y="439279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Connector 526"/>
          <p:cNvCxnSpPr/>
          <p:nvPr/>
        </p:nvCxnSpPr>
        <p:spPr>
          <a:xfrm>
            <a:off x="6257012" y="439755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/>
          <p:nvPr/>
        </p:nvCxnSpPr>
        <p:spPr>
          <a:xfrm>
            <a:off x="6187385" y="460643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/>
          <p:cNvCxnSpPr/>
          <p:nvPr/>
        </p:nvCxnSpPr>
        <p:spPr>
          <a:xfrm flipV="1">
            <a:off x="6313981" y="439279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/>
          <p:cNvCxnSpPr/>
          <p:nvPr/>
        </p:nvCxnSpPr>
        <p:spPr>
          <a:xfrm flipV="1">
            <a:off x="6313981" y="4392792"/>
            <a:ext cx="144016" cy="2207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Straight Connector 530"/>
          <p:cNvCxnSpPr/>
          <p:nvPr/>
        </p:nvCxnSpPr>
        <p:spPr>
          <a:xfrm flipV="1">
            <a:off x="6467445" y="439279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/>
          <p:cNvCxnSpPr/>
          <p:nvPr/>
        </p:nvCxnSpPr>
        <p:spPr>
          <a:xfrm>
            <a:off x="6503739" y="439755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Straight Connector 532"/>
          <p:cNvCxnSpPr/>
          <p:nvPr/>
        </p:nvCxnSpPr>
        <p:spPr>
          <a:xfrm>
            <a:off x="6434111" y="460643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Straight Connector 533"/>
          <p:cNvCxnSpPr/>
          <p:nvPr/>
        </p:nvCxnSpPr>
        <p:spPr>
          <a:xfrm flipV="1">
            <a:off x="6568456" y="438961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Straight Connector 534"/>
          <p:cNvCxnSpPr/>
          <p:nvPr/>
        </p:nvCxnSpPr>
        <p:spPr>
          <a:xfrm>
            <a:off x="6568456" y="460563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/>
          <p:nvPr/>
        </p:nvCxnSpPr>
        <p:spPr>
          <a:xfrm flipV="1">
            <a:off x="6741955" y="439236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/>
          <p:cNvCxnSpPr/>
          <p:nvPr/>
        </p:nvCxnSpPr>
        <p:spPr>
          <a:xfrm>
            <a:off x="6813963" y="439236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Connector 537"/>
          <p:cNvCxnSpPr/>
          <p:nvPr/>
        </p:nvCxnSpPr>
        <p:spPr>
          <a:xfrm>
            <a:off x="6741955" y="460838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/>
          <p:cNvCxnSpPr/>
          <p:nvPr/>
        </p:nvCxnSpPr>
        <p:spPr>
          <a:xfrm>
            <a:off x="6881711" y="4392362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/>
          <p:cNvCxnSpPr/>
          <p:nvPr/>
        </p:nvCxnSpPr>
        <p:spPr>
          <a:xfrm flipV="1">
            <a:off x="6813678" y="4586958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/>
          <p:cNvCxnSpPr/>
          <p:nvPr/>
        </p:nvCxnSpPr>
        <p:spPr>
          <a:xfrm flipV="1">
            <a:off x="6836472" y="4419412"/>
            <a:ext cx="54261" cy="1627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/>
          <p:cNvCxnSpPr/>
          <p:nvPr/>
        </p:nvCxnSpPr>
        <p:spPr>
          <a:xfrm flipV="1">
            <a:off x="6881711" y="439279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/>
          <p:nvPr/>
        </p:nvCxnSpPr>
        <p:spPr>
          <a:xfrm>
            <a:off x="6953719" y="439279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6881711" y="460881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6917427" y="449337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Connector 545"/>
          <p:cNvCxnSpPr/>
          <p:nvPr/>
        </p:nvCxnSpPr>
        <p:spPr>
          <a:xfrm flipV="1">
            <a:off x="7018003" y="439279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/>
          <p:nvPr/>
        </p:nvCxnSpPr>
        <p:spPr>
          <a:xfrm>
            <a:off x="7090011" y="439279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/>
          <p:cNvCxnSpPr/>
          <p:nvPr/>
        </p:nvCxnSpPr>
        <p:spPr>
          <a:xfrm>
            <a:off x="7053719" y="449337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 flipV="1">
            <a:off x="7124999" y="4392791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/>
          <p:cNvCxnSpPr/>
          <p:nvPr/>
        </p:nvCxnSpPr>
        <p:spPr>
          <a:xfrm flipV="1">
            <a:off x="7158560" y="439517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/>
          <p:nvPr/>
        </p:nvCxnSpPr>
        <p:spPr>
          <a:xfrm flipV="1">
            <a:off x="7230568" y="439517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7230568" y="439517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/>
          <p:nvPr/>
        </p:nvCxnSpPr>
        <p:spPr>
          <a:xfrm>
            <a:off x="7194853" y="449575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/>
          <p:nvPr/>
        </p:nvCxnSpPr>
        <p:spPr>
          <a:xfrm flipV="1">
            <a:off x="7318035" y="439295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/>
          <p:nvPr/>
        </p:nvCxnSpPr>
        <p:spPr>
          <a:xfrm>
            <a:off x="7390043" y="43929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/>
          <p:nvPr/>
        </p:nvCxnSpPr>
        <p:spPr>
          <a:xfrm>
            <a:off x="7353751" y="449353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 flipV="1">
            <a:off x="7425031" y="4392954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7357215" y="4489369"/>
            <a:ext cx="61528" cy="117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/>
          <p:nvPr/>
        </p:nvCxnSpPr>
        <p:spPr>
          <a:xfrm flipV="1">
            <a:off x="7491327" y="439297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Straight Connector 559"/>
          <p:cNvCxnSpPr/>
          <p:nvPr/>
        </p:nvCxnSpPr>
        <p:spPr>
          <a:xfrm>
            <a:off x="7505398" y="4397740"/>
            <a:ext cx="108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Straight Connector 560"/>
          <p:cNvCxnSpPr/>
          <p:nvPr/>
        </p:nvCxnSpPr>
        <p:spPr>
          <a:xfrm flipV="1">
            <a:off x="7604657" y="439206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Straight Connector 561"/>
          <p:cNvCxnSpPr/>
          <p:nvPr/>
        </p:nvCxnSpPr>
        <p:spPr>
          <a:xfrm flipV="1">
            <a:off x="7748673" y="439206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/>
          <p:cNvCxnSpPr/>
          <p:nvPr/>
        </p:nvCxnSpPr>
        <p:spPr>
          <a:xfrm flipH="1">
            <a:off x="7717545" y="4394446"/>
            <a:ext cx="103139" cy="94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Straight Connector 563"/>
          <p:cNvCxnSpPr/>
          <p:nvPr/>
        </p:nvCxnSpPr>
        <p:spPr>
          <a:xfrm flipH="1" flipV="1">
            <a:off x="7676669" y="4402779"/>
            <a:ext cx="40879" cy="82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/>
          <p:nvPr/>
        </p:nvCxnSpPr>
        <p:spPr>
          <a:xfrm flipV="1">
            <a:off x="7817439" y="439968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/>
          <p:cNvCxnSpPr/>
          <p:nvPr/>
        </p:nvCxnSpPr>
        <p:spPr>
          <a:xfrm>
            <a:off x="7889447" y="439968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/>
          <p:nvPr/>
        </p:nvCxnSpPr>
        <p:spPr>
          <a:xfrm>
            <a:off x="7817439" y="461570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Straight Connector 567"/>
          <p:cNvCxnSpPr/>
          <p:nvPr/>
        </p:nvCxnSpPr>
        <p:spPr>
          <a:xfrm>
            <a:off x="7853153" y="450026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/>
          <p:cNvCxnSpPr/>
          <p:nvPr/>
        </p:nvCxnSpPr>
        <p:spPr>
          <a:xfrm flipV="1">
            <a:off x="7960319" y="440062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/>
          <p:cNvCxnSpPr/>
          <p:nvPr/>
        </p:nvCxnSpPr>
        <p:spPr>
          <a:xfrm flipV="1">
            <a:off x="8066235" y="440062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/>
          <p:nvPr/>
        </p:nvCxnSpPr>
        <p:spPr>
          <a:xfrm flipH="1" flipV="1">
            <a:off x="8032327" y="4411340"/>
            <a:ext cx="33908" cy="2021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/>
          <p:cNvCxnSpPr/>
          <p:nvPr/>
        </p:nvCxnSpPr>
        <p:spPr>
          <a:xfrm flipV="1">
            <a:off x="8181939" y="439279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Straight Connector 572"/>
          <p:cNvCxnSpPr/>
          <p:nvPr/>
        </p:nvCxnSpPr>
        <p:spPr>
          <a:xfrm>
            <a:off x="8196010" y="4397553"/>
            <a:ext cx="108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/>
          <p:cNvCxnSpPr/>
          <p:nvPr/>
        </p:nvCxnSpPr>
        <p:spPr>
          <a:xfrm flipV="1">
            <a:off x="4968499" y="439300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/>
          <p:nvPr/>
        </p:nvCxnSpPr>
        <p:spPr>
          <a:xfrm>
            <a:off x="5040507" y="439300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/>
          <p:cNvCxnSpPr/>
          <p:nvPr/>
        </p:nvCxnSpPr>
        <p:spPr>
          <a:xfrm>
            <a:off x="4968499" y="460902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Straight Connector 576"/>
          <p:cNvCxnSpPr/>
          <p:nvPr/>
        </p:nvCxnSpPr>
        <p:spPr>
          <a:xfrm>
            <a:off x="5004213" y="449358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/>
          <p:cNvCxnSpPr/>
          <p:nvPr/>
        </p:nvCxnSpPr>
        <p:spPr>
          <a:xfrm flipV="1">
            <a:off x="4191211" y="473875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Straight Connector 578"/>
          <p:cNvCxnSpPr/>
          <p:nvPr/>
        </p:nvCxnSpPr>
        <p:spPr>
          <a:xfrm flipV="1">
            <a:off x="4297127" y="473875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Straight Connector 579"/>
          <p:cNvCxnSpPr/>
          <p:nvPr/>
        </p:nvCxnSpPr>
        <p:spPr>
          <a:xfrm flipH="1" flipV="1">
            <a:off x="4263219" y="4749473"/>
            <a:ext cx="33908" cy="2021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Straight Connector 580"/>
          <p:cNvCxnSpPr/>
          <p:nvPr/>
        </p:nvCxnSpPr>
        <p:spPr>
          <a:xfrm flipV="1">
            <a:off x="4368369" y="474252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Straight Connector 581"/>
          <p:cNvCxnSpPr/>
          <p:nvPr/>
        </p:nvCxnSpPr>
        <p:spPr>
          <a:xfrm flipV="1">
            <a:off x="4440377" y="474252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Straight Connector 582"/>
          <p:cNvCxnSpPr/>
          <p:nvPr/>
        </p:nvCxnSpPr>
        <p:spPr>
          <a:xfrm>
            <a:off x="4440377" y="474252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/>
          <p:cNvCxnSpPr/>
          <p:nvPr/>
        </p:nvCxnSpPr>
        <p:spPr>
          <a:xfrm>
            <a:off x="4404663" y="484310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/>
          <p:cNvCxnSpPr/>
          <p:nvPr/>
        </p:nvCxnSpPr>
        <p:spPr>
          <a:xfrm flipV="1">
            <a:off x="4514109" y="474336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Straight Connector 585"/>
          <p:cNvCxnSpPr/>
          <p:nvPr/>
        </p:nvCxnSpPr>
        <p:spPr>
          <a:xfrm flipV="1">
            <a:off x="4658125" y="474336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Straight Connector 586"/>
          <p:cNvCxnSpPr/>
          <p:nvPr/>
        </p:nvCxnSpPr>
        <p:spPr>
          <a:xfrm flipH="1">
            <a:off x="4626997" y="4745746"/>
            <a:ext cx="103139" cy="94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Straight Connector 587"/>
          <p:cNvCxnSpPr/>
          <p:nvPr/>
        </p:nvCxnSpPr>
        <p:spPr>
          <a:xfrm flipH="1" flipV="1">
            <a:off x="4586121" y="4754079"/>
            <a:ext cx="40879" cy="82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Connector 588"/>
          <p:cNvCxnSpPr/>
          <p:nvPr/>
        </p:nvCxnSpPr>
        <p:spPr>
          <a:xfrm flipV="1">
            <a:off x="4740897" y="474336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Straight Connector 589"/>
          <p:cNvCxnSpPr/>
          <p:nvPr/>
        </p:nvCxnSpPr>
        <p:spPr>
          <a:xfrm>
            <a:off x="4812905" y="474336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/>
          <p:nvPr/>
        </p:nvCxnSpPr>
        <p:spPr>
          <a:xfrm>
            <a:off x="4740897" y="495938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/>
          <p:nvPr/>
        </p:nvCxnSpPr>
        <p:spPr>
          <a:xfrm>
            <a:off x="4776612" y="484394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Straight Connector 592"/>
          <p:cNvCxnSpPr/>
          <p:nvPr/>
        </p:nvCxnSpPr>
        <p:spPr>
          <a:xfrm rot="6300000">
            <a:off x="4891667" y="4921080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 rot="6300000">
            <a:off x="4929767" y="4818592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381111" y="4681599"/>
            <a:ext cx="2099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400" dirty="0"/>
              <a:t>الاســـــــــــم بالـــعـــربـــــــي</a:t>
            </a:r>
            <a:endParaRPr lang="en-US" sz="1400" dirty="0"/>
          </a:p>
        </p:txBody>
      </p:sp>
      <p:cxnSp>
        <p:nvCxnSpPr>
          <p:cNvPr id="595" name="Straight Connector 594"/>
          <p:cNvCxnSpPr/>
          <p:nvPr/>
        </p:nvCxnSpPr>
        <p:spPr>
          <a:xfrm flipV="1">
            <a:off x="4150631" y="508633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4222639" y="508633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>
            <a:off x="4150631" y="530236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/>
          <p:cNvCxnSpPr/>
          <p:nvPr/>
        </p:nvCxnSpPr>
        <p:spPr>
          <a:xfrm flipV="1">
            <a:off x="4274071" y="508388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Straight Connector 598"/>
          <p:cNvCxnSpPr/>
          <p:nvPr/>
        </p:nvCxnSpPr>
        <p:spPr>
          <a:xfrm>
            <a:off x="4274071" y="529990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/>
          <p:cNvCxnSpPr/>
          <p:nvPr/>
        </p:nvCxnSpPr>
        <p:spPr>
          <a:xfrm flipV="1">
            <a:off x="4383463" y="508785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Straight Connector 600"/>
          <p:cNvCxnSpPr/>
          <p:nvPr/>
        </p:nvCxnSpPr>
        <p:spPr>
          <a:xfrm flipV="1">
            <a:off x="4455471" y="508785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/>
          <p:cNvCxnSpPr/>
          <p:nvPr/>
        </p:nvCxnSpPr>
        <p:spPr>
          <a:xfrm>
            <a:off x="4455471" y="508785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Straight Connector 602"/>
          <p:cNvCxnSpPr/>
          <p:nvPr/>
        </p:nvCxnSpPr>
        <p:spPr>
          <a:xfrm>
            <a:off x="4419756" y="518843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/>
          <p:cNvCxnSpPr/>
          <p:nvPr/>
        </p:nvCxnSpPr>
        <p:spPr>
          <a:xfrm flipV="1">
            <a:off x="4647333" y="5090682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Straight Connector 604"/>
          <p:cNvCxnSpPr/>
          <p:nvPr/>
        </p:nvCxnSpPr>
        <p:spPr>
          <a:xfrm flipV="1">
            <a:off x="4522465" y="5234700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Straight Connector 605"/>
          <p:cNvCxnSpPr/>
          <p:nvPr/>
        </p:nvCxnSpPr>
        <p:spPr>
          <a:xfrm flipV="1">
            <a:off x="4587811" y="5234698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Straight Connector 606"/>
          <p:cNvCxnSpPr/>
          <p:nvPr/>
        </p:nvCxnSpPr>
        <p:spPr>
          <a:xfrm flipV="1">
            <a:off x="4570087" y="5090682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Straight Connector 607"/>
          <p:cNvCxnSpPr/>
          <p:nvPr/>
        </p:nvCxnSpPr>
        <p:spPr>
          <a:xfrm>
            <a:off x="4570090" y="5167806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Straight Connector 608"/>
          <p:cNvCxnSpPr/>
          <p:nvPr/>
        </p:nvCxnSpPr>
        <p:spPr>
          <a:xfrm>
            <a:off x="4587043" y="5090682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Straight Connector 609"/>
          <p:cNvCxnSpPr/>
          <p:nvPr/>
        </p:nvCxnSpPr>
        <p:spPr>
          <a:xfrm>
            <a:off x="4553135" y="5306706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Straight Connector 610"/>
          <p:cNvCxnSpPr/>
          <p:nvPr/>
        </p:nvCxnSpPr>
        <p:spPr>
          <a:xfrm>
            <a:off x="4625619" y="5088918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Straight Connector 611"/>
          <p:cNvCxnSpPr/>
          <p:nvPr/>
        </p:nvCxnSpPr>
        <p:spPr>
          <a:xfrm>
            <a:off x="4533003" y="5273067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/>
          <p:nvPr/>
        </p:nvCxnSpPr>
        <p:spPr>
          <a:xfrm flipV="1">
            <a:off x="4783385" y="5085949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/>
          <p:nvPr/>
        </p:nvCxnSpPr>
        <p:spPr>
          <a:xfrm flipV="1">
            <a:off x="4658514" y="5229966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Straight Connector 632"/>
          <p:cNvCxnSpPr/>
          <p:nvPr/>
        </p:nvCxnSpPr>
        <p:spPr>
          <a:xfrm flipV="1">
            <a:off x="4723862" y="5229965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Straight Connector 633"/>
          <p:cNvCxnSpPr/>
          <p:nvPr/>
        </p:nvCxnSpPr>
        <p:spPr>
          <a:xfrm flipV="1">
            <a:off x="4706135" y="5085949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Straight Connector 634"/>
          <p:cNvCxnSpPr/>
          <p:nvPr/>
        </p:nvCxnSpPr>
        <p:spPr>
          <a:xfrm>
            <a:off x="4706140" y="5163075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/>
          <p:cNvCxnSpPr/>
          <p:nvPr/>
        </p:nvCxnSpPr>
        <p:spPr>
          <a:xfrm>
            <a:off x="4723091" y="5085949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/>
          <p:nvPr/>
        </p:nvCxnSpPr>
        <p:spPr>
          <a:xfrm>
            <a:off x="4689183" y="5301973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/>
          <p:cNvCxnSpPr/>
          <p:nvPr/>
        </p:nvCxnSpPr>
        <p:spPr>
          <a:xfrm>
            <a:off x="4761667" y="5084184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Straight Connector 638"/>
          <p:cNvCxnSpPr/>
          <p:nvPr/>
        </p:nvCxnSpPr>
        <p:spPr>
          <a:xfrm>
            <a:off x="4669054" y="5268336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Straight Connector 639"/>
          <p:cNvCxnSpPr/>
          <p:nvPr/>
        </p:nvCxnSpPr>
        <p:spPr>
          <a:xfrm rot="6300000">
            <a:off x="4830459" y="5242542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Straight Connector 640"/>
          <p:cNvCxnSpPr/>
          <p:nvPr/>
        </p:nvCxnSpPr>
        <p:spPr>
          <a:xfrm rot="6300000">
            <a:off x="4868559" y="5140054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Straight Connector 641"/>
          <p:cNvCxnSpPr/>
          <p:nvPr/>
        </p:nvCxnSpPr>
        <p:spPr>
          <a:xfrm flipV="1">
            <a:off x="4917697" y="509106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Straight Connector 642"/>
          <p:cNvCxnSpPr/>
          <p:nvPr/>
        </p:nvCxnSpPr>
        <p:spPr>
          <a:xfrm>
            <a:off x="4989705" y="509106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Straight Connector 643"/>
          <p:cNvCxnSpPr/>
          <p:nvPr/>
        </p:nvCxnSpPr>
        <p:spPr>
          <a:xfrm>
            <a:off x="4953412" y="519164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/>
          <p:cNvCxnSpPr/>
          <p:nvPr/>
        </p:nvCxnSpPr>
        <p:spPr>
          <a:xfrm flipV="1">
            <a:off x="5065019" y="507922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Straight Connector 645"/>
          <p:cNvCxnSpPr/>
          <p:nvPr/>
        </p:nvCxnSpPr>
        <p:spPr>
          <a:xfrm>
            <a:off x="5101311" y="508398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Straight Connector 646"/>
          <p:cNvCxnSpPr/>
          <p:nvPr/>
        </p:nvCxnSpPr>
        <p:spPr>
          <a:xfrm>
            <a:off x="5031684" y="529286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/>
          <p:cNvCxnSpPr/>
          <p:nvPr/>
        </p:nvCxnSpPr>
        <p:spPr>
          <a:xfrm flipV="1">
            <a:off x="5162427" y="508594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Straight Connector 648"/>
          <p:cNvCxnSpPr/>
          <p:nvPr/>
        </p:nvCxnSpPr>
        <p:spPr>
          <a:xfrm>
            <a:off x="5234435" y="508594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Straight Connector 649"/>
          <p:cNvCxnSpPr/>
          <p:nvPr/>
        </p:nvCxnSpPr>
        <p:spPr>
          <a:xfrm>
            <a:off x="5198141" y="518652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Straight Connector 650"/>
          <p:cNvCxnSpPr/>
          <p:nvPr/>
        </p:nvCxnSpPr>
        <p:spPr>
          <a:xfrm flipV="1">
            <a:off x="5269422" y="5085949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/>
          <p:cNvCxnSpPr/>
          <p:nvPr/>
        </p:nvCxnSpPr>
        <p:spPr>
          <a:xfrm flipH="1" flipV="1">
            <a:off x="5201605" y="5182363"/>
            <a:ext cx="61528" cy="117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Straight Connector 679"/>
          <p:cNvCxnSpPr/>
          <p:nvPr/>
        </p:nvCxnSpPr>
        <p:spPr>
          <a:xfrm flipV="1">
            <a:off x="5422944" y="5084268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/>
          <p:cNvCxnSpPr/>
          <p:nvPr/>
        </p:nvCxnSpPr>
        <p:spPr>
          <a:xfrm flipV="1">
            <a:off x="5298074" y="5228286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/>
          <p:cNvCxnSpPr/>
          <p:nvPr/>
        </p:nvCxnSpPr>
        <p:spPr>
          <a:xfrm flipV="1">
            <a:off x="5363423" y="5228284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Connector 682"/>
          <p:cNvCxnSpPr/>
          <p:nvPr/>
        </p:nvCxnSpPr>
        <p:spPr>
          <a:xfrm flipV="1">
            <a:off x="5345699" y="5084268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/>
          <p:cNvCxnSpPr/>
          <p:nvPr/>
        </p:nvCxnSpPr>
        <p:spPr>
          <a:xfrm>
            <a:off x="5345700" y="5161392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Straight Connector 684"/>
          <p:cNvCxnSpPr/>
          <p:nvPr/>
        </p:nvCxnSpPr>
        <p:spPr>
          <a:xfrm>
            <a:off x="5362651" y="5084268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/>
          <p:cNvCxnSpPr/>
          <p:nvPr/>
        </p:nvCxnSpPr>
        <p:spPr>
          <a:xfrm>
            <a:off x="5328743" y="5300292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Straight Connector 686"/>
          <p:cNvCxnSpPr/>
          <p:nvPr/>
        </p:nvCxnSpPr>
        <p:spPr>
          <a:xfrm>
            <a:off x="5401231" y="5082504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Straight Connector 687"/>
          <p:cNvCxnSpPr/>
          <p:nvPr/>
        </p:nvCxnSpPr>
        <p:spPr>
          <a:xfrm>
            <a:off x="5308615" y="5266653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/>
          <p:cNvCxnSpPr/>
          <p:nvPr/>
        </p:nvCxnSpPr>
        <p:spPr>
          <a:xfrm flipV="1">
            <a:off x="5465379" y="508633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/>
          <p:nvPr/>
        </p:nvCxnSpPr>
        <p:spPr>
          <a:xfrm>
            <a:off x="5479450" y="5091101"/>
            <a:ext cx="108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Straight Connector 690"/>
          <p:cNvCxnSpPr/>
          <p:nvPr/>
        </p:nvCxnSpPr>
        <p:spPr>
          <a:xfrm>
            <a:off x="5586078" y="5199077"/>
            <a:ext cx="868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/>
          <p:nvPr/>
        </p:nvCxnSpPr>
        <p:spPr>
          <a:xfrm flipV="1">
            <a:off x="5684775" y="508832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Connector 692"/>
          <p:cNvCxnSpPr/>
          <p:nvPr/>
        </p:nvCxnSpPr>
        <p:spPr>
          <a:xfrm flipV="1">
            <a:off x="5756783" y="508832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Straight Connector 693"/>
          <p:cNvCxnSpPr/>
          <p:nvPr/>
        </p:nvCxnSpPr>
        <p:spPr>
          <a:xfrm>
            <a:off x="5756783" y="508832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/>
          <p:nvPr/>
        </p:nvCxnSpPr>
        <p:spPr>
          <a:xfrm>
            <a:off x="5721067" y="518890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Connector 695"/>
          <p:cNvCxnSpPr/>
          <p:nvPr/>
        </p:nvCxnSpPr>
        <p:spPr>
          <a:xfrm>
            <a:off x="5873842" y="5201492"/>
            <a:ext cx="868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/>
          <p:nvPr/>
        </p:nvCxnSpPr>
        <p:spPr>
          <a:xfrm flipV="1">
            <a:off x="6406861" y="5078723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Connector 697"/>
          <p:cNvCxnSpPr/>
          <p:nvPr/>
        </p:nvCxnSpPr>
        <p:spPr>
          <a:xfrm flipV="1">
            <a:off x="6281993" y="5222739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" name="Straight Connector 698"/>
          <p:cNvCxnSpPr/>
          <p:nvPr/>
        </p:nvCxnSpPr>
        <p:spPr>
          <a:xfrm flipV="1">
            <a:off x="6347339" y="5222739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/>
          <p:nvPr/>
        </p:nvCxnSpPr>
        <p:spPr>
          <a:xfrm flipV="1">
            <a:off x="6329615" y="5078723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/>
          <p:cNvCxnSpPr/>
          <p:nvPr/>
        </p:nvCxnSpPr>
        <p:spPr>
          <a:xfrm>
            <a:off x="6329618" y="5155848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Connector 701"/>
          <p:cNvCxnSpPr/>
          <p:nvPr/>
        </p:nvCxnSpPr>
        <p:spPr>
          <a:xfrm>
            <a:off x="6346571" y="5078723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Straight Connector 702"/>
          <p:cNvCxnSpPr/>
          <p:nvPr/>
        </p:nvCxnSpPr>
        <p:spPr>
          <a:xfrm>
            <a:off x="6312663" y="5294747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Straight Connector 703"/>
          <p:cNvCxnSpPr/>
          <p:nvPr/>
        </p:nvCxnSpPr>
        <p:spPr>
          <a:xfrm>
            <a:off x="6385147" y="5076960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Straight Connector 704"/>
          <p:cNvCxnSpPr/>
          <p:nvPr/>
        </p:nvCxnSpPr>
        <p:spPr>
          <a:xfrm>
            <a:off x="6292531" y="5261109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/>
          <p:cNvCxnSpPr/>
          <p:nvPr/>
        </p:nvCxnSpPr>
        <p:spPr>
          <a:xfrm flipV="1">
            <a:off x="6428183" y="507851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/>
          <p:cNvCxnSpPr/>
          <p:nvPr/>
        </p:nvCxnSpPr>
        <p:spPr>
          <a:xfrm>
            <a:off x="6500191" y="507851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Straight Connector 707"/>
          <p:cNvCxnSpPr/>
          <p:nvPr/>
        </p:nvCxnSpPr>
        <p:spPr>
          <a:xfrm>
            <a:off x="6428183" y="529454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Straight Connector 708"/>
          <p:cNvCxnSpPr/>
          <p:nvPr/>
        </p:nvCxnSpPr>
        <p:spPr>
          <a:xfrm flipV="1">
            <a:off x="6545735" y="508872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Connector 709"/>
          <p:cNvCxnSpPr/>
          <p:nvPr/>
        </p:nvCxnSpPr>
        <p:spPr>
          <a:xfrm flipV="1">
            <a:off x="6617743" y="5088720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/>
          <p:cNvCxnSpPr/>
          <p:nvPr/>
        </p:nvCxnSpPr>
        <p:spPr>
          <a:xfrm>
            <a:off x="6617743" y="508872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Connector 711"/>
          <p:cNvCxnSpPr/>
          <p:nvPr/>
        </p:nvCxnSpPr>
        <p:spPr>
          <a:xfrm>
            <a:off x="6582027" y="518930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" name="Straight Connector 712"/>
          <p:cNvCxnSpPr/>
          <p:nvPr/>
        </p:nvCxnSpPr>
        <p:spPr>
          <a:xfrm flipV="1">
            <a:off x="6703680" y="506878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" name="Straight Connector 713"/>
          <p:cNvCxnSpPr/>
          <p:nvPr/>
        </p:nvCxnSpPr>
        <p:spPr>
          <a:xfrm>
            <a:off x="6703680" y="52848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720"/>
          <p:cNvCxnSpPr/>
          <p:nvPr/>
        </p:nvCxnSpPr>
        <p:spPr>
          <a:xfrm flipV="1">
            <a:off x="6812544" y="507109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Straight Connector 721"/>
          <p:cNvCxnSpPr/>
          <p:nvPr/>
        </p:nvCxnSpPr>
        <p:spPr>
          <a:xfrm>
            <a:off x="6884552" y="507109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Straight Connector 722"/>
          <p:cNvCxnSpPr/>
          <p:nvPr/>
        </p:nvCxnSpPr>
        <p:spPr>
          <a:xfrm>
            <a:off x="6812544" y="528712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Straight Connector 723"/>
          <p:cNvCxnSpPr/>
          <p:nvPr/>
        </p:nvCxnSpPr>
        <p:spPr>
          <a:xfrm>
            <a:off x="6848259" y="517167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Straight Connector 724"/>
          <p:cNvCxnSpPr/>
          <p:nvPr/>
        </p:nvCxnSpPr>
        <p:spPr>
          <a:xfrm rot="6300000">
            <a:off x="6951797" y="5255310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Straight Connector 725"/>
          <p:cNvCxnSpPr/>
          <p:nvPr/>
        </p:nvCxnSpPr>
        <p:spPr>
          <a:xfrm rot="6300000">
            <a:off x="6989897" y="5152822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Straight Connector 726"/>
          <p:cNvCxnSpPr/>
          <p:nvPr/>
        </p:nvCxnSpPr>
        <p:spPr>
          <a:xfrm rot="6300000">
            <a:off x="7383845" y="5255310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8" name="Straight Connector 727"/>
          <p:cNvCxnSpPr/>
          <p:nvPr/>
        </p:nvCxnSpPr>
        <p:spPr>
          <a:xfrm rot="6300000">
            <a:off x="7421945" y="5152822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/>
          <p:nvPr/>
        </p:nvCxnSpPr>
        <p:spPr>
          <a:xfrm flipV="1">
            <a:off x="7319585" y="508609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Straight Connector 729"/>
          <p:cNvCxnSpPr/>
          <p:nvPr/>
        </p:nvCxnSpPr>
        <p:spPr>
          <a:xfrm flipV="1">
            <a:off x="7462051" y="507851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Straight Connector 730"/>
          <p:cNvCxnSpPr/>
          <p:nvPr/>
        </p:nvCxnSpPr>
        <p:spPr>
          <a:xfrm>
            <a:off x="7604657" y="507851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Straight Connector 731"/>
          <p:cNvCxnSpPr/>
          <p:nvPr/>
        </p:nvCxnSpPr>
        <p:spPr>
          <a:xfrm flipV="1">
            <a:off x="7639647" y="5078517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 flipV="1">
            <a:off x="7538999" y="518227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>
            <a:off x="7535824" y="528501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 flipV="1">
            <a:off x="7570751" y="5078517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 flipV="1">
            <a:off x="7604659" y="5186529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7731335" y="507851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 flipV="1">
            <a:off x="7766323" y="5078517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Straight Connector 738"/>
          <p:cNvCxnSpPr/>
          <p:nvPr/>
        </p:nvCxnSpPr>
        <p:spPr>
          <a:xfrm flipV="1">
            <a:off x="7665679" y="5182275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Straight Connector 739"/>
          <p:cNvCxnSpPr/>
          <p:nvPr/>
        </p:nvCxnSpPr>
        <p:spPr>
          <a:xfrm>
            <a:off x="7662501" y="528501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 flipV="1">
            <a:off x="7697427" y="5078517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 flipV="1">
            <a:off x="7731335" y="5186529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Straight Connector 750"/>
          <p:cNvCxnSpPr/>
          <p:nvPr/>
        </p:nvCxnSpPr>
        <p:spPr>
          <a:xfrm flipV="1">
            <a:off x="4265029" y="5415116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Straight Connector 751"/>
          <p:cNvCxnSpPr/>
          <p:nvPr/>
        </p:nvCxnSpPr>
        <p:spPr>
          <a:xfrm flipV="1">
            <a:off x="4140161" y="5559132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Straight Connector 752"/>
          <p:cNvCxnSpPr/>
          <p:nvPr/>
        </p:nvCxnSpPr>
        <p:spPr>
          <a:xfrm flipV="1">
            <a:off x="4205507" y="5559132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4" name="Straight Connector 753"/>
          <p:cNvCxnSpPr/>
          <p:nvPr/>
        </p:nvCxnSpPr>
        <p:spPr>
          <a:xfrm flipV="1">
            <a:off x="4187783" y="5415116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5" name="Straight Connector 754"/>
          <p:cNvCxnSpPr/>
          <p:nvPr/>
        </p:nvCxnSpPr>
        <p:spPr>
          <a:xfrm>
            <a:off x="4187786" y="5492241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Connector 755"/>
          <p:cNvCxnSpPr/>
          <p:nvPr/>
        </p:nvCxnSpPr>
        <p:spPr>
          <a:xfrm>
            <a:off x="4204739" y="5415116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Connector 756"/>
          <p:cNvCxnSpPr/>
          <p:nvPr/>
        </p:nvCxnSpPr>
        <p:spPr>
          <a:xfrm>
            <a:off x="4170831" y="5631140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Straight Connector 757"/>
          <p:cNvCxnSpPr/>
          <p:nvPr/>
        </p:nvCxnSpPr>
        <p:spPr>
          <a:xfrm>
            <a:off x="4243315" y="5413353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9" name="Straight Connector 758"/>
          <p:cNvCxnSpPr/>
          <p:nvPr/>
        </p:nvCxnSpPr>
        <p:spPr>
          <a:xfrm>
            <a:off x="4150699" y="5597502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Straight Connector 759"/>
          <p:cNvCxnSpPr/>
          <p:nvPr/>
        </p:nvCxnSpPr>
        <p:spPr>
          <a:xfrm flipV="1">
            <a:off x="4285691" y="541386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" name="Straight Connector 760"/>
          <p:cNvCxnSpPr/>
          <p:nvPr/>
        </p:nvCxnSpPr>
        <p:spPr>
          <a:xfrm>
            <a:off x="4285691" y="562988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/>
          <p:cNvCxnSpPr/>
          <p:nvPr/>
        </p:nvCxnSpPr>
        <p:spPr>
          <a:xfrm flipV="1">
            <a:off x="4357699" y="541386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Straight Connector 762"/>
          <p:cNvCxnSpPr/>
          <p:nvPr/>
        </p:nvCxnSpPr>
        <p:spPr>
          <a:xfrm flipV="1">
            <a:off x="4418087" y="5413861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Straight Connector 763"/>
          <p:cNvCxnSpPr/>
          <p:nvPr/>
        </p:nvCxnSpPr>
        <p:spPr>
          <a:xfrm>
            <a:off x="4490095" y="541386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Straight Connector 764"/>
          <p:cNvCxnSpPr/>
          <p:nvPr/>
        </p:nvCxnSpPr>
        <p:spPr>
          <a:xfrm>
            <a:off x="4418087" y="562671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Straight Connector 765"/>
          <p:cNvCxnSpPr/>
          <p:nvPr/>
        </p:nvCxnSpPr>
        <p:spPr>
          <a:xfrm>
            <a:off x="4453803" y="551444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Straight Connector 766"/>
          <p:cNvCxnSpPr/>
          <p:nvPr/>
        </p:nvCxnSpPr>
        <p:spPr>
          <a:xfrm flipV="1">
            <a:off x="4547239" y="5435290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Straight Connector 767"/>
          <p:cNvCxnSpPr/>
          <p:nvPr/>
        </p:nvCxnSpPr>
        <p:spPr>
          <a:xfrm flipV="1">
            <a:off x="4512323" y="5544832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Straight Connector 768"/>
          <p:cNvCxnSpPr/>
          <p:nvPr/>
        </p:nvCxnSpPr>
        <p:spPr>
          <a:xfrm>
            <a:off x="4557843" y="5413862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Straight Connector 769"/>
          <p:cNvCxnSpPr/>
          <p:nvPr/>
        </p:nvCxnSpPr>
        <p:spPr>
          <a:xfrm flipH="1">
            <a:off x="4526099" y="5498917"/>
            <a:ext cx="21140" cy="155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Straight Connector 770"/>
          <p:cNvCxnSpPr/>
          <p:nvPr/>
        </p:nvCxnSpPr>
        <p:spPr>
          <a:xfrm>
            <a:off x="4514704" y="5517113"/>
            <a:ext cx="21208" cy="229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Straight Connector 771"/>
          <p:cNvCxnSpPr/>
          <p:nvPr/>
        </p:nvCxnSpPr>
        <p:spPr>
          <a:xfrm flipV="1">
            <a:off x="4489810" y="5608458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Straight Connector 772"/>
          <p:cNvCxnSpPr/>
          <p:nvPr/>
        </p:nvCxnSpPr>
        <p:spPr>
          <a:xfrm flipV="1">
            <a:off x="4590525" y="542140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4" name="Straight Connector 773"/>
          <p:cNvCxnSpPr/>
          <p:nvPr/>
        </p:nvCxnSpPr>
        <p:spPr>
          <a:xfrm>
            <a:off x="4626819" y="5426171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Straight Connector 774"/>
          <p:cNvCxnSpPr/>
          <p:nvPr/>
        </p:nvCxnSpPr>
        <p:spPr>
          <a:xfrm>
            <a:off x="4557483" y="5635052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Connector 775"/>
          <p:cNvCxnSpPr/>
          <p:nvPr/>
        </p:nvCxnSpPr>
        <p:spPr>
          <a:xfrm flipV="1">
            <a:off x="4551893" y="5578572"/>
            <a:ext cx="21208" cy="63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Connector 776"/>
          <p:cNvCxnSpPr/>
          <p:nvPr/>
        </p:nvCxnSpPr>
        <p:spPr>
          <a:xfrm flipV="1">
            <a:off x="4686509" y="5421565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Connector 777"/>
          <p:cNvCxnSpPr/>
          <p:nvPr/>
        </p:nvCxnSpPr>
        <p:spPr>
          <a:xfrm>
            <a:off x="4758517" y="542156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9" name="Straight Connector 778"/>
          <p:cNvCxnSpPr/>
          <p:nvPr/>
        </p:nvCxnSpPr>
        <p:spPr>
          <a:xfrm>
            <a:off x="4686509" y="563758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" name="Straight Connector 779"/>
          <p:cNvCxnSpPr/>
          <p:nvPr/>
        </p:nvCxnSpPr>
        <p:spPr>
          <a:xfrm>
            <a:off x="4722224" y="5522145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" name="Straight Connector 780"/>
          <p:cNvCxnSpPr/>
          <p:nvPr/>
        </p:nvCxnSpPr>
        <p:spPr>
          <a:xfrm flipV="1">
            <a:off x="4804996" y="542098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" name="Straight Connector 781"/>
          <p:cNvCxnSpPr/>
          <p:nvPr/>
        </p:nvCxnSpPr>
        <p:spPr>
          <a:xfrm>
            <a:off x="4877004" y="542098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3" name="Straight Connector 782"/>
          <p:cNvCxnSpPr/>
          <p:nvPr/>
        </p:nvCxnSpPr>
        <p:spPr>
          <a:xfrm>
            <a:off x="4804996" y="563700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4" name="Straight Connector 783"/>
          <p:cNvCxnSpPr/>
          <p:nvPr/>
        </p:nvCxnSpPr>
        <p:spPr>
          <a:xfrm flipV="1">
            <a:off x="4971573" y="542148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5" name="Straight Connector 784"/>
          <p:cNvCxnSpPr/>
          <p:nvPr/>
        </p:nvCxnSpPr>
        <p:spPr>
          <a:xfrm>
            <a:off x="4985646" y="5426244"/>
            <a:ext cx="108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6" name="Straight Connector 785"/>
          <p:cNvCxnSpPr/>
          <p:nvPr/>
        </p:nvCxnSpPr>
        <p:spPr>
          <a:xfrm rot="6300000">
            <a:off x="5099823" y="5579722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7" name="Straight Connector 786"/>
          <p:cNvCxnSpPr/>
          <p:nvPr/>
        </p:nvCxnSpPr>
        <p:spPr>
          <a:xfrm rot="6300000">
            <a:off x="5137923" y="5477234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Straight Connector 787"/>
          <p:cNvCxnSpPr/>
          <p:nvPr/>
        </p:nvCxnSpPr>
        <p:spPr>
          <a:xfrm flipV="1">
            <a:off x="6270053" y="5421323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9" name="Straight Connector 788"/>
          <p:cNvCxnSpPr/>
          <p:nvPr/>
        </p:nvCxnSpPr>
        <p:spPr>
          <a:xfrm>
            <a:off x="6342061" y="542132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Straight Connector 789"/>
          <p:cNvCxnSpPr/>
          <p:nvPr/>
        </p:nvCxnSpPr>
        <p:spPr>
          <a:xfrm>
            <a:off x="6270053" y="5637347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1" name="Straight Connector 790"/>
          <p:cNvCxnSpPr/>
          <p:nvPr/>
        </p:nvCxnSpPr>
        <p:spPr>
          <a:xfrm>
            <a:off x="6409811" y="5421323"/>
            <a:ext cx="10604" cy="2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Straight Connector 791"/>
          <p:cNvCxnSpPr/>
          <p:nvPr/>
        </p:nvCxnSpPr>
        <p:spPr>
          <a:xfrm flipV="1">
            <a:off x="6341776" y="5615919"/>
            <a:ext cx="20783" cy="21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" name="Straight Connector 792"/>
          <p:cNvCxnSpPr/>
          <p:nvPr/>
        </p:nvCxnSpPr>
        <p:spPr>
          <a:xfrm flipV="1">
            <a:off x="6364572" y="5448376"/>
            <a:ext cx="54261" cy="1627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" name="Straight Connector 793"/>
          <p:cNvCxnSpPr/>
          <p:nvPr/>
        </p:nvCxnSpPr>
        <p:spPr>
          <a:xfrm flipV="1">
            <a:off x="6417564" y="542332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" name="Straight Connector 794"/>
          <p:cNvCxnSpPr/>
          <p:nvPr/>
        </p:nvCxnSpPr>
        <p:spPr>
          <a:xfrm flipV="1">
            <a:off x="6489572" y="542332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" name="Straight Connector 795"/>
          <p:cNvCxnSpPr/>
          <p:nvPr/>
        </p:nvCxnSpPr>
        <p:spPr>
          <a:xfrm>
            <a:off x="6489572" y="542332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7" name="Straight Connector 796"/>
          <p:cNvCxnSpPr/>
          <p:nvPr/>
        </p:nvCxnSpPr>
        <p:spPr>
          <a:xfrm>
            <a:off x="6453857" y="552390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8" name="Straight Connector 797"/>
          <p:cNvCxnSpPr/>
          <p:nvPr/>
        </p:nvCxnSpPr>
        <p:spPr>
          <a:xfrm flipV="1">
            <a:off x="6591252" y="542148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Straight Connector 798"/>
          <p:cNvCxnSpPr/>
          <p:nvPr/>
        </p:nvCxnSpPr>
        <p:spPr>
          <a:xfrm>
            <a:off x="6605324" y="5426244"/>
            <a:ext cx="108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0" name="Straight Connector 799"/>
          <p:cNvCxnSpPr/>
          <p:nvPr/>
        </p:nvCxnSpPr>
        <p:spPr>
          <a:xfrm flipV="1">
            <a:off x="6697955" y="5413862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Straight Connector 800"/>
          <p:cNvCxnSpPr/>
          <p:nvPr/>
        </p:nvCxnSpPr>
        <p:spPr>
          <a:xfrm>
            <a:off x="6769963" y="541386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2" name="Straight Connector 801"/>
          <p:cNvCxnSpPr/>
          <p:nvPr/>
        </p:nvCxnSpPr>
        <p:spPr>
          <a:xfrm>
            <a:off x="6697955" y="562988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Straight Connector 802"/>
          <p:cNvCxnSpPr/>
          <p:nvPr/>
        </p:nvCxnSpPr>
        <p:spPr>
          <a:xfrm>
            <a:off x="6733669" y="5514442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Straight Connector 803"/>
          <p:cNvCxnSpPr/>
          <p:nvPr/>
        </p:nvCxnSpPr>
        <p:spPr>
          <a:xfrm rot="6300000">
            <a:off x="6864549" y="5584870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Straight Connector 804"/>
          <p:cNvCxnSpPr/>
          <p:nvPr/>
        </p:nvCxnSpPr>
        <p:spPr>
          <a:xfrm rot="6300000">
            <a:off x="6902649" y="5482382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Straight Connector 814"/>
          <p:cNvCxnSpPr/>
          <p:nvPr/>
        </p:nvCxnSpPr>
        <p:spPr>
          <a:xfrm flipV="1">
            <a:off x="4282161" y="5759837"/>
            <a:ext cx="18003" cy="54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Straight Connector 815"/>
          <p:cNvCxnSpPr/>
          <p:nvPr/>
        </p:nvCxnSpPr>
        <p:spPr>
          <a:xfrm flipV="1">
            <a:off x="4157293" y="5903853"/>
            <a:ext cx="22913" cy="6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7" name="Straight Connector 816"/>
          <p:cNvCxnSpPr/>
          <p:nvPr/>
        </p:nvCxnSpPr>
        <p:spPr>
          <a:xfrm flipV="1">
            <a:off x="4222639" y="5903853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8" name="Straight Connector 817"/>
          <p:cNvCxnSpPr/>
          <p:nvPr/>
        </p:nvCxnSpPr>
        <p:spPr>
          <a:xfrm flipV="1">
            <a:off x="4204915" y="5759837"/>
            <a:ext cx="25708" cy="7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Straight Connector 818"/>
          <p:cNvCxnSpPr/>
          <p:nvPr/>
        </p:nvCxnSpPr>
        <p:spPr>
          <a:xfrm>
            <a:off x="4204918" y="5836962"/>
            <a:ext cx="43433" cy="78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" name="Straight Connector 819"/>
          <p:cNvCxnSpPr/>
          <p:nvPr/>
        </p:nvCxnSpPr>
        <p:spPr>
          <a:xfrm>
            <a:off x="4221871" y="5759837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" name="Straight Connector 820"/>
          <p:cNvCxnSpPr/>
          <p:nvPr/>
        </p:nvCxnSpPr>
        <p:spPr>
          <a:xfrm>
            <a:off x="4187963" y="5975861"/>
            <a:ext cx="360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2" name="Straight Connector 821"/>
          <p:cNvCxnSpPr/>
          <p:nvPr/>
        </p:nvCxnSpPr>
        <p:spPr>
          <a:xfrm>
            <a:off x="4260447" y="5758074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Straight Connector 822"/>
          <p:cNvCxnSpPr/>
          <p:nvPr/>
        </p:nvCxnSpPr>
        <p:spPr>
          <a:xfrm>
            <a:off x="4167831" y="5942223"/>
            <a:ext cx="21716" cy="3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4" name="Straight Connector 823"/>
          <p:cNvCxnSpPr/>
          <p:nvPr/>
        </p:nvCxnSpPr>
        <p:spPr>
          <a:xfrm flipV="1">
            <a:off x="4286516" y="576418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Straight Connector 824"/>
          <p:cNvCxnSpPr/>
          <p:nvPr/>
        </p:nvCxnSpPr>
        <p:spPr>
          <a:xfrm flipV="1">
            <a:off x="4358524" y="576418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Straight Connector 825"/>
          <p:cNvCxnSpPr/>
          <p:nvPr/>
        </p:nvCxnSpPr>
        <p:spPr>
          <a:xfrm>
            <a:off x="4322809" y="586476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7" name="Straight Connector 826"/>
          <p:cNvCxnSpPr/>
          <p:nvPr/>
        </p:nvCxnSpPr>
        <p:spPr>
          <a:xfrm flipV="1">
            <a:off x="4427699" y="5764189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Straight Connector 827"/>
          <p:cNvCxnSpPr/>
          <p:nvPr/>
        </p:nvCxnSpPr>
        <p:spPr>
          <a:xfrm>
            <a:off x="4499707" y="576418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9" name="Straight Connector 828"/>
          <p:cNvCxnSpPr/>
          <p:nvPr/>
        </p:nvCxnSpPr>
        <p:spPr>
          <a:xfrm>
            <a:off x="4427699" y="5980213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Straight Connector 829"/>
          <p:cNvCxnSpPr/>
          <p:nvPr/>
        </p:nvCxnSpPr>
        <p:spPr>
          <a:xfrm>
            <a:off x="4463415" y="5864769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1" name="Straight Connector 830"/>
          <p:cNvCxnSpPr/>
          <p:nvPr/>
        </p:nvCxnSpPr>
        <p:spPr>
          <a:xfrm flipV="1">
            <a:off x="4549849" y="576450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2" name="Straight Connector 831"/>
          <p:cNvCxnSpPr/>
          <p:nvPr/>
        </p:nvCxnSpPr>
        <p:spPr>
          <a:xfrm>
            <a:off x="4621857" y="576450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3" name="Straight Connector 832"/>
          <p:cNvCxnSpPr/>
          <p:nvPr/>
        </p:nvCxnSpPr>
        <p:spPr>
          <a:xfrm>
            <a:off x="4549849" y="598053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4" name="Straight Connector 833"/>
          <p:cNvCxnSpPr/>
          <p:nvPr/>
        </p:nvCxnSpPr>
        <p:spPr>
          <a:xfrm>
            <a:off x="4585564" y="586508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5" name="Straight Connector 834"/>
          <p:cNvCxnSpPr/>
          <p:nvPr/>
        </p:nvCxnSpPr>
        <p:spPr>
          <a:xfrm flipV="1">
            <a:off x="4705136" y="576450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6" name="Straight Connector 835"/>
          <p:cNvCxnSpPr/>
          <p:nvPr/>
        </p:nvCxnSpPr>
        <p:spPr>
          <a:xfrm>
            <a:off x="4719208" y="5769268"/>
            <a:ext cx="108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Straight Connector 836"/>
          <p:cNvCxnSpPr/>
          <p:nvPr/>
        </p:nvCxnSpPr>
        <p:spPr>
          <a:xfrm flipV="1">
            <a:off x="4872524" y="576450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Straight Connector 837"/>
          <p:cNvCxnSpPr/>
          <p:nvPr/>
        </p:nvCxnSpPr>
        <p:spPr>
          <a:xfrm flipV="1">
            <a:off x="4978440" y="576450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Straight Connector 838"/>
          <p:cNvCxnSpPr/>
          <p:nvPr/>
        </p:nvCxnSpPr>
        <p:spPr>
          <a:xfrm flipH="1" flipV="1">
            <a:off x="4944534" y="5775223"/>
            <a:ext cx="33908" cy="2021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" name="Straight Connector 839"/>
          <p:cNvCxnSpPr/>
          <p:nvPr/>
        </p:nvCxnSpPr>
        <p:spPr>
          <a:xfrm flipV="1">
            <a:off x="5054125" y="576450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Straight Connector 840"/>
          <p:cNvCxnSpPr/>
          <p:nvPr/>
        </p:nvCxnSpPr>
        <p:spPr>
          <a:xfrm>
            <a:off x="5126133" y="5764506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2" name="Straight Connector 841"/>
          <p:cNvCxnSpPr/>
          <p:nvPr/>
        </p:nvCxnSpPr>
        <p:spPr>
          <a:xfrm>
            <a:off x="5054125" y="598053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3" name="Straight Connector 842"/>
          <p:cNvCxnSpPr/>
          <p:nvPr/>
        </p:nvCxnSpPr>
        <p:spPr>
          <a:xfrm flipV="1">
            <a:off x="5126133" y="5764506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Straight Connector 843"/>
          <p:cNvCxnSpPr/>
          <p:nvPr/>
        </p:nvCxnSpPr>
        <p:spPr>
          <a:xfrm>
            <a:off x="5217799" y="5955480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Straight Connector 844"/>
          <p:cNvCxnSpPr/>
          <p:nvPr/>
        </p:nvCxnSpPr>
        <p:spPr>
          <a:xfrm rot="6300000">
            <a:off x="5308227" y="5921094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Straight Connector 845"/>
          <p:cNvCxnSpPr/>
          <p:nvPr/>
        </p:nvCxnSpPr>
        <p:spPr>
          <a:xfrm rot="6300000">
            <a:off x="5346327" y="5818606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7" name="Straight Connector 846"/>
          <p:cNvCxnSpPr/>
          <p:nvPr/>
        </p:nvCxnSpPr>
        <p:spPr>
          <a:xfrm flipV="1">
            <a:off x="6313135" y="575675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Straight Connector 847"/>
          <p:cNvCxnSpPr/>
          <p:nvPr/>
        </p:nvCxnSpPr>
        <p:spPr>
          <a:xfrm flipV="1">
            <a:off x="6457151" y="5756757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" name="Straight Connector 848"/>
          <p:cNvCxnSpPr/>
          <p:nvPr/>
        </p:nvCxnSpPr>
        <p:spPr>
          <a:xfrm flipH="1">
            <a:off x="6426021" y="5759140"/>
            <a:ext cx="103139" cy="94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" name="Straight Connector 849"/>
          <p:cNvCxnSpPr/>
          <p:nvPr/>
        </p:nvCxnSpPr>
        <p:spPr>
          <a:xfrm flipH="1" flipV="1">
            <a:off x="6385145" y="5767471"/>
            <a:ext cx="40879" cy="82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1" name="Straight Connector 850"/>
          <p:cNvCxnSpPr/>
          <p:nvPr/>
        </p:nvCxnSpPr>
        <p:spPr>
          <a:xfrm flipV="1">
            <a:off x="6525080" y="575913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2" name="Straight Connector 851"/>
          <p:cNvCxnSpPr/>
          <p:nvPr/>
        </p:nvCxnSpPr>
        <p:spPr>
          <a:xfrm flipV="1">
            <a:off x="6597088" y="5759138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3" name="Straight Connector 852"/>
          <p:cNvCxnSpPr/>
          <p:nvPr/>
        </p:nvCxnSpPr>
        <p:spPr>
          <a:xfrm>
            <a:off x="6597088" y="575913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4" name="Straight Connector 853"/>
          <p:cNvCxnSpPr/>
          <p:nvPr/>
        </p:nvCxnSpPr>
        <p:spPr>
          <a:xfrm>
            <a:off x="6561373" y="5859718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" name="Straight Connector 854"/>
          <p:cNvCxnSpPr/>
          <p:nvPr/>
        </p:nvCxnSpPr>
        <p:spPr>
          <a:xfrm flipV="1">
            <a:off x="6670180" y="575568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6" name="Straight Connector 855"/>
          <p:cNvCxnSpPr/>
          <p:nvPr/>
        </p:nvCxnSpPr>
        <p:spPr>
          <a:xfrm>
            <a:off x="6742188" y="575568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" name="Straight Connector 856"/>
          <p:cNvCxnSpPr/>
          <p:nvPr/>
        </p:nvCxnSpPr>
        <p:spPr>
          <a:xfrm>
            <a:off x="6705895" y="5856264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8" name="Straight Connector 857"/>
          <p:cNvCxnSpPr/>
          <p:nvPr/>
        </p:nvCxnSpPr>
        <p:spPr>
          <a:xfrm flipV="1">
            <a:off x="6777175" y="5755684"/>
            <a:ext cx="36004" cy="108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" name="Straight Connector 858"/>
          <p:cNvCxnSpPr/>
          <p:nvPr/>
        </p:nvCxnSpPr>
        <p:spPr>
          <a:xfrm flipH="1" flipV="1">
            <a:off x="6709359" y="5852098"/>
            <a:ext cx="61528" cy="117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" name="Straight Connector 859"/>
          <p:cNvCxnSpPr/>
          <p:nvPr/>
        </p:nvCxnSpPr>
        <p:spPr>
          <a:xfrm flipV="1">
            <a:off x="6819811" y="5764114"/>
            <a:ext cx="72008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1" name="Straight Connector 860"/>
          <p:cNvCxnSpPr/>
          <p:nvPr/>
        </p:nvCxnSpPr>
        <p:spPr>
          <a:xfrm flipH="1">
            <a:off x="6855818" y="5766498"/>
            <a:ext cx="144305" cy="1029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2" name="Straight Connector 861"/>
          <p:cNvCxnSpPr/>
          <p:nvPr/>
        </p:nvCxnSpPr>
        <p:spPr>
          <a:xfrm flipH="1" flipV="1">
            <a:off x="6865342" y="5869456"/>
            <a:ext cx="74183" cy="108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3" name="Straight Connector 862"/>
          <p:cNvCxnSpPr/>
          <p:nvPr/>
        </p:nvCxnSpPr>
        <p:spPr>
          <a:xfrm rot="6300000">
            <a:off x="6998319" y="5928714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4" name="Straight Connector 863"/>
          <p:cNvCxnSpPr/>
          <p:nvPr/>
        </p:nvCxnSpPr>
        <p:spPr>
          <a:xfrm rot="6300000">
            <a:off x="7036419" y="5826226"/>
            <a:ext cx="3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5" name="Rounded Rectangle 714"/>
          <p:cNvSpPr/>
          <p:nvPr/>
        </p:nvSpPr>
        <p:spPr>
          <a:xfrm>
            <a:off x="8559493" y="6500569"/>
            <a:ext cx="526455" cy="304367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88900" cap="flat" cmpd="thickThin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my Expanded" pitchFamily="2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4039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5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5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5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9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5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35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65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8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95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1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25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4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5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7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85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15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3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45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6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75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9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05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2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35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5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650"/>
                            </p:stCondLst>
                            <p:childTnLst>
                              <p:par>
                                <p:cTn id="1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68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950"/>
                            </p:stCondLst>
                            <p:childTnLst>
                              <p:par>
                                <p:cTn id="1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100"/>
                            </p:stCondLst>
                            <p:childTnLst>
                              <p:par>
                                <p:cTn id="1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1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25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1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4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755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7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850"/>
                            </p:stCondLst>
                            <p:childTnLst>
                              <p:par>
                                <p:cTn id="2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1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8000"/>
                            </p:stCondLst>
                            <p:childTnLst>
                              <p:par>
                                <p:cTn id="2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15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1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300"/>
                            </p:stCondLst>
                            <p:childTnLst>
                              <p:par>
                                <p:cTn id="2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1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8450"/>
                            </p:stCondLst>
                            <p:childTnLst>
                              <p:par>
                                <p:cTn id="2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8600"/>
                            </p:stCondLst>
                            <p:childTnLst>
                              <p:par>
                                <p:cTn id="2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875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900"/>
                            </p:stCondLst>
                            <p:childTnLst>
                              <p:par>
                                <p:cTn id="2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1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9050"/>
                            </p:stCondLst>
                            <p:childTnLst>
                              <p:par>
                                <p:cTn id="2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1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9200"/>
                            </p:stCondLst>
                            <p:childTnLst>
                              <p:par>
                                <p:cTn id="2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1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9350"/>
                            </p:stCondLst>
                            <p:childTnLst>
                              <p:par>
                                <p:cTn id="2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1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9500"/>
                            </p:stCondLst>
                            <p:childTnLst>
                              <p:par>
                                <p:cTn id="2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1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9650"/>
                            </p:stCondLst>
                            <p:childTnLst>
                              <p:par>
                                <p:cTn id="2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1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9800"/>
                            </p:stCondLst>
                            <p:childTnLst>
                              <p:par>
                                <p:cTn id="2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1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9950"/>
                            </p:stCondLst>
                            <p:childTnLst>
                              <p:par>
                                <p:cTn id="2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1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100"/>
                            </p:stCondLst>
                            <p:childTnLst>
                              <p:par>
                                <p:cTn id="2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1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0250"/>
                            </p:stCondLst>
                            <p:childTnLst>
                              <p:par>
                                <p:cTn id="2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1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0400"/>
                            </p:stCondLst>
                            <p:childTnLst>
                              <p:par>
                                <p:cTn id="2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1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0550"/>
                            </p:stCondLst>
                            <p:childTnLst>
                              <p:par>
                                <p:cTn id="2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1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0700"/>
                            </p:stCondLst>
                            <p:childTnLst>
                              <p:par>
                                <p:cTn id="2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1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850"/>
                            </p:stCondLst>
                            <p:childTnLst>
                              <p:par>
                                <p:cTn id="2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1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1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1150"/>
                            </p:stCondLst>
                            <p:childTnLst>
                              <p:par>
                                <p:cTn id="2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1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1300"/>
                            </p:stCondLst>
                            <p:childTnLst>
                              <p:par>
                                <p:cTn id="2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1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1450"/>
                            </p:stCondLst>
                            <p:childTnLst>
                              <p:par>
                                <p:cTn id="3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1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1600"/>
                            </p:stCondLst>
                            <p:childTnLst>
                              <p:par>
                                <p:cTn id="3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1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1750"/>
                            </p:stCondLst>
                            <p:childTnLst>
                              <p:par>
                                <p:cTn id="3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1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1900"/>
                            </p:stCondLst>
                            <p:childTnLst>
                              <p:par>
                                <p:cTn id="3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1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2050"/>
                            </p:stCondLst>
                            <p:childTnLst>
                              <p:par>
                                <p:cTn id="3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1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2200"/>
                            </p:stCondLst>
                            <p:childTnLst>
                              <p:par>
                                <p:cTn id="3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1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2350"/>
                            </p:stCondLst>
                            <p:childTnLst>
                              <p:par>
                                <p:cTn id="3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1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0" dur="1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2650"/>
                            </p:stCondLst>
                            <p:childTnLst>
                              <p:par>
                                <p:cTn id="3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1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2800"/>
                            </p:stCondLst>
                            <p:childTnLst>
                              <p:par>
                                <p:cTn id="3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8" dur="1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2950"/>
                            </p:stCondLst>
                            <p:childTnLst>
                              <p:par>
                                <p:cTn id="3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1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3100"/>
                            </p:stCondLst>
                            <p:childTnLst>
                              <p:par>
                                <p:cTn id="3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6" dur="1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3250"/>
                            </p:stCondLst>
                            <p:childTnLst>
                              <p:par>
                                <p:cTn id="3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0" dur="1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3400"/>
                            </p:stCondLst>
                            <p:childTnLst>
                              <p:par>
                                <p:cTn id="3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4" dur="1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3550"/>
                            </p:stCondLst>
                            <p:childTnLst>
                              <p:par>
                                <p:cTn id="3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1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3700"/>
                            </p:stCondLst>
                            <p:childTnLst>
                              <p:par>
                                <p:cTn id="3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1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3850"/>
                            </p:stCondLst>
                            <p:childTnLst>
                              <p:par>
                                <p:cTn id="3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6" dur="1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0" dur="1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4150"/>
                            </p:stCondLst>
                            <p:childTnLst>
                              <p:par>
                                <p:cTn id="3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4" dur="1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4300"/>
                            </p:stCondLst>
                            <p:childTnLst>
                              <p:par>
                                <p:cTn id="3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1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4450"/>
                            </p:stCondLst>
                            <p:childTnLst>
                              <p:par>
                                <p:cTn id="3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15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4600"/>
                            </p:stCondLst>
                            <p:childTnLst>
                              <p:par>
                                <p:cTn id="3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15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4750"/>
                            </p:stCondLst>
                            <p:childTnLst>
                              <p:par>
                                <p:cTn id="3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0" dur="1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4900"/>
                            </p:stCondLst>
                            <p:childTnLst>
                              <p:par>
                                <p:cTn id="3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4" dur="1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5050"/>
                            </p:stCondLst>
                            <p:childTnLst>
                              <p:par>
                                <p:cTn id="3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8" dur="1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5200"/>
                            </p:stCondLst>
                            <p:childTnLst>
                              <p:par>
                                <p:cTn id="4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2" dur="1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5350"/>
                            </p:stCondLst>
                            <p:childTnLst>
                              <p:par>
                                <p:cTn id="4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6" dur="1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4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1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5650"/>
                            </p:stCondLst>
                            <p:childTnLst>
                              <p:par>
                                <p:cTn id="4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1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5800"/>
                            </p:stCondLst>
                            <p:childTnLst>
                              <p:par>
                                <p:cTn id="4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8" dur="1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5950"/>
                            </p:stCondLst>
                            <p:childTnLst>
                              <p:par>
                                <p:cTn id="4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2" dur="1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6100"/>
                            </p:stCondLst>
                            <p:childTnLst>
                              <p:par>
                                <p:cTn id="4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6" dur="1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6250"/>
                            </p:stCondLst>
                            <p:childTnLst>
                              <p:par>
                                <p:cTn id="4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0" dur="1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6400"/>
                            </p:stCondLst>
                            <p:childTnLst>
                              <p:par>
                                <p:cTn id="4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4" dur="15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16550"/>
                            </p:stCondLst>
                            <p:childTnLst>
                              <p:par>
                                <p:cTn id="4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8" dur="15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6700"/>
                            </p:stCondLst>
                            <p:childTnLst>
                              <p:par>
                                <p:cTn id="4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2" dur="15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6850"/>
                            </p:stCondLst>
                            <p:childTnLst>
                              <p:par>
                                <p:cTn id="4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6" dur="15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0" dur="1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7150"/>
                            </p:stCondLst>
                            <p:childTnLst>
                              <p:par>
                                <p:cTn id="4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4" dur="15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7300"/>
                            </p:stCondLst>
                            <p:childTnLst>
                              <p:par>
                                <p:cTn id="4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8" dur="15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7450"/>
                            </p:stCondLst>
                            <p:childTnLst>
                              <p:par>
                                <p:cTn id="4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2" dur="1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17600"/>
                            </p:stCondLst>
                            <p:childTnLst>
                              <p:par>
                                <p:cTn id="4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6" dur="1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7750"/>
                            </p:stCondLst>
                            <p:childTnLst>
                              <p:par>
                                <p:cTn id="4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0" dur="1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7900"/>
                            </p:stCondLst>
                            <p:childTnLst>
                              <p:par>
                                <p:cTn id="4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4" dur="1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8050"/>
                            </p:stCondLst>
                            <p:childTnLst>
                              <p:par>
                                <p:cTn id="4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8" dur="1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8200"/>
                            </p:stCondLst>
                            <p:childTnLst>
                              <p:par>
                                <p:cTn id="4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2" dur="1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8350"/>
                            </p:stCondLst>
                            <p:childTnLst>
                              <p:par>
                                <p:cTn id="4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6" dur="1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8500"/>
                            </p:stCondLst>
                            <p:childTnLst>
                              <p:par>
                                <p:cTn id="4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0" dur="1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18650"/>
                            </p:stCondLst>
                            <p:childTnLst>
                              <p:par>
                                <p:cTn id="4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4" dur="1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18800"/>
                            </p:stCondLst>
                            <p:childTnLst>
                              <p:par>
                                <p:cTn id="4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8" dur="1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18950"/>
                            </p:stCondLst>
                            <p:childTnLst>
                              <p:par>
                                <p:cTn id="5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2" dur="15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19100"/>
                            </p:stCondLst>
                            <p:childTnLst>
                              <p:par>
                                <p:cTn id="5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6" dur="15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19250"/>
                            </p:stCondLst>
                            <p:childTnLst>
                              <p:par>
                                <p:cTn id="5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0" dur="15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9400"/>
                            </p:stCondLst>
                            <p:childTnLst>
                              <p:par>
                                <p:cTn id="5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1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9550"/>
                            </p:stCondLst>
                            <p:childTnLst>
                              <p:par>
                                <p:cTn id="5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8" dur="1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9700"/>
                            </p:stCondLst>
                            <p:childTnLst>
                              <p:par>
                                <p:cTn id="5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2" dur="1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19850"/>
                            </p:stCondLst>
                            <p:childTnLst>
                              <p:par>
                                <p:cTn id="5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6" dur="15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0" dur="1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20150"/>
                            </p:stCondLst>
                            <p:childTnLst>
                              <p:par>
                                <p:cTn id="5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4" dur="1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20300"/>
                            </p:stCondLst>
                            <p:childTnLst>
                              <p:par>
                                <p:cTn id="5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8" dur="1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20450"/>
                            </p:stCondLst>
                            <p:childTnLst>
                              <p:par>
                                <p:cTn id="5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2" dur="1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20600"/>
                            </p:stCondLst>
                            <p:childTnLst>
                              <p:par>
                                <p:cTn id="5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6" dur="1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20750"/>
                            </p:stCondLst>
                            <p:childTnLst>
                              <p:par>
                                <p:cTn id="5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0" dur="1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20900"/>
                            </p:stCondLst>
                            <p:childTnLst>
                              <p:par>
                                <p:cTn id="5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4" dur="15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21050"/>
                            </p:stCondLst>
                            <p:childTnLst>
                              <p:par>
                                <p:cTn id="5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8" dur="15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21200"/>
                            </p:stCondLst>
                            <p:childTnLst>
                              <p:par>
                                <p:cTn id="5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2" dur="1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21350"/>
                            </p:stCondLst>
                            <p:childTnLst>
                              <p:par>
                                <p:cTn id="5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6" dur="1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0" dur="1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>
                            <p:stCondLst>
                              <p:cond delay="21650"/>
                            </p:stCondLst>
                            <p:childTnLst>
                              <p:par>
                                <p:cTn id="5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4" dur="15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21800"/>
                            </p:stCondLst>
                            <p:childTnLst>
                              <p:par>
                                <p:cTn id="5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8" dur="15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21950"/>
                            </p:stCondLst>
                            <p:childTnLst>
                              <p:par>
                                <p:cTn id="5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2" dur="1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22100"/>
                            </p:stCondLst>
                            <p:childTnLst>
                              <p:par>
                                <p:cTn id="5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6" dur="15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22250"/>
                            </p:stCondLst>
                            <p:childTnLst>
                              <p:par>
                                <p:cTn id="5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0" dur="1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22400"/>
                            </p:stCondLst>
                            <p:childTnLst>
                              <p:par>
                                <p:cTn id="5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4" dur="1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22550"/>
                            </p:stCondLst>
                            <p:childTnLst>
                              <p:par>
                                <p:cTn id="5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8" dur="1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22700"/>
                            </p:stCondLst>
                            <p:childTnLst>
                              <p:par>
                                <p:cTn id="6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2" dur="15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>
                            <p:stCondLst>
                              <p:cond delay="22850"/>
                            </p:stCondLst>
                            <p:childTnLst>
                              <p:par>
                                <p:cTn id="6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6" dur="15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0" dur="15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23150"/>
                            </p:stCondLst>
                            <p:childTnLst>
                              <p:par>
                                <p:cTn id="6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4" dur="15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>
                            <p:stCondLst>
                              <p:cond delay="23300"/>
                            </p:stCondLst>
                            <p:childTnLst>
                              <p:par>
                                <p:cTn id="6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8" dur="1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23450"/>
                            </p:stCondLst>
                            <p:childTnLst>
                              <p:par>
                                <p:cTn id="6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2" dur="1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23600"/>
                            </p:stCondLst>
                            <p:childTnLst>
                              <p:par>
                                <p:cTn id="6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6" dur="1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7" fill="hold">
                            <p:stCondLst>
                              <p:cond delay="23750"/>
                            </p:stCondLst>
                            <p:childTnLst>
                              <p:par>
                                <p:cTn id="6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0" dur="15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1" fill="hold">
                            <p:stCondLst>
                              <p:cond delay="23900"/>
                            </p:stCondLst>
                            <p:childTnLst>
                              <p:par>
                                <p:cTn id="6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4" dur="15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>
                            <p:stCondLst>
                              <p:cond delay="24050"/>
                            </p:stCondLst>
                            <p:childTnLst>
                              <p:par>
                                <p:cTn id="6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8" dur="15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9" fill="hold">
                            <p:stCondLst>
                              <p:cond delay="24200"/>
                            </p:stCondLst>
                            <p:childTnLst>
                              <p:par>
                                <p:cTn id="6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2" dur="1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3" fill="hold">
                            <p:stCondLst>
                              <p:cond delay="24350"/>
                            </p:stCondLst>
                            <p:childTnLst>
                              <p:par>
                                <p:cTn id="6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6" dur="1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7" fill="hold">
                            <p:stCondLst>
                              <p:cond delay="24500"/>
                            </p:stCondLst>
                            <p:childTnLst>
                              <p:par>
                                <p:cTn id="6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0" dur="15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1" fill="hold">
                            <p:stCondLst>
                              <p:cond delay="24650"/>
                            </p:stCondLst>
                            <p:childTnLst>
                              <p:par>
                                <p:cTn id="6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4" dur="15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24800"/>
                            </p:stCondLst>
                            <p:childTnLst>
                              <p:par>
                                <p:cTn id="6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8" dur="15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24950"/>
                            </p:stCondLst>
                            <p:childTnLst>
                              <p:par>
                                <p:cTn id="6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2" dur="1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500"/>
                            </p:stCondLst>
                            <p:childTnLst>
                              <p:par>
                                <p:cTn id="6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2" fill="hold">
                            <p:stCondLst>
                              <p:cond delay="1000"/>
                            </p:stCondLst>
                            <p:childTnLst>
                              <p:par>
                                <p:cTn id="6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>
                            <p:stCondLst>
                              <p:cond delay="2000"/>
                            </p:stCondLst>
                            <p:childTnLst>
                              <p:par>
                                <p:cTn id="6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4" fill="hold">
                            <p:stCondLst>
                              <p:cond delay="2500"/>
                            </p:stCondLst>
                            <p:childTnLst>
                              <p:par>
                                <p:cTn id="6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3000"/>
                            </p:stCondLst>
                            <p:childTnLst>
                              <p:par>
                                <p:cTn id="6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3500"/>
                            </p:stCondLst>
                            <p:childTnLst>
                              <p:par>
                                <p:cTn id="6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6" fill="hold">
                            <p:stCondLst>
                              <p:cond delay="4000"/>
                            </p:stCondLst>
                            <p:childTnLst>
                              <p:par>
                                <p:cTn id="6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4500"/>
                            </p:stCondLst>
                            <p:childTnLst>
                              <p:par>
                                <p:cTn id="7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5000"/>
                            </p:stCondLst>
                            <p:childTnLst>
                              <p:par>
                                <p:cTn id="7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8" fill="hold">
                            <p:stCondLst>
                              <p:cond delay="5500"/>
                            </p:stCondLst>
                            <p:childTnLst>
                              <p:par>
                                <p:cTn id="7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>
                            <p:stCondLst>
                              <p:cond delay="6000"/>
                            </p:stCondLst>
                            <p:childTnLst>
                              <p:par>
                                <p:cTn id="7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6500"/>
                            </p:stCondLst>
                            <p:childTnLst>
                              <p:par>
                                <p:cTn id="7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0" fill="hold">
                            <p:stCondLst>
                              <p:cond delay="7000"/>
                            </p:stCondLst>
                            <p:childTnLst>
                              <p:par>
                                <p:cTn id="7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>
                            <p:stCondLst>
                              <p:cond delay="7500"/>
                            </p:stCondLst>
                            <p:childTnLst>
                              <p:par>
                                <p:cTn id="7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>
                            <p:stCondLst>
                              <p:cond delay="8000"/>
                            </p:stCondLst>
                            <p:childTnLst>
                              <p:par>
                                <p:cTn id="7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5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>
                            <p:stCondLst>
                              <p:cond delay="9500"/>
                            </p:stCondLst>
                            <p:childTnLst>
                              <p:par>
                                <p:cTn id="7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7" dur="3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3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9" dur="3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0" fill="hold">
                            <p:stCondLst>
                              <p:cond delay="10800"/>
                            </p:stCondLst>
                            <p:childTnLst>
                              <p:par>
                                <p:cTn id="7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3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3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5" dur="3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6" fill="hold">
                            <p:stCondLst>
                              <p:cond delay="11100"/>
                            </p:stCondLst>
                            <p:childTnLst>
                              <p:par>
                                <p:cTn id="7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9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1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2" fill="hold">
                            <p:stCondLst>
                              <p:cond delay="11400"/>
                            </p:stCondLst>
                            <p:childTnLst>
                              <p:par>
                                <p:cTn id="7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5" dur="3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3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7" dur="3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>
                            <p:stCondLst>
                              <p:cond delay="11700"/>
                            </p:stCondLst>
                            <p:childTnLst>
                              <p:par>
                                <p:cTn id="7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1" dur="3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3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3" dur="3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7" dur="3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3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9" dur="3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>
                            <p:stCondLst>
                              <p:cond delay="12300"/>
                            </p:stCondLst>
                            <p:childTnLst>
                              <p:par>
                                <p:cTn id="7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3" dur="3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3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5" dur="3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6" fill="hold">
                            <p:stCondLst>
                              <p:cond delay="12600"/>
                            </p:stCondLst>
                            <p:childTnLst>
                              <p:par>
                                <p:cTn id="7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9" dur="3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3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1" dur="3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2" fill="hold">
                            <p:stCondLst>
                              <p:cond delay="12900"/>
                            </p:stCondLst>
                            <p:childTnLst>
                              <p:par>
                                <p:cTn id="7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5" dur="3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3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7" dur="3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8" fill="hold">
                            <p:stCondLst>
                              <p:cond delay="13200"/>
                            </p:stCondLst>
                            <p:childTnLst>
                              <p:par>
                                <p:cTn id="7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1" dur="3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3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3" dur="3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4" fill="hold">
                            <p:stCondLst>
                              <p:cond delay="13500"/>
                            </p:stCondLst>
                            <p:childTnLst>
                              <p:par>
                                <p:cTn id="8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7" dur="3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8" dur="3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9" dur="3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0" fill="hold">
                            <p:stCondLst>
                              <p:cond delay="13800"/>
                            </p:stCondLst>
                            <p:childTnLst>
                              <p:par>
                                <p:cTn id="8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3" dur="3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4" dur="3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5" dur="3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6" fill="hold">
                            <p:stCondLst>
                              <p:cond delay="14100"/>
                            </p:stCondLst>
                            <p:childTnLst>
                              <p:par>
                                <p:cTn id="8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9" dur="3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0" dur="3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1" dur="3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2" fill="hold">
                            <p:stCondLst>
                              <p:cond delay="14400"/>
                            </p:stCondLst>
                            <p:childTnLst>
                              <p:par>
                                <p:cTn id="8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5" dur="3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6" dur="3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7" dur="3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8" fill="hold">
                            <p:stCondLst>
                              <p:cond delay="14700"/>
                            </p:stCondLst>
                            <p:childTnLst>
                              <p:par>
                                <p:cTn id="8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1" dur="3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3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3" dur="3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7" dur="3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8" dur="3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9" dur="3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0" fill="hold">
                            <p:stCondLst>
                              <p:cond delay="15300"/>
                            </p:stCondLst>
                            <p:childTnLst>
                              <p:par>
                                <p:cTn id="8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3" dur="3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3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5" dur="3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6" fill="hold">
                            <p:stCondLst>
                              <p:cond delay="15600"/>
                            </p:stCondLst>
                            <p:childTnLst>
                              <p:par>
                                <p:cTn id="8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9" dur="3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0" dur="3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1" dur="3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2" fill="hold">
                            <p:stCondLst>
                              <p:cond delay="15900"/>
                            </p:stCondLst>
                            <p:childTnLst>
                              <p:par>
                                <p:cTn id="8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5" dur="3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6" dur="3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7" dur="3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8" fill="hold">
                            <p:stCondLst>
                              <p:cond delay="16200"/>
                            </p:stCondLst>
                            <p:childTnLst>
                              <p:par>
                                <p:cTn id="8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1" dur="3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2" dur="3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3" dur="3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4" fill="hold">
                            <p:stCondLst>
                              <p:cond delay="16500"/>
                            </p:stCondLst>
                            <p:childTnLst>
                              <p:par>
                                <p:cTn id="8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7" dur="3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8" dur="3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9" dur="3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0" fill="hold">
                            <p:stCondLst>
                              <p:cond delay="16800"/>
                            </p:stCondLst>
                            <p:childTnLst>
                              <p:par>
                                <p:cTn id="8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3" dur="15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4" dur="15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5" dur="15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6" fill="hold">
                            <p:stCondLst>
                              <p:cond delay="16950"/>
                            </p:stCondLst>
                            <p:childTnLst>
                              <p:par>
                                <p:cTn id="8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9" dur="3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0" dur="3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1" dur="3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2" fill="hold">
                            <p:stCondLst>
                              <p:cond delay="17250"/>
                            </p:stCondLst>
                            <p:childTnLst>
                              <p:par>
                                <p:cTn id="8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5" dur="3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3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7" dur="3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8" fill="hold">
                            <p:stCondLst>
                              <p:cond delay="17550"/>
                            </p:stCondLst>
                            <p:childTnLst>
                              <p:par>
                                <p:cTn id="8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1" dur="3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2" dur="3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3" dur="3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4" fill="hold">
                            <p:stCondLst>
                              <p:cond delay="17850"/>
                            </p:stCondLst>
                            <p:childTnLst>
                              <p:par>
                                <p:cTn id="8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7" dur="3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3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9" dur="3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0" fill="hold">
                            <p:stCondLst>
                              <p:cond delay="18150"/>
                            </p:stCondLst>
                            <p:childTnLst>
                              <p:par>
                                <p:cTn id="9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3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4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5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6" fill="hold">
                            <p:stCondLst>
                              <p:cond delay="18450"/>
                            </p:stCondLst>
                            <p:childTnLst>
                              <p:par>
                                <p:cTn id="9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9" dur="3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0" dur="3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1" dur="3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2" fill="hold">
                            <p:stCondLst>
                              <p:cond delay="18750"/>
                            </p:stCondLst>
                            <p:childTnLst>
                              <p:par>
                                <p:cTn id="9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5" dur="3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6" dur="3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7" dur="3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8" fill="hold">
                            <p:stCondLst>
                              <p:cond delay="19050"/>
                            </p:stCondLst>
                            <p:childTnLst>
                              <p:par>
                                <p:cTn id="9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1" dur="3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2" dur="3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3" dur="3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4" fill="hold">
                            <p:stCondLst>
                              <p:cond delay="19350"/>
                            </p:stCondLst>
                            <p:childTnLst>
                              <p:par>
                                <p:cTn id="9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7" dur="3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8" dur="3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9" dur="3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0" fill="hold">
                            <p:stCondLst>
                              <p:cond delay="19650"/>
                            </p:stCondLst>
                            <p:childTnLst>
                              <p:par>
                                <p:cTn id="9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3" dur="3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4" dur="3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5" dur="3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6" fill="hold">
                            <p:stCondLst>
                              <p:cond delay="19950"/>
                            </p:stCondLst>
                            <p:childTnLst>
                              <p:par>
                                <p:cTn id="9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9" dur="3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3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1" dur="3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2" fill="hold">
                            <p:stCondLst>
                              <p:cond delay="20250"/>
                            </p:stCondLst>
                            <p:childTnLst>
                              <p:par>
                                <p:cTn id="9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5" dur="3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6" dur="3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7" dur="3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8" fill="hold">
                            <p:stCondLst>
                              <p:cond delay="20550"/>
                            </p:stCondLst>
                            <p:childTnLst>
                              <p:par>
                                <p:cTn id="9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1" dur="3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3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3" dur="3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4" fill="hold">
                            <p:stCondLst>
                              <p:cond delay="20850"/>
                            </p:stCondLst>
                            <p:childTnLst>
                              <p:par>
                                <p:cTn id="9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7" dur="3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8" dur="3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9" dur="3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0" fill="hold">
                            <p:stCondLst>
                              <p:cond delay="21150"/>
                            </p:stCondLst>
                            <p:childTnLst>
                              <p:par>
                                <p:cTn id="9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3" dur="3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4" dur="3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5" dur="3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6" fill="hold">
                            <p:stCondLst>
                              <p:cond delay="21450"/>
                            </p:stCondLst>
                            <p:childTnLst>
                              <p:par>
                                <p:cTn id="9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9" dur="3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0" dur="3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1" dur="3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2" fill="hold">
                            <p:stCondLst>
                              <p:cond delay="21750"/>
                            </p:stCondLst>
                            <p:childTnLst>
                              <p:par>
                                <p:cTn id="9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5" dur="3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6" dur="3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7" dur="3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8" fill="hold">
                            <p:stCondLst>
                              <p:cond delay="22050"/>
                            </p:stCondLst>
                            <p:childTnLst>
                              <p:par>
                                <p:cTn id="9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1" dur="3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2" dur="3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3" dur="3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4" fill="hold">
                            <p:stCondLst>
                              <p:cond delay="22350"/>
                            </p:stCondLst>
                            <p:childTnLst>
                              <p:par>
                                <p:cTn id="9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7" dur="3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8" dur="3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9" dur="3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0" fill="hold">
                            <p:stCondLst>
                              <p:cond delay="22650"/>
                            </p:stCondLst>
                            <p:childTnLst>
                              <p:par>
                                <p:cTn id="9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3" dur="3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3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5" dur="3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6" fill="hold">
                            <p:stCondLst>
                              <p:cond delay="22950"/>
                            </p:stCondLst>
                            <p:childTnLst>
                              <p:par>
                                <p:cTn id="9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9" dur="3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0" dur="3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1" dur="3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2" fill="hold">
                            <p:stCondLst>
                              <p:cond delay="23250"/>
                            </p:stCondLst>
                            <p:childTnLst>
                              <p:par>
                                <p:cTn id="10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5" dur="3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3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7" dur="3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8" fill="hold">
                            <p:stCondLst>
                              <p:cond delay="23550"/>
                            </p:stCondLst>
                            <p:childTnLst>
                              <p:par>
                                <p:cTn id="100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1" dur="3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2" dur="3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3" dur="3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4" fill="hold">
                            <p:stCondLst>
                              <p:cond delay="23850"/>
                            </p:stCondLst>
                            <p:childTnLst>
                              <p:par>
                                <p:cTn id="10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7" dur="3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8" dur="3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9" dur="3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0" fill="hold">
                            <p:stCondLst>
                              <p:cond delay="24150"/>
                            </p:stCondLst>
                            <p:childTnLst>
                              <p:par>
                                <p:cTn id="10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3" dur="3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4" dur="3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5" dur="3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6" fill="hold">
                            <p:stCondLst>
                              <p:cond delay="24450"/>
                            </p:stCondLst>
                            <p:childTnLst>
                              <p:par>
                                <p:cTn id="10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9" dur="3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0" dur="3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1" dur="3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2" fill="hold">
                            <p:stCondLst>
                              <p:cond delay="24750"/>
                            </p:stCondLst>
                            <p:childTnLst>
                              <p:par>
                                <p:cTn id="10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5" dur="3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6" dur="3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7" dur="3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8" fill="hold">
                            <p:stCondLst>
                              <p:cond delay="25050"/>
                            </p:stCondLst>
                            <p:childTnLst>
                              <p:par>
                                <p:cTn id="10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1" dur="3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2" dur="3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3" dur="3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4" fill="hold">
                            <p:stCondLst>
                              <p:cond delay="25350"/>
                            </p:stCondLst>
                            <p:childTnLst>
                              <p:par>
                                <p:cTn id="10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7" dur="3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3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9" dur="3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0" fill="hold">
                            <p:stCondLst>
                              <p:cond delay="25650"/>
                            </p:stCondLst>
                            <p:childTnLst>
                              <p:par>
                                <p:cTn id="10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3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4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5" dur="3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6" fill="hold">
                            <p:stCondLst>
                              <p:cond delay="25950"/>
                            </p:stCondLst>
                            <p:childTnLst>
                              <p:par>
                                <p:cTn id="10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9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0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1"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2" fill="hold">
                            <p:stCondLst>
                              <p:cond delay="26250"/>
                            </p:stCondLst>
                            <p:childTnLst>
                              <p:par>
                                <p:cTn id="10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5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6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7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8" fill="hold">
                            <p:stCondLst>
                              <p:cond delay="26550"/>
                            </p:stCondLst>
                            <p:childTnLst>
                              <p:par>
                                <p:cTn id="10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1" dur="3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2" dur="3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3" dur="3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4" fill="hold">
                            <p:stCondLst>
                              <p:cond delay="26850"/>
                            </p:stCondLst>
                            <p:childTnLst>
                              <p:par>
                                <p:cTn id="10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7" dur="15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1" dur="15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2" fill="hold">
                            <p:stCondLst>
                              <p:cond delay="27150"/>
                            </p:stCondLst>
                            <p:childTnLst>
                              <p:par>
                                <p:cTn id="10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5" dur="15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6" fill="hold">
                            <p:stCondLst>
                              <p:cond delay="27300"/>
                            </p:stCondLst>
                            <p:childTnLst>
                              <p:par>
                                <p:cTn id="10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9" dur="15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0" fill="hold">
                            <p:stCondLst>
                              <p:cond delay="27450"/>
                            </p:stCondLst>
                            <p:childTnLst>
                              <p:par>
                                <p:cTn id="10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3" dur="15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4" fill="hold">
                            <p:stCondLst>
                              <p:cond delay="27600"/>
                            </p:stCondLst>
                            <p:childTnLst>
                              <p:par>
                                <p:cTn id="10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7" dur="15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8" fill="hold">
                            <p:stCondLst>
                              <p:cond delay="27750"/>
                            </p:stCondLst>
                            <p:childTnLst>
                              <p:par>
                                <p:cTn id="10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1" dur="15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2" fill="hold">
                            <p:stCondLst>
                              <p:cond delay="27900"/>
                            </p:stCondLst>
                            <p:childTnLst>
                              <p:par>
                                <p:cTn id="1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5" dur="15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6" fill="hold">
                            <p:stCondLst>
                              <p:cond delay="28050"/>
                            </p:stCondLst>
                            <p:childTnLst>
                              <p:par>
                                <p:cTn id="1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9" dur="15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0" fill="hold">
                            <p:stCondLst>
                              <p:cond delay="28200"/>
                            </p:stCondLst>
                            <p:childTnLst>
                              <p:par>
                                <p:cTn id="1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3" dur="15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4" fill="hold">
                            <p:stCondLst>
                              <p:cond delay="28350"/>
                            </p:stCondLst>
                            <p:childTnLst>
                              <p:par>
                                <p:cTn id="1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7" dur="15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1" dur="15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2" fill="hold">
                            <p:stCondLst>
                              <p:cond delay="28650"/>
                            </p:stCondLst>
                            <p:childTnLst>
                              <p:par>
                                <p:cTn id="1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5" dur="15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6" fill="hold">
                            <p:stCondLst>
                              <p:cond delay="28800"/>
                            </p:stCondLst>
                            <p:childTnLst>
                              <p:par>
                                <p:cTn id="1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9" dur="15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0" fill="hold">
                            <p:stCondLst>
                              <p:cond delay="28950"/>
                            </p:stCondLst>
                            <p:childTnLst>
                              <p:par>
                                <p:cTn id="1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3" dur="15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4" fill="hold">
                            <p:stCondLst>
                              <p:cond delay="29100"/>
                            </p:stCondLst>
                            <p:childTnLst>
                              <p:par>
                                <p:cTn id="1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7" dur="15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8" fill="hold">
                            <p:stCondLst>
                              <p:cond delay="29250"/>
                            </p:stCondLst>
                            <p:childTnLst>
                              <p:par>
                                <p:cTn id="1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1" dur="15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2" fill="hold">
                            <p:stCondLst>
                              <p:cond delay="29400"/>
                            </p:stCondLst>
                            <p:childTnLst>
                              <p:par>
                                <p:cTn id="1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5" dur="15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6" fill="hold">
                            <p:stCondLst>
                              <p:cond delay="29550"/>
                            </p:stCondLst>
                            <p:childTnLst>
                              <p:par>
                                <p:cTn id="1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9" dur="15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0" fill="hold">
                            <p:stCondLst>
                              <p:cond delay="29700"/>
                            </p:stCondLst>
                            <p:childTnLst>
                              <p:par>
                                <p:cTn id="1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3" dur="15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4" fill="hold">
                            <p:stCondLst>
                              <p:cond delay="29850"/>
                            </p:stCondLst>
                            <p:childTnLst>
                              <p:par>
                                <p:cTn id="1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7" dur="15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1" dur="15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2" fill="hold">
                            <p:stCondLst>
                              <p:cond delay="30150"/>
                            </p:stCondLst>
                            <p:childTnLst>
                              <p:par>
                                <p:cTn id="1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5" dur="15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6" fill="hold">
                            <p:stCondLst>
                              <p:cond delay="30300"/>
                            </p:stCondLst>
                            <p:childTnLst>
                              <p:par>
                                <p:cTn id="1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9" dur="15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0" fill="hold">
                            <p:stCondLst>
                              <p:cond delay="30450"/>
                            </p:stCondLst>
                            <p:childTnLst>
                              <p:par>
                                <p:cTn id="1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3" dur="15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4" fill="hold">
                            <p:stCondLst>
                              <p:cond delay="30600"/>
                            </p:stCondLst>
                            <p:childTnLst>
                              <p:par>
                                <p:cTn id="1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7" dur="15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8" fill="hold">
                            <p:stCondLst>
                              <p:cond delay="30750"/>
                            </p:stCondLst>
                            <p:childTnLst>
                              <p:par>
                                <p:cTn id="1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1" dur="15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2" fill="hold">
                            <p:stCondLst>
                              <p:cond delay="30900"/>
                            </p:stCondLst>
                            <p:childTnLst>
                              <p:par>
                                <p:cTn id="1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5" dur="15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6" fill="hold">
                            <p:stCondLst>
                              <p:cond delay="31050"/>
                            </p:stCondLst>
                            <p:childTnLst>
                              <p:par>
                                <p:cTn id="1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9" dur="15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0" fill="hold">
                            <p:stCondLst>
                              <p:cond delay="31200"/>
                            </p:stCondLst>
                            <p:childTnLst>
                              <p:par>
                                <p:cTn id="1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3" dur="15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4" fill="hold">
                            <p:stCondLst>
                              <p:cond delay="31350"/>
                            </p:stCondLst>
                            <p:childTnLst>
                              <p:par>
                                <p:cTn id="1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7" dur="15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8" fill="hold">
                            <p:stCondLst>
                              <p:cond delay="31500"/>
                            </p:stCondLst>
                            <p:childTnLst>
                              <p:par>
                                <p:cTn id="11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1" dur="15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2" fill="hold">
                            <p:stCondLst>
                              <p:cond delay="31650"/>
                            </p:stCondLst>
                            <p:childTnLst>
                              <p:par>
                                <p:cTn id="1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5" dur="15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6" fill="hold">
                            <p:stCondLst>
                              <p:cond delay="31800"/>
                            </p:stCondLst>
                            <p:childTnLst>
                              <p:par>
                                <p:cTn id="12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9" dur="15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0" fill="hold">
                            <p:stCondLst>
                              <p:cond delay="31950"/>
                            </p:stCondLst>
                            <p:childTnLst>
                              <p:par>
                                <p:cTn id="1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3" dur="15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4" fill="hold">
                            <p:stCondLst>
                              <p:cond delay="32100"/>
                            </p:stCondLst>
                            <p:childTnLst>
                              <p:par>
                                <p:cTn id="12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7" dur="15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8" fill="hold">
                            <p:stCondLst>
                              <p:cond delay="32250"/>
                            </p:stCondLst>
                            <p:childTnLst>
                              <p:par>
                                <p:cTn id="12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1" dur="15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2" fill="hold">
                            <p:stCondLst>
                              <p:cond delay="32400"/>
                            </p:stCondLst>
                            <p:childTnLst>
                              <p:par>
                                <p:cTn id="12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5" dur="15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6" fill="hold">
                            <p:stCondLst>
                              <p:cond delay="32550"/>
                            </p:stCondLst>
                            <p:childTnLst>
                              <p:par>
                                <p:cTn id="12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9" dur="15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0" fill="hold">
                            <p:stCondLst>
                              <p:cond delay="32700"/>
                            </p:stCondLst>
                            <p:childTnLst>
                              <p:par>
                                <p:cTn id="12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3" dur="15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4" fill="hold">
                            <p:stCondLst>
                              <p:cond delay="32850"/>
                            </p:stCondLst>
                            <p:childTnLst>
                              <p:par>
                                <p:cTn id="12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7" dur="15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1" dur="15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2" fill="hold">
                            <p:stCondLst>
                              <p:cond delay="33150"/>
                            </p:stCondLst>
                            <p:childTnLst>
                              <p:par>
                                <p:cTn id="12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5" dur="15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6" fill="hold">
                            <p:stCondLst>
                              <p:cond delay="33300"/>
                            </p:stCondLst>
                            <p:childTnLst>
                              <p:par>
                                <p:cTn id="12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9" dur="15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0" fill="hold">
                            <p:stCondLst>
                              <p:cond delay="33450"/>
                            </p:stCondLst>
                            <p:childTnLst>
                              <p:par>
                                <p:cTn id="12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3" dur="15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4" fill="hold">
                            <p:stCondLst>
                              <p:cond delay="33600"/>
                            </p:stCondLst>
                            <p:childTnLst>
                              <p:par>
                                <p:cTn id="1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7" dur="15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8" fill="hold">
                            <p:stCondLst>
                              <p:cond delay="33750"/>
                            </p:stCondLst>
                            <p:childTnLst>
                              <p:par>
                                <p:cTn id="1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1" dur="15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2" fill="hold">
                            <p:stCondLst>
                              <p:cond delay="33900"/>
                            </p:stCondLst>
                            <p:childTnLst>
                              <p:par>
                                <p:cTn id="12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5" dur="15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6" fill="hold">
                            <p:stCondLst>
                              <p:cond delay="34050"/>
                            </p:stCondLst>
                            <p:childTnLst>
                              <p:par>
                                <p:cTn id="12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9" dur="15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0" fill="hold">
                            <p:stCondLst>
                              <p:cond delay="34200"/>
                            </p:stCondLst>
                            <p:childTnLst>
                              <p:par>
                                <p:cTn id="12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3" dur="15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4" fill="hold">
                            <p:stCondLst>
                              <p:cond delay="34350"/>
                            </p:stCondLst>
                            <p:childTnLst>
                              <p:par>
                                <p:cTn id="12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7" dur="15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8" fill="hold">
                            <p:stCondLst>
                              <p:cond delay="34500"/>
                            </p:stCondLst>
                            <p:childTnLst>
                              <p:par>
                                <p:cTn id="12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1" dur="15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2" fill="hold">
                            <p:stCondLst>
                              <p:cond delay="34650"/>
                            </p:stCondLst>
                            <p:childTnLst>
                              <p:par>
                                <p:cTn id="12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5" dur="15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6" fill="hold">
                            <p:stCondLst>
                              <p:cond delay="34800"/>
                            </p:stCondLst>
                            <p:childTnLst>
                              <p:par>
                                <p:cTn id="12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9" dur="15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0" fill="hold">
                            <p:stCondLst>
                              <p:cond delay="34950"/>
                            </p:stCondLst>
                            <p:childTnLst>
                              <p:par>
                                <p:cTn id="12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3" dur="15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4" fill="hold">
                            <p:stCondLst>
                              <p:cond delay="35100"/>
                            </p:stCondLst>
                            <p:childTnLst>
                              <p:par>
                                <p:cTn id="12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7" dur="15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8" fill="hold">
                            <p:stCondLst>
                              <p:cond delay="35250"/>
                            </p:stCondLst>
                            <p:childTnLst>
                              <p:par>
                                <p:cTn id="12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1" dur="1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2" fill="hold">
                            <p:stCondLst>
                              <p:cond delay="35400"/>
                            </p:stCondLst>
                            <p:childTnLst>
                              <p:par>
                                <p:cTn id="13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5" dur="15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6" fill="hold">
                            <p:stCondLst>
                              <p:cond delay="35550"/>
                            </p:stCondLst>
                            <p:childTnLst>
                              <p:par>
                                <p:cTn id="13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9" dur="15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0" fill="hold">
                            <p:stCondLst>
                              <p:cond delay="35700"/>
                            </p:stCondLst>
                            <p:childTnLst>
                              <p:par>
                                <p:cTn id="13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3" dur="15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4" fill="hold">
                            <p:stCondLst>
                              <p:cond delay="35850"/>
                            </p:stCondLst>
                            <p:childTnLst>
                              <p:par>
                                <p:cTn id="13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7" dur="15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1" dur="15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2" fill="hold">
                            <p:stCondLst>
                              <p:cond delay="36150"/>
                            </p:stCondLst>
                            <p:childTnLst>
                              <p:par>
                                <p:cTn id="13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5" dur="15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6" fill="hold">
                            <p:stCondLst>
                              <p:cond delay="36300"/>
                            </p:stCondLst>
                            <p:childTnLst>
                              <p:par>
                                <p:cTn id="13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9" dur="15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0" fill="hold">
                            <p:stCondLst>
                              <p:cond delay="36450"/>
                            </p:stCondLst>
                            <p:childTnLst>
                              <p:par>
                                <p:cTn id="13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3" dur="15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4" fill="hold">
                            <p:stCondLst>
                              <p:cond delay="36600"/>
                            </p:stCondLst>
                            <p:childTnLst>
                              <p:par>
                                <p:cTn id="13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7" dur="15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8" fill="hold">
                            <p:stCondLst>
                              <p:cond delay="36750"/>
                            </p:stCondLst>
                            <p:childTnLst>
                              <p:par>
                                <p:cTn id="13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1" dur="15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2" fill="hold">
                            <p:stCondLst>
                              <p:cond delay="36900"/>
                            </p:stCondLst>
                            <p:childTnLst>
                              <p:par>
                                <p:cTn id="13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5" dur="15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6" fill="hold">
                            <p:stCondLst>
                              <p:cond delay="37050"/>
                            </p:stCondLst>
                            <p:childTnLst>
                              <p:par>
                                <p:cTn id="13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9" dur="15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0" fill="hold">
                            <p:stCondLst>
                              <p:cond delay="37200"/>
                            </p:stCondLst>
                            <p:childTnLst>
                              <p:par>
                                <p:cTn id="13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3" dur="15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4" fill="hold">
                            <p:stCondLst>
                              <p:cond delay="37350"/>
                            </p:stCondLst>
                            <p:childTnLst>
                              <p:par>
                                <p:cTn id="13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7" dur="15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8" fill="hold">
                            <p:stCondLst>
                              <p:cond delay="37500"/>
                            </p:stCondLst>
                            <p:childTnLst>
                              <p:par>
                                <p:cTn id="13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1" dur="15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2" fill="hold">
                            <p:stCondLst>
                              <p:cond delay="37650"/>
                            </p:stCondLst>
                            <p:childTnLst>
                              <p:par>
                                <p:cTn id="13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5" dur="15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6" fill="hold">
                            <p:stCondLst>
                              <p:cond delay="37800"/>
                            </p:stCondLst>
                            <p:childTnLst>
                              <p:par>
                                <p:cTn id="13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9" dur="15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0" fill="hold">
                            <p:stCondLst>
                              <p:cond delay="37950"/>
                            </p:stCondLst>
                            <p:childTnLst>
                              <p:par>
                                <p:cTn id="13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3" dur="15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4" fill="hold">
                            <p:stCondLst>
                              <p:cond delay="38100"/>
                            </p:stCondLst>
                            <p:childTnLst>
                              <p:par>
                                <p:cTn id="13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7" dur="15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8" fill="hold">
                            <p:stCondLst>
                              <p:cond delay="38250"/>
                            </p:stCondLst>
                            <p:childTnLst>
                              <p:par>
                                <p:cTn id="13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1" dur="15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2" fill="hold">
                            <p:stCondLst>
                              <p:cond delay="38400"/>
                            </p:stCondLst>
                            <p:childTnLst>
                              <p:par>
                                <p:cTn id="13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5" dur="15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6" fill="hold">
                            <p:stCondLst>
                              <p:cond delay="38550"/>
                            </p:stCondLst>
                            <p:childTnLst>
                              <p:par>
                                <p:cTn id="13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9" dur="15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0" fill="hold">
                            <p:stCondLst>
                              <p:cond delay="38700"/>
                            </p:stCondLst>
                            <p:childTnLst>
                              <p:par>
                                <p:cTn id="13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3" dur="15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4" fill="hold">
                            <p:stCondLst>
                              <p:cond delay="38850"/>
                            </p:stCondLst>
                            <p:childTnLst>
                              <p:par>
                                <p:cTn id="13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7" dur="15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3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1" dur="15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2" fill="hold">
                            <p:stCondLst>
                              <p:cond delay="39150"/>
                            </p:stCondLst>
                            <p:childTnLst>
                              <p:par>
                                <p:cTn id="14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5" dur="15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6" fill="hold">
                            <p:stCondLst>
                              <p:cond delay="39300"/>
                            </p:stCondLst>
                            <p:childTnLst>
                              <p:par>
                                <p:cTn id="14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9" dur="15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0" fill="hold">
                            <p:stCondLst>
                              <p:cond delay="39450"/>
                            </p:stCondLst>
                            <p:childTnLst>
                              <p:par>
                                <p:cTn id="14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3" dur="15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4" fill="hold">
                            <p:stCondLst>
                              <p:cond delay="39600"/>
                            </p:stCondLst>
                            <p:childTnLst>
                              <p:par>
                                <p:cTn id="14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7" dur="15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8" fill="hold">
                            <p:stCondLst>
                              <p:cond delay="39750"/>
                            </p:stCondLst>
                            <p:childTnLst>
                              <p:par>
                                <p:cTn id="14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1" dur="15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2" fill="hold">
                            <p:stCondLst>
                              <p:cond delay="39900"/>
                            </p:stCondLst>
                            <p:childTnLst>
                              <p:par>
                                <p:cTn id="14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5" dur="1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6" fill="hold">
                            <p:stCondLst>
                              <p:cond delay="40050"/>
                            </p:stCondLst>
                            <p:childTnLst>
                              <p:par>
                                <p:cTn id="14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9" dur="15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0" fill="hold">
                            <p:stCondLst>
                              <p:cond delay="40200"/>
                            </p:stCondLst>
                            <p:childTnLst>
                              <p:par>
                                <p:cTn id="14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3" dur="15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4" fill="hold">
                            <p:stCondLst>
                              <p:cond delay="40350"/>
                            </p:stCondLst>
                            <p:childTnLst>
                              <p:par>
                                <p:cTn id="14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7" dur="15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4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1" dur="15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2" fill="hold">
                            <p:stCondLst>
                              <p:cond delay="40650"/>
                            </p:stCondLst>
                            <p:childTnLst>
                              <p:par>
                                <p:cTn id="14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5" dur="15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6" fill="hold">
                            <p:stCondLst>
                              <p:cond delay="40800"/>
                            </p:stCondLst>
                            <p:childTnLst>
                              <p:par>
                                <p:cTn id="14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9" dur="15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0" fill="hold">
                            <p:stCondLst>
                              <p:cond delay="40950"/>
                            </p:stCondLst>
                            <p:childTnLst>
                              <p:par>
                                <p:cTn id="14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3" dur="15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4" fill="hold">
                            <p:stCondLst>
                              <p:cond delay="41100"/>
                            </p:stCondLst>
                            <p:childTnLst>
                              <p:par>
                                <p:cTn id="14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7" dur="15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8" fill="hold">
                            <p:stCondLst>
                              <p:cond delay="41250"/>
                            </p:stCondLst>
                            <p:childTnLst>
                              <p:par>
                                <p:cTn id="14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1" dur="15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2" fill="hold">
                            <p:stCondLst>
                              <p:cond delay="41400"/>
                            </p:stCondLst>
                            <p:childTnLst>
                              <p:par>
                                <p:cTn id="14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5" dur="15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6" fill="hold">
                            <p:stCondLst>
                              <p:cond delay="41550"/>
                            </p:stCondLst>
                            <p:childTnLst>
                              <p:par>
                                <p:cTn id="14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9" dur="15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0" fill="hold">
                            <p:stCondLst>
                              <p:cond delay="41700"/>
                            </p:stCondLst>
                            <p:childTnLst>
                              <p:par>
                                <p:cTn id="14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3" dur="15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4" fill="hold">
                            <p:stCondLst>
                              <p:cond delay="41850"/>
                            </p:stCondLst>
                            <p:childTnLst>
                              <p:par>
                                <p:cTn id="14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7" dur="15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8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1" dur="15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2" fill="hold">
                            <p:stCondLst>
                              <p:cond delay="42150"/>
                            </p:stCondLst>
                            <p:childTnLst>
                              <p:par>
                                <p:cTn id="14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5" dur="15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6" fill="hold">
                            <p:stCondLst>
                              <p:cond delay="42300"/>
                            </p:stCondLst>
                            <p:childTnLst>
                              <p:par>
                                <p:cTn id="14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9" dur="15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0" fill="hold">
                            <p:stCondLst>
                              <p:cond delay="42450"/>
                            </p:stCondLst>
                            <p:childTnLst>
                              <p:par>
                                <p:cTn id="14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3" dur="15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4" fill="hold">
                            <p:stCondLst>
                              <p:cond delay="42600"/>
                            </p:stCondLst>
                            <p:childTnLst>
                              <p:par>
                                <p:cTn id="14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7" dur="15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8" fill="hold">
                            <p:stCondLst>
                              <p:cond delay="42750"/>
                            </p:stCondLst>
                            <p:childTnLst>
                              <p:par>
                                <p:cTn id="14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1" dur="15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2" fill="hold">
                            <p:stCondLst>
                              <p:cond delay="42900"/>
                            </p:stCondLst>
                            <p:childTnLst>
                              <p:par>
                                <p:cTn id="15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5" dur="15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6" fill="hold">
                            <p:stCondLst>
                              <p:cond delay="43050"/>
                            </p:stCondLst>
                            <p:childTnLst>
                              <p:par>
                                <p:cTn id="15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9" dur="15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0" fill="hold">
                            <p:stCondLst>
                              <p:cond delay="43200"/>
                            </p:stCondLst>
                            <p:childTnLst>
                              <p:par>
                                <p:cTn id="15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3" dur="15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4" fill="hold">
                            <p:stCondLst>
                              <p:cond delay="43350"/>
                            </p:stCondLst>
                            <p:childTnLst>
                              <p:par>
                                <p:cTn id="15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7" dur="15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8" fill="hold">
                            <p:stCondLst>
                              <p:cond delay="43500"/>
                            </p:stCondLst>
                            <p:childTnLst>
                              <p:par>
                                <p:cTn id="15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1" dur="15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2" fill="hold">
                            <p:stCondLst>
                              <p:cond delay="43650"/>
                            </p:stCondLst>
                            <p:childTnLst>
                              <p:par>
                                <p:cTn id="15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5" dur="15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6" fill="hold">
                            <p:stCondLst>
                              <p:cond delay="43800"/>
                            </p:stCondLst>
                            <p:childTnLst>
                              <p:par>
                                <p:cTn id="15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9" dur="15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0" fill="hold">
                            <p:stCondLst>
                              <p:cond delay="43950"/>
                            </p:stCondLst>
                            <p:childTnLst>
                              <p:par>
                                <p:cTn id="15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3" dur="15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4" fill="hold">
                            <p:stCondLst>
                              <p:cond delay="44100"/>
                            </p:stCondLst>
                            <p:childTnLst>
                              <p:par>
                                <p:cTn id="15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7" dur="15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8" fill="hold">
                            <p:stCondLst>
                              <p:cond delay="44250"/>
                            </p:stCondLst>
                            <p:childTnLst>
                              <p:par>
                                <p:cTn id="15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1" dur="15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2" fill="hold">
                            <p:stCondLst>
                              <p:cond delay="44400"/>
                            </p:stCondLst>
                            <p:childTnLst>
                              <p:par>
                                <p:cTn id="15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5" dur="15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6" fill="hold">
                            <p:stCondLst>
                              <p:cond delay="44550"/>
                            </p:stCondLst>
                            <p:childTnLst>
                              <p:par>
                                <p:cTn id="15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9" dur="15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0" fill="hold">
                            <p:stCondLst>
                              <p:cond delay="44700"/>
                            </p:stCondLst>
                            <p:childTnLst>
                              <p:par>
                                <p:cTn id="15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3" dur="15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4" fill="hold">
                            <p:stCondLst>
                              <p:cond delay="44850"/>
                            </p:stCondLst>
                            <p:childTnLst>
                              <p:par>
                                <p:cTn id="15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7" dur="15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8" fill="hold">
                            <p:stCondLst>
                              <p:cond delay="45000"/>
                            </p:stCondLst>
                            <p:childTnLst>
                              <p:par>
                                <p:cTn id="15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1" dur="15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2" fill="hold">
                            <p:stCondLst>
                              <p:cond delay="45150"/>
                            </p:stCondLst>
                            <p:childTnLst>
                              <p:par>
                                <p:cTn id="15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5" dur="15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6" fill="hold">
                            <p:stCondLst>
                              <p:cond delay="45300"/>
                            </p:stCondLst>
                            <p:childTnLst>
                              <p:par>
                                <p:cTn id="15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9" dur="15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0" fill="hold">
                            <p:stCondLst>
                              <p:cond delay="45450"/>
                            </p:stCondLst>
                            <p:childTnLst>
                              <p:par>
                                <p:cTn id="15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3" dur="15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4" fill="hold">
                            <p:stCondLst>
                              <p:cond delay="45600"/>
                            </p:stCondLst>
                            <p:childTnLst>
                              <p:par>
                                <p:cTn id="15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7" dur="15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8" fill="hold">
                            <p:stCondLst>
                              <p:cond delay="45750"/>
                            </p:stCondLst>
                            <p:childTnLst>
                              <p:par>
                                <p:cTn id="15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1" dur="15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2" fill="hold">
                            <p:stCondLst>
                              <p:cond delay="45900"/>
                            </p:stCondLst>
                            <p:childTnLst>
                              <p:par>
                                <p:cTn id="15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5" dur="15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6" fill="hold">
                            <p:stCondLst>
                              <p:cond delay="46050"/>
                            </p:stCondLst>
                            <p:childTnLst>
                              <p:par>
                                <p:cTn id="15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9" dur="15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0" fill="hold">
                            <p:stCondLst>
                              <p:cond delay="46200"/>
                            </p:stCondLst>
                            <p:childTnLst>
                              <p:par>
                                <p:cTn id="15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3" dur="15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4" fill="hold">
                            <p:stCondLst>
                              <p:cond delay="46350"/>
                            </p:stCondLst>
                            <p:childTnLst>
                              <p:par>
                                <p:cTn id="15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7" dur="15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8" fill="hold">
                            <p:stCondLst>
                              <p:cond delay="46500"/>
                            </p:stCondLst>
                            <p:childTnLst>
                              <p:par>
                                <p:cTn id="15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1" dur="15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2" fill="hold">
                            <p:stCondLst>
                              <p:cond delay="46650"/>
                            </p:stCondLst>
                            <p:childTnLst>
                              <p:par>
                                <p:cTn id="16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5" dur="15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6" fill="hold">
                            <p:stCondLst>
                              <p:cond delay="46800"/>
                            </p:stCondLst>
                            <p:childTnLst>
                              <p:par>
                                <p:cTn id="16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9" dur="15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0" fill="hold">
                            <p:stCondLst>
                              <p:cond delay="46950"/>
                            </p:stCondLst>
                            <p:childTnLst>
                              <p:par>
                                <p:cTn id="16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3" dur="15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4" fill="hold">
                            <p:stCondLst>
                              <p:cond delay="47100"/>
                            </p:stCondLst>
                            <p:childTnLst>
                              <p:par>
                                <p:cTn id="16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7" dur="15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8" fill="hold">
                            <p:stCondLst>
                              <p:cond delay="47250"/>
                            </p:stCondLst>
                            <p:childTnLst>
                              <p:par>
                                <p:cTn id="16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1" dur="15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2" fill="hold">
                            <p:stCondLst>
                              <p:cond delay="47400"/>
                            </p:stCondLst>
                            <p:childTnLst>
                              <p:par>
                                <p:cTn id="16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5" dur="15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6" fill="hold">
                            <p:stCondLst>
                              <p:cond delay="47550"/>
                            </p:stCondLst>
                            <p:childTnLst>
                              <p:par>
                                <p:cTn id="16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9" dur="15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0" fill="hold">
                            <p:stCondLst>
                              <p:cond delay="47700"/>
                            </p:stCondLst>
                            <p:childTnLst>
                              <p:par>
                                <p:cTn id="16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3" dur="15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4" fill="hold">
                            <p:stCondLst>
                              <p:cond delay="47850"/>
                            </p:stCondLst>
                            <p:childTnLst>
                              <p:par>
                                <p:cTn id="16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7" dur="15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6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1" dur="15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2" fill="hold">
                            <p:stCondLst>
                              <p:cond delay="48150"/>
                            </p:stCondLst>
                            <p:childTnLst>
                              <p:par>
                                <p:cTn id="16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5" dur="15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6" fill="hold">
                            <p:stCondLst>
                              <p:cond delay="48300"/>
                            </p:stCondLst>
                            <p:childTnLst>
                              <p:par>
                                <p:cTn id="16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9" dur="15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0" fill="hold">
                            <p:stCondLst>
                              <p:cond delay="48450"/>
                            </p:stCondLst>
                            <p:childTnLst>
                              <p:par>
                                <p:cTn id="16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3" dur="15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4" fill="hold">
                            <p:stCondLst>
                              <p:cond delay="48600"/>
                            </p:stCondLst>
                            <p:childTnLst>
                              <p:par>
                                <p:cTn id="16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7" dur="15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8" fill="hold">
                            <p:stCondLst>
                              <p:cond delay="48750"/>
                            </p:stCondLst>
                            <p:childTnLst>
                              <p:par>
                                <p:cTn id="16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1" dur="15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2" fill="hold">
                            <p:stCondLst>
                              <p:cond delay="48900"/>
                            </p:stCondLst>
                            <p:childTnLst>
                              <p:par>
                                <p:cTn id="16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5" dur="15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6" fill="hold">
                            <p:stCondLst>
                              <p:cond delay="49050"/>
                            </p:stCondLst>
                            <p:childTnLst>
                              <p:par>
                                <p:cTn id="16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9" dur="15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0" fill="hold">
                            <p:stCondLst>
                              <p:cond delay="49200"/>
                            </p:stCondLst>
                            <p:childTnLst>
                              <p:par>
                                <p:cTn id="16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3" dur="15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4" fill="hold">
                            <p:stCondLst>
                              <p:cond delay="49350"/>
                            </p:stCondLst>
                            <p:childTnLst>
                              <p:par>
                                <p:cTn id="16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7" dur="15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8" fill="hold">
                            <p:stCondLst>
                              <p:cond delay="49500"/>
                            </p:stCondLst>
                            <p:childTnLst>
                              <p:par>
                                <p:cTn id="16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1" dur="15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2" fill="hold">
                            <p:stCondLst>
                              <p:cond delay="49650"/>
                            </p:stCondLst>
                            <p:childTnLst>
                              <p:par>
                                <p:cTn id="16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5" dur="15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6" fill="hold">
                            <p:stCondLst>
                              <p:cond delay="49800"/>
                            </p:stCondLst>
                            <p:childTnLst>
                              <p:par>
                                <p:cTn id="16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9" dur="15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0" fill="hold">
                            <p:stCondLst>
                              <p:cond delay="49950"/>
                            </p:stCondLst>
                            <p:childTnLst>
                              <p:par>
                                <p:cTn id="16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3" dur="15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4" fill="hold">
                            <p:stCondLst>
                              <p:cond delay="50100"/>
                            </p:stCondLst>
                            <p:childTnLst>
                              <p:par>
                                <p:cTn id="16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7" dur="15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8" fill="hold">
                            <p:stCondLst>
                              <p:cond delay="50250"/>
                            </p:stCondLst>
                            <p:childTnLst>
                              <p:par>
                                <p:cTn id="16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1" dur="15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2" fill="hold">
                            <p:stCondLst>
                              <p:cond delay="50400"/>
                            </p:stCondLst>
                            <p:childTnLst>
                              <p:par>
                                <p:cTn id="17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5" dur="15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6" fill="hold">
                            <p:stCondLst>
                              <p:cond delay="50550"/>
                            </p:stCondLst>
                            <p:childTnLst>
                              <p:par>
                                <p:cTn id="17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9" dur="15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0" fill="hold">
                            <p:stCondLst>
                              <p:cond delay="50700"/>
                            </p:stCondLst>
                            <p:childTnLst>
                              <p:par>
                                <p:cTn id="17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3" dur="15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4" fill="hold">
                            <p:stCondLst>
                              <p:cond delay="50850"/>
                            </p:stCondLst>
                            <p:childTnLst>
                              <p:par>
                                <p:cTn id="17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7" dur="15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8" fill="hold">
                            <p:stCondLst>
                              <p:cond delay="51000"/>
                            </p:stCondLst>
                            <p:childTnLst>
                              <p:par>
                                <p:cTn id="17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1" dur="15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2" fill="hold">
                            <p:stCondLst>
                              <p:cond delay="51150"/>
                            </p:stCondLst>
                            <p:childTnLst>
                              <p:par>
                                <p:cTn id="17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5" dur="15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6" fill="hold">
                            <p:stCondLst>
                              <p:cond delay="51300"/>
                            </p:stCondLst>
                            <p:childTnLst>
                              <p:par>
                                <p:cTn id="17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9" dur="15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0" fill="hold">
                            <p:stCondLst>
                              <p:cond delay="51450"/>
                            </p:stCondLst>
                            <p:childTnLst>
                              <p:par>
                                <p:cTn id="17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3" dur="15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4" fill="hold">
                            <p:stCondLst>
                              <p:cond delay="51600"/>
                            </p:stCondLst>
                            <p:childTnLst>
                              <p:par>
                                <p:cTn id="17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7" dur="15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8" fill="hold">
                            <p:stCondLst>
                              <p:cond delay="51750"/>
                            </p:stCondLst>
                            <p:childTnLst>
                              <p:par>
                                <p:cTn id="17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1" dur="15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2" fill="hold">
                            <p:stCondLst>
                              <p:cond delay="51900"/>
                            </p:stCondLst>
                            <p:childTnLst>
                              <p:par>
                                <p:cTn id="17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5" dur="15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6" fill="hold">
                            <p:stCondLst>
                              <p:cond delay="52050"/>
                            </p:stCondLst>
                            <p:childTnLst>
                              <p:par>
                                <p:cTn id="17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9" dur="15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0" fill="hold">
                            <p:stCondLst>
                              <p:cond delay="52200"/>
                            </p:stCondLst>
                            <p:childTnLst>
                              <p:par>
                                <p:cTn id="17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3" dur="15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4" fill="hold">
                            <p:stCondLst>
                              <p:cond delay="52350"/>
                            </p:stCondLst>
                            <p:childTnLst>
                              <p:par>
                                <p:cTn id="17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7" dur="15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8" fill="hold">
                            <p:stCondLst>
                              <p:cond delay="52500"/>
                            </p:stCondLst>
                            <p:childTnLst>
                              <p:par>
                                <p:cTn id="17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1" dur="15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2" fill="hold">
                            <p:stCondLst>
                              <p:cond delay="52650"/>
                            </p:stCondLst>
                            <p:childTnLst>
                              <p:par>
                                <p:cTn id="17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5" dur="15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6" fill="hold">
                            <p:stCondLst>
                              <p:cond delay="52800"/>
                            </p:stCondLst>
                            <p:childTnLst>
                              <p:par>
                                <p:cTn id="17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9" dur="15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0" fill="hold">
                            <p:stCondLst>
                              <p:cond delay="52950"/>
                            </p:stCondLst>
                            <p:childTnLst>
                              <p:par>
                                <p:cTn id="17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3" dur="15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4" fill="hold">
                            <p:stCondLst>
                              <p:cond delay="53100"/>
                            </p:stCondLst>
                            <p:childTnLst>
                              <p:par>
                                <p:cTn id="17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7" dur="15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8" fill="hold">
                            <p:stCondLst>
                              <p:cond delay="53250"/>
                            </p:stCondLst>
                            <p:childTnLst>
                              <p:par>
                                <p:cTn id="17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1" dur="15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2" fill="hold">
                            <p:stCondLst>
                              <p:cond delay="53400"/>
                            </p:stCondLst>
                            <p:childTnLst>
                              <p:par>
                                <p:cTn id="17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5" dur="15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6" fill="hold">
                            <p:stCondLst>
                              <p:cond delay="53550"/>
                            </p:stCondLst>
                            <p:childTnLst>
                              <p:par>
                                <p:cTn id="17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9" dur="15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0" fill="hold">
                            <p:stCondLst>
                              <p:cond delay="53700"/>
                            </p:stCondLst>
                            <p:childTnLst>
                              <p:par>
                                <p:cTn id="17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3" dur="15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4" fill="hold">
                            <p:stCondLst>
                              <p:cond delay="53850"/>
                            </p:stCondLst>
                            <p:childTnLst>
                              <p:par>
                                <p:cTn id="17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7" dur="15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8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1" dur="15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2" fill="hold">
                            <p:stCondLst>
                              <p:cond delay="54150"/>
                            </p:stCondLst>
                            <p:childTnLst>
                              <p:par>
                                <p:cTn id="18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5" dur="15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6" fill="hold">
                            <p:stCondLst>
                              <p:cond delay="54300"/>
                            </p:stCondLst>
                            <p:childTnLst>
                              <p:par>
                                <p:cTn id="18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9" dur="15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0" fill="hold">
                            <p:stCondLst>
                              <p:cond delay="54450"/>
                            </p:stCondLst>
                            <p:childTnLst>
                              <p:par>
                                <p:cTn id="18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3" dur="15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4" fill="hold">
                            <p:stCondLst>
                              <p:cond delay="54600"/>
                            </p:stCondLst>
                            <p:childTnLst>
                              <p:par>
                                <p:cTn id="18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7" dur="15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8" fill="hold">
                            <p:stCondLst>
                              <p:cond delay="54750"/>
                            </p:stCondLst>
                            <p:childTnLst>
                              <p:par>
                                <p:cTn id="18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1" dur="15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2" fill="hold">
                            <p:stCondLst>
                              <p:cond delay="54900"/>
                            </p:stCondLst>
                            <p:childTnLst>
                              <p:par>
                                <p:cTn id="18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5" dur="15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6" fill="hold">
                            <p:stCondLst>
                              <p:cond delay="55050"/>
                            </p:stCondLst>
                            <p:childTnLst>
                              <p:par>
                                <p:cTn id="18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9" dur="15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0" fill="hold">
                            <p:stCondLst>
                              <p:cond delay="55200"/>
                            </p:stCondLst>
                            <p:childTnLst>
                              <p:par>
                                <p:cTn id="18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3" dur="15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4" fill="hold">
                            <p:stCondLst>
                              <p:cond delay="55350"/>
                            </p:stCondLst>
                            <p:childTnLst>
                              <p:par>
                                <p:cTn id="18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7" dur="15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8" fill="hold">
                            <p:stCondLst>
                              <p:cond delay="55500"/>
                            </p:stCondLst>
                            <p:childTnLst>
                              <p:par>
                                <p:cTn id="18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1" dur="15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2" fill="hold">
                            <p:stCondLst>
                              <p:cond delay="55650"/>
                            </p:stCondLst>
                            <p:childTnLst>
                              <p:par>
                                <p:cTn id="18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5" dur="15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6" fill="hold">
                            <p:stCondLst>
                              <p:cond delay="55800"/>
                            </p:stCondLst>
                            <p:childTnLst>
                              <p:par>
                                <p:cTn id="18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9" dur="15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0" fill="hold">
                            <p:stCondLst>
                              <p:cond delay="55950"/>
                            </p:stCondLst>
                            <p:childTnLst>
                              <p:par>
                                <p:cTn id="18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3" dur="15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4" fill="hold">
                            <p:stCondLst>
                              <p:cond delay="56100"/>
                            </p:stCondLst>
                            <p:childTnLst>
                              <p:par>
                                <p:cTn id="18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7" dur="15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8" fill="hold">
                            <p:stCondLst>
                              <p:cond delay="56250"/>
                            </p:stCondLst>
                            <p:childTnLst>
                              <p:par>
                                <p:cTn id="18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1" dur="15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2" fill="hold">
                            <p:stCondLst>
                              <p:cond delay="56400"/>
                            </p:stCondLst>
                            <p:childTnLst>
                              <p:par>
                                <p:cTn id="18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5" dur="15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6" fill="hold">
                            <p:stCondLst>
                              <p:cond delay="56550"/>
                            </p:stCondLst>
                            <p:childTnLst>
                              <p:par>
                                <p:cTn id="18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9" dur="15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0" fill="hold">
                            <p:stCondLst>
                              <p:cond delay="56700"/>
                            </p:stCondLst>
                            <p:childTnLst>
                              <p:par>
                                <p:cTn id="18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3" dur="15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4" fill="hold">
                            <p:stCondLst>
                              <p:cond delay="56850"/>
                            </p:stCondLst>
                            <p:childTnLst>
                              <p:par>
                                <p:cTn id="18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7" dur="15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8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1" dur="15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2" fill="hold">
                            <p:stCondLst>
                              <p:cond delay="57150"/>
                            </p:stCondLst>
                            <p:childTnLst>
                              <p:par>
                                <p:cTn id="18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5" dur="15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6" fill="hold">
                            <p:stCondLst>
                              <p:cond delay="57300"/>
                            </p:stCondLst>
                            <p:childTnLst>
                              <p:par>
                                <p:cTn id="18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9" dur="15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0" fill="hold">
                            <p:stCondLst>
                              <p:cond delay="57450"/>
                            </p:stCondLst>
                            <p:childTnLst>
                              <p:par>
                                <p:cTn id="18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3" dur="15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4" fill="hold">
                            <p:stCondLst>
                              <p:cond delay="57600"/>
                            </p:stCondLst>
                            <p:childTnLst>
                              <p:par>
                                <p:cTn id="18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7" dur="15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8" fill="hold">
                            <p:stCondLst>
                              <p:cond delay="57750"/>
                            </p:stCondLst>
                            <p:childTnLst>
                              <p:par>
                                <p:cTn id="18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1" dur="15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2" fill="hold">
                            <p:stCondLst>
                              <p:cond delay="57900"/>
                            </p:stCondLst>
                            <p:childTnLst>
                              <p:par>
                                <p:cTn id="19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5" dur="15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6" fill="hold">
                            <p:stCondLst>
                              <p:cond delay="58050"/>
                            </p:stCondLst>
                            <p:childTnLst>
                              <p:par>
                                <p:cTn id="19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9" dur="15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0" fill="hold">
                            <p:stCondLst>
                              <p:cond delay="58200"/>
                            </p:stCondLst>
                            <p:childTnLst>
                              <p:par>
                                <p:cTn id="19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3" dur="15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4" fill="hold">
                            <p:stCondLst>
                              <p:cond delay="58350"/>
                            </p:stCondLst>
                            <p:childTnLst>
                              <p:par>
                                <p:cTn id="19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7" dur="15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8" fill="hold">
                            <p:stCondLst>
                              <p:cond delay="58500"/>
                            </p:stCondLst>
                            <p:childTnLst>
                              <p:par>
                                <p:cTn id="19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1" dur="15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2" fill="hold">
                            <p:stCondLst>
                              <p:cond delay="58650"/>
                            </p:stCondLst>
                            <p:childTnLst>
                              <p:par>
                                <p:cTn id="19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5" dur="15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6" fill="hold">
                            <p:stCondLst>
                              <p:cond delay="58800"/>
                            </p:stCondLst>
                            <p:childTnLst>
                              <p:par>
                                <p:cTn id="19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9" dur="15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0" fill="hold">
                            <p:stCondLst>
                              <p:cond delay="58950"/>
                            </p:stCondLst>
                            <p:childTnLst>
                              <p:par>
                                <p:cTn id="19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3" dur="15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4" fill="hold">
                            <p:stCondLst>
                              <p:cond delay="59100"/>
                            </p:stCondLst>
                            <p:childTnLst>
                              <p:par>
                                <p:cTn id="19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7" dur="15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8" fill="hold">
                            <p:stCondLst>
                              <p:cond delay="59250"/>
                            </p:stCondLst>
                            <p:childTnLst>
                              <p:par>
                                <p:cTn id="19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1" dur="15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2" fill="hold">
                            <p:stCondLst>
                              <p:cond delay="59400"/>
                            </p:stCondLst>
                            <p:childTnLst>
                              <p:par>
                                <p:cTn id="19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5" dur="15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6" fill="hold">
                            <p:stCondLst>
                              <p:cond delay="59550"/>
                            </p:stCondLst>
                            <p:childTnLst>
                              <p:par>
                                <p:cTn id="19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9" dur="15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0" fill="hold">
                            <p:stCondLst>
                              <p:cond delay="59700"/>
                            </p:stCondLst>
                            <p:childTnLst>
                              <p:par>
                                <p:cTn id="19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3" dur="15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4" fill="hold">
                            <p:stCondLst>
                              <p:cond delay="59850"/>
                            </p:stCondLst>
                            <p:childTnLst>
                              <p:par>
                                <p:cTn id="19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7" dur="15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8" fill="hold">
                            <p:stCondLst>
                              <p:cond delay="60000"/>
                            </p:stCondLst>
                            <p:childTnLst>
                              <p:par>
                                <p:cTn id="19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1" dur="15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2" fill="hold">
                            <p:stCondLst>
                              <p:cond delay="60150"/>
                            </p:stCondLst>
                            <p:childTnLst>
                              <p:par>
                                <p:cTn id="19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5" dur="15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6" fill="hold">
                            <p:stCondLst>
                              <p:cond delay="60300"/>
                            </p:stCondLst>
                            <p:childTnLst>
                              <p:par>
                                <p:cTn id="19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9" dur="15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0" fill="hold">
                            <p:stCondLst>
                              <p:cond delay="60450"/>
                            </p:stCondLst>
                            <p:childTnLst>
                              <p:par>
                                <p:cTn id="19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3" dur="15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4" fill="hold">
                            <p:stCondLst>
                              <p:cond delay="60600"/>
                            </p:stCondLst>
                            <p:childTnLst>
                              <p:par>
                                <p:cTn id="19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7" dur="15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8" fill="hold">
                            <p:stCondLst>
                              <p:cond delay="60750"/>
                            </p:stCondLst>
                            <p:childTnLst>
                              <p:par>
                                <p:cTn id="19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1" dur="15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2" fill="hold">
                            <p:stCondLst>
                              <p:cond delay="60900"/>
                            </p:stCondLst>
                            <p:childTnLst>
                              <p:par>
                                <p:cTn id="19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5" dur="15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6" fill="hold">
                            <p:stCondLst>
                              <p:cond delay="61050"/>
                            </p:stCondLst>
                            <p:childTnLst>
                              <p:par>
                                <p:cTn id="19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9" dur="15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0" fill="hold">
                            <p:stCondLst>
                              <p:cond delay="61200"/>
                            </p:stCondLst>
                            <p:childTnLst>
                              <p:par>
                                <p:cTn id="19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3" dur="15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4" fill="hold">
                            <p:stCondLst>
                              <p:cond delay="61350"/>
                            </p:stCondLst>
                            <p:childTnLst>
                              <p:par>
                                <p:cTn id="19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7" dur="15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8" fill="hold">
                            <p:stCondLst>
                              <p:cond delay="61500"/>
                            </p:stCondLst>
                            <p:childTnLst>
                              <p:par>
                                <p:cTn id="19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1" dur="15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2" fill="hold">
                            <p:stCondLst>
                              <p:cond delay="61650"/>
                            </p:stCondLst>
                            <p:childTnLst>
                              <p:par>
                                <p:cTn id="20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5" dur="1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6" fill="hold">
                            <p:stCondLst>
                              <p:cond delay="61800"/>
                            </p:stCondLst>
                            <p:childTnLst>
                              <p:par>
                                <p:cTn id="20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9" dur="15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0" fill="hold">
                            <p:stCondLst>
                              <p:cond delay="61950"/>
                            </p:stCondLst>
                            <p:childTnLst>
                              <p:par>
                                <p:cTn id="20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3" dur="15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4" fill="hold">
                            <p:stCondLst>
                              <p:cond delay="62100"/>
                            </p:stCondLst>
                            <p:childTnLst>
                              <p:par>
                                <p:cTn id="20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7" dur="15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8" fill="hold">
                            <p:stCondLst>
                              <p:cond delay="62250"/>
                            </p:stCondLst>
                            <p:childTnLst>
                              <p:par>
                                <p:cTn id="20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1" dur="15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2" fill="hold">
                            <p:stCondLst>
                              <p:cond delay="62400"/>
                            </p:stCondLst>
                            <p:childTnLst>
                              <p:par>
                                <p:cTn id="20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5" dur="15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6" fill="hold">
                            <p:stCondLst>
                              <p:cond delay="62550"/>
                            </p:stCondLst>
                            <p:childTnLst>
                              <p:par>
                                <p:cTn id="20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9" dur="15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0" fill="hold">
                            <p:stCondLst>
                              <p:cond delay="62700"/>
                            </p:stCondLst>
                            <p:childTnLst>
                              <p:par>
                                <p:cTn id="20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3" dur="15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4" fill="hold">
                            <p:stCondLst>
                              <p:cond delay="62850"/>
                            </p:stCondLst>
                            <p:childTnLst>
                              <p:par>
                                <p:cTn id="20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7" dur="15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8" fill="hold">
                            <p:stCondLst>
                              <p:cond delay="63000"/>
                            </p:stCondLst>
                            <p:childTnLst>
                              <p:par>
                                <p:cTn id="20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1" dur="15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2" fill="hold">
                            <p:stCondLst>
                              <p:cond delay="63150"/>
                            </p:stCondLst>
                            <p:childTnLst>
                              <p:par>
                                <p:cTn id="20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5" dur="15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6" fill="hold">
                            <p:stCondLst>
                              <p:cond delay="63300"/>
                            </p:stCondLst>
                            <p:childTnLst>
                              <p:par>
                                <p:cTn id="20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9" dur="15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0" fill="hold">
                            <p:stCondLst>
                              <p:cond delay="63450"/>
                            </p:stCondLst>
                            <p:childTnLst>
                              <p:par>
                                <p:cTn id="20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3" dur="15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4" fill="hold">
                            <p:stCondLst>
                              <p:cond delay="63600"/>
                            </p:stCondLst>
                            <p:childTnLst>
                              <p:par>
                                <p:cTn id="20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7" dur="15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8" fill="hold">
                            <p:stCondLst>
                              <p:cond delay="63750"/>
                            </p:stCondLst>
                            <p:childTnLst>
                              <p:par>
                                <p:cTn id="20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1" dur="15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2" fill="hold">
                            <p:stCondLst>
                              <p:cond delay="63900"/>
                            </p:stCondLst>
                            <p:childTnLst>
                              <p:par>
                                <p:cTn id="20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5" dur="15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6" fill="hold">
                            <p:stCondLst>
                              <p:cond delay="64050"/>
                            </p:stCondLst>
                            <p:childTnLst>
                              <p:par>
                                <p:cTn id="20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9" dur="15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0" fill="hold">
                            <p:stCondLst>
                              <p:cond delay="64200"/>
                            </p:stCondLst>
                            <p:childTnLst>
                              <p:par>
                                <p:cTn id="20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3" dur="15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4" fill="hold">
                            <p:stCondLst>
                              <p:cond delay="64350"/>
                            </p:stCondLst>
                            <p:childTnLst>
                              <p:par>
                                <p:cTn id="20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7" dur="15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8" fill="hold">
                            <p:stCondLst>
                              <p:cond delay="64500"/>
                            </p:stCondLst>
                            <p:childTnLst>
                              <p:par>
                                <p:cTn id="20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1" dur="15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2" fill="hold">
                            <p:stCondLst>
                              <p:cond delay="64650"/>
                            </p:stCondLst>
                            <p:childTnLst>
                              <p:par>
                                <p:cTn id="20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5" dur="15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6" fill="hold">
                            <p:stCondLst>
                              <p:cond delay="64800"/>
                            </p:stCondLst>
                            <p:childTnLst>
                              <p:par>
                                <p:cTn id="20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9" dur="15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0" fill="hold">
                            <p:stCondLst>
                              <p:cond delay="64950"/>
                            </p:stCondLst>
                            <p:childTnLst>
                              <p:par>
                                <p:cTn id="20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3" dur="15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4" fill="hold">
                            <p:stCondLst>
                              <p:cond delay="65100"/>
                            </p:stCondLst>
                            <p:childTnLst>
                              <p:par>
                                <p:cTn id="20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7" dur="15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8" fill="hold">
                            <p:stCondLst>
                              <p:cond delay="65250"/>
                            </p:stCondLst>
                            <p:childTnLst>
                              <p:par>
                                <p:cTn id="20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1" dur="15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2" fill="hold">
                            <p:stCondLst>
                              <p:cond delay="65400"/>
                            </p:stCondLst>
                            <p:childTnLst>
                              <p:par>
                                <p:cTn id="2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5" dur="15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6" fill="hold">
                            <p:stCondLst>
                              <p:cond delay="65550"/>
                            </p:stCondLst>
                            <p:childTnLst>
                              <p:par>
                                <p:cTn id="2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9" dur="15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0" fill="hold">
                            <p:stCondLst>
                              <p:cond delay="65700"/>
                            </p:stCondLst>
                            <p:childTnLst>
                              <p:par>
                                <p:cTn id="2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3" dur="15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4" fill="hold">
                            <p:stCondLst>
                              <p:cond delay="65850"/>
                            </p:stCondLst>
                            <p:childTnLst>
                              <p:par>
                                <p:cTn id="2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7" dur="15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8" fill="hold">
                            <p:stCondLst>
                              <p:cond delay="66000"/>
                            </p:stCondLst>
                            <p:childTnLst>
                              <p:par>
                                <p:cTn id="2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1" dur="15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2" fill="hold">
                            <p:stCondLst>
                              <p:cond delay="66150"/>
                            </p:stCondLst>
                            <p:childTnLst>
                              <p:par>
                                <p:cTn id="2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5" dur="15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6" fill="hold">
                            <p:stCondLst>
                              <p:cond delay="66300"/>
                            </p:stCondLst>
                            <p:childTnLst>
                              <p:par>
                                <p:cTn id="2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9" dur="15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0" fill="hold">
                            <p:stCondLst>
                              <p:cond delay="66450"/>
                            </p:stCondLst>
                            <p:childTnLst>
                              <p:par>
                                <p:cTn id="2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3" dur="15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4" fill="hold">
                            <p:stCondLst>
                              <p:cond delay="66600"/>
                            </p:stCondLst>
                            <p:childTnLst>
                              <p:par>
                                <p:cTn id="2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7" dur="15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8" fill="hold">
                            <p:stCondLst>
                              <p:cond delay="66750"/>
                            </p:stCondLst>
                            <p:childTnLst>
                              <p:par>
                                <p:cTn id="2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1" dur="15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2" fill="hold">
                            <p:stCondLst>
                              <p:cond delay="66900"/>
                            </p:stCondLst>
                            <p:childTnLst>
                              <p:par>
                                <p:cTn id="2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5" dur="15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6" fill="hold">
                            <p:stCondLst>
                              <p:cond delay="67050"/>
                            </p:stCondLst>
                            <p:childTnLst>
                              <p:par>
                                <p:cTn id="2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9" dur="15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0" fill="hold">
                            <p:stCondLst>
                              <p:cond delay="67200"/>
                            </p:stCondLst>
                            <p:childTnLst>
                              <p:par>
                                <p:cTn id="2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3" dur="15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4" fill="hold">
                            <p:stCondLst>
                              <p:cond delay="67350"/>
                            </p:stCondLst>
                            <p:childTnLst>
                              <p:par>
                                <p:cTn id="2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7" dur="15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8" fill="hold">
                            <p:stCondLst>
                              <p:cond delay="67500"/>
                            </p:stCondLst>
                            <p:childTnLst>
                              <p:par>
                                <p:cTn id="2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1" dur="15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2" fill="hold">
                            <p:stCondLst>
                              <p:cond delay="67650"/>
                            </p:stCondLst>
                            <p:childTnLst>
                              <p:par>
                                <p:cTn id="2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5" dur="15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6" fill="hold">
                            <p:stCondLst>
                              <p:cond delay="67800"/>
                            </p:stCondLst>
                            <p:childTnLst>
                              <p:par>
                                <p:cTn id="2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9" dur="15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0" fill="hold">
                            <p:stCondLst>
                              <p:cond delay="67950"/>
                            </p:stCondLst>
                            <p:childTnLst>
                              <p:par>
                                <p:cTn id="2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3" dur="15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4" fill="hold">
                            <p:stCondLst>
                              <p:cond delay="68100"/>
                            </p:stCondLst>
                            <p:childTnLst>
                              <p:par>
                                <p:cTn id="2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7" dur="15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8" fill="hold">
                            <p:stCondLst>
                              <p:cond delay="68250"/>
                            </p:stCondLst>
                            <p:childTnLst>
                              <p:par>
                                <p:cTn id="2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1" dur="15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2" fill="hold">
                            <p:stCondLst>
                              <p:cond delay="68400"/>
                            </p:stCondLst>
                            <p:childTnLst>
                              <p:par>
                                <p:cTn id="2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5" dur="15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6" fill="hold">
                            <p:stCondLst>
                              <p:cond delay="68550"/>
                            </p:stCondLst>
                            <p:childTnLst>
                              <p:par>
                                <p:cTn id="2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9" dur="15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0" fill="hold">
                            <p:stCondLst>
                              <p:cond delay="68700"/>
                            </p:stCondLst>
                            <p:childTnLst>
                              <p:par>
                                <p:cTn id="2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3" dur="15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4" fill="hold">
                            <p:stCondLst>
                              <p:cond delay="68850"/>
                            </p:stCondLst>
                            <p:childTnLst>
                              <p:par>
                                <p:cTn id="2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7" dur="15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8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1" dur="15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2" fill="hold">
                            <p:stCondLst>
                              <p:cond delay="69150"/>
                            </p:stCondLst>
                            <p:childTnLst>
                              <p:par>
                                <p:cTn id="2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5" dur="15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6" fill="hold">
                            <p:stCondLst>
                              <p:cond delay="69300"/>
                            </p:stCondLst>
                            <p:childTnLst>
                              <p:par>
                                <p:cTn id="22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9" dur="15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0" fill="hold">
                            <p:stCondLst>
                              <p:cond delay="69450"/>
                            </p:stCondLst>
                            <p:childTnLst>
                              <p:par>
                                <p:cTn id="2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3" dur="15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4" fill="hold">
                            <p:stCondLst>
                              <p:cond delay="69600"/>
                            </p:stCondLst>
                            <p:childTnLst>
                              <p:par>
                                <p:cTn id="22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7" dur="15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8" fill="hold">
                            <p:stCondLst>
                              <p:cond delay="69750"/>
                            </p:stCondLst>
                            <p:childTnLst>
                              <p:par>
                                <p:cTn id="22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1" dur="15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2" fill="hold">
                            <p:stCondLst>
                              <p:cond delay="69900"/>
                            </p:stCondLst>
                            <p:childTnLst>
                              <p:par>
                                <p:cTn id="22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5" dur="15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6" fill="hold">
                            <p:stCondLst>
                              <p:cond delay="70050"/>
                            </p:stCondLst>
                            <p:childTnLst>
                              <p:par>
                                <p:cTn id="22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9" dur="15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0" fill="hold">
                            <p:stCondLst>
                              <p:cond delay="70200"/>
                            </p:stCondLst>
                            <p:childTnLst>
                              <p:par>
                                <p:cTn id="22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3" dur="15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4" fill="hold">
                            <p:stCondLst>
                              <p:cond delay="70350"/>
                            </p:stCondLst>
                            <p:childTnLst>
                              <p:par>
                                <p:cTn id="22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7" dur="15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8" fill="hold">
                            <p:stCondLst>
                              <p:cond delay="70500"/>
                            </p:stCondLst>
                            <p:childTnLst>
                              <p:par>
                                <p:cTn id="22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1" dur="15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2" fill="hold">
                            <p:stCondLst>
                              <p:cond delay="70650"/>
                            </p:stCondLst>
                            <p:childTnLst>
                              <p:par>
                                <p:cTn id="22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5" dur="15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6" fill="hold">
                            <p:stCondLst>
                              <p:cond delay="70800"/>
                            </p:stCondLst>
                            <p:childTnLst>
                              <p:par>
                                <p:cTn id="22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9" dur="15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0" fill="hold">
                            <p:stCondLst>
                              <p:cond delay="70950"/>
                            </p:stCondLst>
                            <p:childTnLst>
                              <p:par>
                                <p:cTn id="22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3" dur="15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4" fill="hold">
                            <p:stCondLst>
                              <p:cond delay="71100"/>
                            </p:stCondLst>
                            <p:childTnLst>
                              <p:par>
                                <p:cTn id="2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7" dur="15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8" fill="hold">
                            <p:stCondLst>
                              <p:cond delay="71250"/>
                            </p:stCondLst>
                            <p:childTnLst>
                              <p:par>
                                <p:cTn id="2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1" dur="15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2" fill="hold">
                            <p:stCondLst>
                              <p:cond delay="71400"/>
                            </p:stCondLst>
                            <p:childTnLst>
                              <p:par>
                                <p:cTn id="22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5" dur="15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6" fill="hold">
                            <p:stCondLst>
                              <p:cond delay="71550"/>
                            </p:stCondLst>
                            <p:childTnLst>
                              <p:par>
                                <p:cTn id="22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9" dur="15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0" fill="hold">
                            <p:stCondLst>
                              <p:cond delay="71700"/>
                            </p:stCondLst>
                            <p:childTnLst>
                              <p:par>
                                <p:cTn id="22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3" dur="15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4" fill="hold">
                            <p:stCondLst>
                              <p:cond delay="71850"/>
                            </p:stCondLst>
                            <p:childTnLst>
                              <p:par>
                                <p:cTn id="22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7" dur="15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8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1" dur="15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2" fill="hold">
                            <p:stCondLst>
                              <p:cond delay="72150"/>
                            </p:stCondLst>
                            <p:childTnLst>
                              <p:par>
                                <p:cTn id="22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5" dur="15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6" fill="hold">
                            <p:stCondLst>
                              <p:cond delay="72300"/>
                            </p:stCondLst>
                            <p:childTnLst>
                              <p:par>
                                <p:cTn id="22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9" dur="15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0" fill="hold">
                            <p:stCondLst>
                              <p:cond delay="72450"/>
                            </p:stCondLst>
                            <p:childTnLst>
                              <p:par>
                                <p:cTn id="22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3" dur="15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4" fill="hold">
                            <p:stCondLst>
                              <p:cond delay="72600"/>
                            </p:stCondLst>
                            <p:childTnLst>
                              <p:par>
                                <p:cTn id="22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7" dur="15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8" fill="hold">
                            <p:stCondLst>
                              <p:cond delay="72750"/>
                            </p:stCondLst>
                            <p:childTnLst>
                              <p:par>
                                <p:cTn id="22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1" dur="15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2" fill="hold">
                            <p:stCondLst>
                              <p:cond delay="72900"/>
                            </p:stCondLst>
                            <p:childTnLst>
                              <p:par>
                                <p:cTn id="23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5" dur="15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6" fill="hold">
                            <p:stCondLst>
                              <p:cond delay="73050"/>
                            </p:stCondLst>
                            <p:childTnLst>
                              <p:par>
                                <p:cTn id="23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9" dur="15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0" fill="hold">
                            <p:stCondLst>
                              <p:cond delay="73200"/>
                            </p:stCondLst>
                            <p:childTnLst>
                              <p:par>
                                <p:cTn id="23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3" dur="15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4" fill="hold">
                            <p:stCondLst>
                              <p:cond delay="73350"/>
                            </p:stCondLst>
                            <p:childTnLst>
                              <p:par>
                                <p:cTn id="23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7" dur="15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8" fill="hold">
                            <p:stCondLst>
                              <p:cond delay="73500"/>
                            </p:stCondLst>
                            <p:childTnLst>
                              <p:par>
                                <p:cTn id="23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1" dur="15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2" fill="hold">
                            <p:stCondLst>
                              <p:cond delay="73650"/>
                            </p:stCondLst>
                            <p:childTnLst>
                              <p:par>
                                <p:cTn id="23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5" dur="15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6" fill="hold">
                            <p:stCondLst>
                              <p:cond delay="73800"/>
                            </p:stCondLst>
                            <p:childTnLst>
                              <p:par>
                                <p:cTn id="23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9" dur="15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0" fill="hold">
                            <p:stCondLst>
                              <p:cond delay="73950"/>
                            </p:stCondLst>
                            <p:childTnLst>
                              <p:par>
                                <p:cTn id="23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3" dur="15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4" fill="hold">
                            <p:stCondLst>
                              <p:cond delay="74100"/>
                            </p:stCondLst>
                            <p:childTnLst>
                              <p:par>
                                <p:cTn id="23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7" dur="15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8" fill="hold">
                            <p:stCondLst>
                              <p:cond delay="74250"/>
                            </p:stCondLst>
                            <p:childTnLst>
                              <p:par>
                                <p:cTn id="23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1" dur="15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2" fill="hold">
                            <p:stCondLst>
                              <p:cond delay="74400"/>
                            </p:stCondLst>
                            <p:childTnLst>
                              <p:par>
                                <p:cTn id="23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5" dur="15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6" fill="hold">
                            <p:stCondLst>
                              <p:cond delay="74550"/>
                            </p:stCondLst>
                            <p:childTnLst>
                              <p:par>
                                <p:cTn id="23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9" dur="15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0" fill="hold">
                            <p:stCondLst>
                              <p:cond delay="74700"/>
                            </p:stCondLst>
                            <p:childTnLst>
                              <p:par>
                                <p:cTn id="23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3" dur="15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4" fill="hold">
                            <p:stCondLst>
                              <p:cond delay="74850"/>
                            </p:stCondLst>
                            <p:childTnLst>
                              <p:par>
                                <p:cTn id="23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7" dur="15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8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1" dur="15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2" fill="hold">
                            <p:stCondLst>
                              <p:cond delay="75150"/>
                            </p:stCondLst>
                            <p:childTnLst>
                              <p:par>
                                <p:cTn id="23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5" dur="15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6" fill="hold">
                            <p:stCondLst>
                              <p:cond delay="75300"/>
                            </p:stCondLst>
                            <p:childTnLst>
                              <p:par>
                                <p:cTn id="23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9" dur="15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0" fill="hold">
                            <p:stCondLst>
                              <p:cond delay="75450"/>
                            </p:stCondLst>
                            <p:childTnLst>
                              <p:par>
                                <p:cTn id="23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3" dur="15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4" fill="hold">
                            <p:stCondLst>
                              <p:cond delay="75600"/>
                            </p:stCondLst>
                            <p:childTnLst>
                              <p:par>
                                <p:cTn id="23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7" dur="15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8" fill="hold">
                            <p:stCondLst>
                              <p:cond delay="75750"/>
                            </p:stCondLst>
                            <p:childTnLst>
                              <p:par>
                                <p:cTn id="23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1" dur="15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2" fill="hold">
                            <p:stCondLst>
                              <p:cond delay="75900"/>
                            </p:stCondLst>
                            <p:childTnLst>
                              <p:par>
                                <p:cTn id="23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5" dur="15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6" fill="hold">
                            <p:stCondLst>
                              <p:cond delay="76050"/>
                            </p:stCondLst>
                            <p:childTnLst>
                              <p:par>
                                <p:cTn id="23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9" dur="15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0" fill="hold">
                            <p:stCondLst>
                              <p:cond delay="76200"/>
                            </p:stCondLst>
                            <p:childTnLst>
                              <p:par>
                                <p:cTn id="23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3" dur="15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4" fill="hold">
                            <p:stCondLst>
                              <p:cond delay="76350"/>
                            </p:stCondLst>
                            <p:childTnLst>
                              <p:par>
                                <p:cTn id="23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7" dur="15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8" fill="hold">
                            <p:stCondLst>
                              <p:cond delay="76500"/>
                            </p:stCondLst>
                            <p:childTnLst>
                              <p:par>
                                <p:cTn id="23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1" dur="15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2" fill="hold">
                            <p:stCondLst>
                              <p:cond delay="76650"/>
                            </p:stCondLst>
                            <p:childTnLst>
                              <p:par>
                                <p:cTn id="24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5" dur="15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6" fill="hold">
                            <p:stCondLst>
                              <p:cond delay="76800"/>
                            </p:stCondLst>
                            <p:childTnLst>
                              <p:par>
                                <p:cTn id="24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9" dur="15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0" fill="hold">
                            <p:stCondLst>
                              <p:cond delay="76950"/>
                            </p:stCondLst>
                            <p:childTnLst>
                              <p:par>
                                <p:cTn id="24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3" dur="15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4" fill="hold">
                            <p:stCondLst>
                              <p:cond delay="77100"/>
                            </p:stCondLst>
                            <p:childTnLst>
                              <p:par>
                                <p:cTn id="24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7" dur="15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8" fill="hold">
                            <p:stCondLst>
                              <p:cond delay="77250"/>
                            </p:stCondLst>
                            <p:childTnLst>
                              <p:par>
                                <p:cTn id="24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1" dur="15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2" fill="hold">
                            <p:stCondLst>
                              <p:cond delay="77400"/>
                            </p:stCondLst>
                            <p:childTnLst>
                              <p:par>
                                <p:cTn id="24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5" dur="15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6" fill="hold">
                            <p:stCondLst>
                              <p:cond delay="77550"/>
                            </p:stCondLst>
                            <p:childTnLst>
                              <p:par>
                                <p:cTn id="24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9" dur="15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0" fill="hold">
                            <p:stCondLst>
                              <p:cond delay="77700"/>
                            </p:stCondLst>
                            <p:childTnLst>
                              <p:par>
                                <p:cTn id="24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3" dur="15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4" fill="hold">
                            <p:stCondLst>
                              <p:cond delay="77850"/>
                            </p:stCondLst>
                            <p:childTnLst>
                              <p:par>
                                <p:cTn id="24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7" dur="15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8" fill="hold">
                            <p:stCondLst>
                              <p:cond delay="78000"/>
                            </p:stCondLst>
                            <p:childTnLst>
                              <p:par>
                                <p:cTn id="24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1" dur="15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2" fill="hold">
                            <p:stCondLst>
                              <p:cond delay="78150"/>
                            </p:stCondLst>
                            <p:childTnLst>
                              <p:par>
                                <p:cTn id="24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5" dur="15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6" fill="hold">
                            <p:stCondLst>
                              <p:cond delay="78300"/>
                            </p:stCondLst>
                            <p:childTnLst>
                              <p:par>
                                <p:cTn id="24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9" dur="15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0" fill="hold">
                            <p:stCondLst>
                              <p:cond delay="78450"/>
                            </p:stCondLst>
                            <p:childTnLst>
                              <p:par>
                                <p:cTn id="24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3" dur="15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4" fill="hold">
                            <p:stCondLst>
                              <p:cond delay="78600"/>
                            </p:stCondLst>
                            <p:childTnLst>
                              <p:par>
                                <p:cTn id="24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7" dur="15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8" fill="hold">
                            <p:stCondLst>
                              <p:cond delay="78750"/>
                            </p:stCondLst>
                            <p:childTnLst>
                              <p:par>
                                <p:cTn id="24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1" dur="15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2" fill="hold">
                            <p:stCondLst>
                              <p:cond delay="78900"/>
                            </p:stCondLst>
                            <p:childTnLst>
                              <p:par>
                                <p:cTn id="24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5" dur="15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6" fill="hold">
                            <p:stCondLst>
                              <p:cond delay="79050"/>
                            </p:stCondLst>
                            <p:childTnLst>
                              <p:par>
                                <p:cTn id="24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9" dur="15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0" fill="hold">
                            <p:stCondLst>
                              <p:cond delay="79200"/>
                            </p:stCondLst>
                            <p:childTnLst>
                              <p:par>
                                <p:cTn id="24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3" dur="15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4" fill="hold">
                            <p:stCondLst>
                              <p:cond delay="79350"/>
                            </p:stCondLst>
                            <p:childTnLst>
                              <p:par>
                                <p:cTn id="24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7" dur="15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8" fill="hold">
                            <p:stCondLst>
                              <p:cond delay="79500"/>
                            </p:stCondLst>
                            <p:childTnLst>
                              <p:par>
                                <p:cTn id="24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1" dur="15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2" fill="hold">
                            <p:stCondLst>
                              <p:cond delay="79650"/>
                            </p:stCondLst>
                            <p:childTnLst>
                              <p:par>
                                <p:cTn id="24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5" dur="15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6" fill="hold">
                            <p:stCondLst>
                              <p:cond delay="79800"/>
                            </p:stCondLst>
                            <p:childTnLst>
                              <p:par>
                                <p:cTn id="24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9" dur="150"/>
                                        <p:tgtEl>
                                          <p:spTgt spid="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0" fill="hold">
                            <p:stCondLst>
                              <p:cond delay="79950"/>
                            </p:stCondLst>
                            <p:childTnLst>
                              <p:par>
                                <p:cTn id="24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3" dur="15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4" fill="hold">
                            <p:stCondLst>
                              <p:cond delay="80100"/>
                            </p:stCondLst>
                            <p:childTnLst>
                              <p:par>
                                <p:cTn id="24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7" dur="15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8" fill="hold">
                            <p:stCondLst>
                              <p:cond delay="80250"/>
                            </p:stCondLst>
                            <p:childTnLst>
                              <p:par>
                                <p:cTn id="24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1" dur="15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2" fill="hold">
                            <p:stCondLst>
                              <p:cond delay="80400"/>
                            </p:stCondLst>
                            <p:childTnLst>
                              <p:par>
                                <p:cTn id="25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5" dur="15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6" fill="hold">
                            <p:stCondLst>
                              <p:cond delay="80550"/>
                            </p:stCondLst>
                            <p:childTnLst>
                              <p:par>
                                <p:cTn id="25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9" dur="15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0" fill="hold">
                            <p:stCondLst>
                              <p:cond delay="80700"/>
                            </p:stCondLst>
                            <p:childTnLst>
                              <p:par>
                                <p:cTn id="25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3" dur="15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4" fill="hold">
                            <p:stCondLst>
                              <p:cond delay="80850"/>
                            </p:stCondLst>
                            <p:childTnLst>
                              <p:par>
                                <p:cTn id="25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7" dur="15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8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1" dur="15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2" fill="hold">
                            <p:stCondLst>
                              <p:cond delay="81150"/>
                            </p:stCondLst>
                            <p:childTnLst>
                              <p:par>
                                <p:cTn id="25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5" dur="15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6" fill="hold">
                            <p:stCondLst>
                              <p:cond delay="81300"/>
                            </p:stCondLst>
                            <p:childTnLst>
                              <p:par>
                                <p:cTn id="25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9" dur="15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0" fill="hold">
                            <p:stCondLst>
                              <p:cond delay="81450"/>
                            </p:stCondLst>
                            <p:childTnLst>
                              <p:par>
                                <p:cTn id="25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3" dur="15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4" fill="hold">
                            <p:stCondLst>
                              <p:cond delay="81600"/>
                            </p:stCondLst>
                            <p:childTnLst>
                              <p:par>
                                <p:cTn id="25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7" dur="15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8" fill="hold">
                            <p:stCondLst>
                              <p:cond delay="81750"/>
                            </p:stCondLst>
                            <p:childTnLst>
                              <p:par>
                                <p:cTn id="25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1" dur="15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2" fill="hold">
                            <p:stCondLst>
                              <p:cond delay="81900"/>
                            </p:stCondLst>
                            <p:childTnLst>
                              <p:par>
                                <p:cTn id="25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5" dur="15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6" fill="hold">
                            <p:stCondLst>
                              <p:cond delay="82050"/>
                            </p:stCondLst>
                            <p:childTnLst>
                              <p:par>
                                <p:cTn id="25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9" dur="15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0" fill="hold">
                            <p:stCondLst>
                              <p:cond delay="82200"/>
                            </p:stCondLst>
                            <p:childTnLst>
                              <p:par>
                                <p:cTn id="25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3" dur="15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4" fill="hold">
                            <p:stCondLst>
                              <p:cond delay="82350"/>
                            </p:stCondLst>
                            <p:childTnLst>
                              <p:par>
                                <p:cTn id="25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7" dur="15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8" fill="hold">
                            <p:stCondLst>
                              <p:cond delay="82500"/>
                            </p:stCondLst>
                            <p:childTnLst>
                              <p:par>
                                <p:cTn id="25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1" dur="15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2" fill="hold">
                            <p:stCondLst>
                              <p:cond delay="82650"/>
                            </p:stCondLst>
                            <p:childTnLst>
                              <p:par>
                                <p:cTn id="25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5" dur="15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6" fill="hold">
                            <p:stCondLst>
                              <p:cond delay="82800"/>
                            </p:stCondLst>
                            <p:childTnLst>
                              <p:par>
                                <p:cTn id="25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9" dur="15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0" fill="hold">
                            <p:stCondLst>
                              <p:cond delay="82950"/>
                            </p:stCondLst>
                            <p:childTnLst>
                              <p:par>
                                <p:cTn id="25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3" dur="15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4" fill="hold">
                            <p:stCondLst>
                              <p:cond delay="83100"/>
                            </p:stCondLst>
                            <p:childTnLst>
                              <p:par>
                                <p:cTn id="25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7" dur="15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8" fill="hold">
                            <p:stCondLst>
                              <p:cond delay="83250"/>
                            </p:stCondLst>
                            <p:childTnLst>
                              <p:par>
                                <p:cTn id="25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1" dur="15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2" fill="hold">
                            <p:stCondLst>
                              <p:cond delay="83400"/>
                            </p:stCondLst>
                            <p:childTnLst>
                              <p:par>
                                <p:cTn id="25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5" dur="15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6" fill="hold">
                            <p:stCondLst>
                              <p:cond delay="83550"/>
                            </p:stCondLst>
                            <p:childTnLst>
                              <p:par>
                                <p:cTn id="25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9" dur="15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0" fill="hold">
                            <p:stCondLst>
                              <p:cond delay="83700"/>
                            </p:stCondLst>
                            <p:childTnLst>
                              <p:par>
                                <p:cTn id="25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3" dur="150"/>
                                        <p:tgtEl>
                                          <p:spTgt spid="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4" fill="hold">
                            <p:stCondLst>
                              <p:cond delay="83850"/>
                            </p:stCondLst>
                            <p:childTnLst>
                              <p:par>
                                <p:cTn id="25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7" dur="15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8" fill="hold">
                            <p:stCondLst>
                              <p:cond delay="84000"/>
                            </p:stCondLst>
                            <p:childTnLst>
                              <p:par>
                                <p:cTn id="25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1" dur="15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2" fill="hold">
                            <p:stCondLst>
                              <p:cond delay="84150"/>
                            </p:stCondLst>
                            <p:childTnLst>
                              <p:par>
                                <p:cTn id="26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5" dur="15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6" fill="hold">
                            <p:stCondLst>
                              <p:cond delay="84300"/>
                            </p:stCondLst>
                            <p:childTnLst>
                              <p:par>
                                <p:cTn id="26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9" dur="15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0" fill="hold">
                            <p:stCondLst>
                              <p:cond delay="84450"/>
                            </p:stCondLst>
                            <p:childTnLst>
                              <p:par>
                                <p:cTn id="26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3" dur="15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4" fill="hold">
                            <p:stCondLst>
                              <p:cond delay="84600"/>
                            </p:stCondLst>
                            <p:childTnLst>
                              <p:par>
                                <p:cTn id="26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7" dur="15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8" fill="hold">
                            <p:stCondLst>
                              <p:cond delay="84750"/>
                            </p:stCondLst>
                            <p:childTnLst>
                              <p:par>
                                <p:cTn id="26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1" dur="15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2" fill="hold">
                            <p:stCondLst>
                              <p:cond delay="84900"/>
                            </p:stCondLst>
                            <p:childTnLst>
                              <p:par>
                                <p:cTn id="26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5" dur="15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6" fill="hold">
                            <p:stCondLst>
                              <p:cond delay="85050"/>
                            </p:stCondLst>
                            <p:childTnLst>
                              <p:par>
                                <p:cTn id="26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9" dur="150"/>
                                        <p:tgtEl>
                                          <p:spTgt spid="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0" fill="hold">
                            <p:stCondLst>
                              <p:cond delay="85200"/>
                            </p:stCondLst>
                            <p:childTnLst>
                              <p:par>
                                <p:cTn id="26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3" dur="150"/>
                                        <p:tgtEl>
                                          <p:spTgt spid="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4" fill="hold">
                            <p:stCondLst>
                              <p:cond delay="85350"/>
                            </p:stCondLst>
                            <p:childTnLst>
                              <p:par>
                                <p:cTn id="26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7" dur="150"/>
                                        <p:tgtEl>
                                          <p:spTgt spid="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8" fill="hold">
                            <p:stCondLst>
                              <p:cond delay="85500"/>
                            </p:stCondLst>
                            <p:childTnLst>
                              <p:par>
                                <p:cTn id="26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1" dur="15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2" fill="hold">
                            <p:stCondLst>
                              <p:cond delay="85650"/>
                            </p:stCondLst>
                            <p:childTnLst>
                              <p:par>
                                <p:cTn id="26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5" dur="15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6" fill="hold">
                            <p:stCondLst>
                              <p:cond delay="85800"/>
                            </p:stCondLst>
                            <p:childTnLst>
                              <p:par>
                                <p:cTn id="26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9" dur="15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0" fill="hold">
                            <p:stCondLst>
                              <p:cond delay="85950"/>
                            </p:stCondLst>
                            <p:childTnLst>
                              <p:par>
                                <p:cTn id="26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3" dur="15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4" fill="hold">
                            <p:stCondLst>
                              <p:cond delay="86100"/>
                            </p:stCondLst>
                            <p:childTnLst>
                              <p:par>
                                <p:cTn id="26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7" dur="15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8" fill="hold">
                            <p:stCondLst>
                              <p:cond delay="86250"/>
                            </p:stCondLst>
                            <p:childTnLst>
                              <p:par>
                                <p:cTn id="26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1" dur="15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2" fill="hold">
                            <p:stCondLst>
                              <p:cond delay="86400"/>
                            </p:stCondLst>
                            <p:childTnLst>
                              <p:par>
                                <p:cTn id="26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5" dur="15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6" fill="hold">
                            <p:stCondLst>
                              <p:cond delay="86550"/>
                            </p:stCondLst>
                            <p:childTnLst>
                              <p:par>
                                <p:cTn id="26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9" dur="15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0" fill="hold">
                            <p:stCondLst>
                              <p:cond delay="86700"/>
                            </p:stCondLst>
                            <p:childTnLst>
                              <p:par>
                                <p:cTn id="26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3" dur="15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4" fill="hold">
                            <p:stCondLst>
                              <p:cond delay="86850"/>
                            </p:stCondLst>
                            <p:childTnLst>
                              <p:par>
                                <p:cTn id="26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7" dur="15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8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1" dur="15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2" fill="hold">
                            <p:stCondLst>
                              <p:cond delay="87150"/>
                            </p:stCondLst>
                            <p:childTnLst>
                              <p:par>
                                <p:cTn id="26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5" dur="15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6" fill="hold">
                            <p:stCondLst>
                              <p:cond delay="87300"/>
                            </p:stCondLst>
                            <p:childTnLst>
                              <p:par>
                                <p:cTn id="26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9" dur="15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0" fill="hold">
                            <p:stCondLst>
                              <p:cond delay="87450"/>
                            </p:stCondLst>
                            <p:childTnLst>
                              <p:par>
                                <p:cTn id="26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3" dur="15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4" fill="hold">
                            <p:stCondLst>
                              <p:cond delay="87600"/>
                            </p:stCondLst>
                            <p:childTnLst>
                              <p:par>
                                <p:cTn id="26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7" dur="15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8" fill="hold">
                            <p:stCondLst>
                              <p:cond delay="87750"/>
                            </p:stCondLst>
                            <p:childTnLst>
                              <p:par>
                                <p:cTn id="26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1" dur="15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2" fill="hold">
                            <p:stCondLst>
                              <p:cond delay="87900"/>
                            </p:stCondLst>
                            <p:childTnLst>
                              <p:par>
                                <p:cTn id="27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5" dur="15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6" fill="hold">
                            <p:stCondLst>
                              <p:cond delay="88050"/>
                            </p:stCondLst>
                            <p:childTnLst>
                              <p:par>
                                <p:cTn id="27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9" dur="150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0" fill="hold">
                            <p:stCondLst>
                              <p:cond delay="88200"/>
                            </p:stCondLst>
                            <p:childTnLst>
                              <p:par>
                                <p:cTn id="27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3" dur="15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4" fill="hold">
                            <p:stCondLst>
                              <p:cond delay="88350"/>
                            </p:stCondLst>
                            <p:childTnLst>
                              <p:par>
                                <p:cTn id="27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7" dur="15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8" fill="hold">
                            <p:stCondLst>
                              <p:cond delay="88500"/>
                            </p:stCondLst>
                            <p:childTnLst>
                              <p:par>
                                <p:cTn id="27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1" dur="15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2" fill="hold">
                            <p:stCondLst>
                              <p:cond delay="88650"/>
                            </p:stCondLst>
                            <p:childTnLst>
                              <p:par>
                                <p:cTn id="27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5" dur="15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6" fill="hold">
                            <p:stCondLst>
                              <p:cond delay="88800"/>
                            </p:stCondLst>
                            <p:childTnLst>
                              <p:par>
                                <p:cTn id="27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9" dur="15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0" fill="hold">
                            <p:stCondLst>
                              <p:cond delay="88950"/>
                            </p:stCondLst>
                            <p:childTnLst>
                              <p:par>
                                <p:cTn id="27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3" dur="15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4" fill="hold">
                            <p:stCondLst>
                              <p:cond delay="89100"/>
                            </p:stCondLst>
                            <p:childTnLst>
                              <p:par>
                                <p:cTn id="27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7" dur="15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8" fill="hold">
                            <p:stCondLst>
                              <p:cond delay="89250"/>
                            </p:stCondLst>
                            <p:childTnLst>
                              <p:par>
                                <p:cTn id="27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1" dur="150"/>
                                        <p:tgtEl>
                                          <p:spTgt spid="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2" fill="hold">
                            <p:stCondLst>
                              <p:cond delay="89400"/>
                            </p:stCondLst>
                            <p:childTnLst>
                              <p:par>
                                <p:cTn id="27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5" dur="15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6" fill="hold">
                            <p:stCondLst>
                              <p:cond delay="89550"/>
                            </p:stCondLst>
                            <p:childTnLst>
                              <p:par>
                                <p:cTn id="27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9" dur="15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0" fill="hold">
                            <p:stCondLst>
                              <p:cond delay="89700"/>
                            </p:stCondLst>
                            <p:childTnLst>
                              <p:par>
                                <p:cTn id="27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3" dur="15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4" fill="hold">
                            <p:stCondLst>
                              <p:cond delay="89850"/>
                            </p:stCondLst>
                            <p:childTnLst>
                              <p:par>
                                <p:cTn id="27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7" dur="15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8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1" dur="15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2" fill="hold">
                            <p:stCondLst>
                              <p:cond delay="90150"/>
                            </p:stCondLst>
                            <p:childTnLst>
                              <p:par>
                                <p:cTn id="27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5" dur="15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6" fill="hold">
                            <p:stCondLst>
                              <p:cond delay="90300"/>
                            </p:stCondLst>
                            <p:childTnLst>
                              <p:par>
                                <p:cTn id="27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9" dur="15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0" fill="hold">
                            <p:stCondLst>
                              <p:cond delay="90450"/>
                            </p:stCondLst>
                            <p:childTnLst>
                              <p:par>
                                <p:cTn id="27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3" dur="150"/>
                                        <p:tgtEl>
                                          <p:spTgt spid="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4" fill="hold">
                            <p:stCondLst>
                              <p:cond delay="90600"/>
                            </p:stCondLst>
                            <p:childTnLst>
                              <p:par>
                                <p:cTn id="27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7" dur="15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8" fill="hold">
                            <p:stCondLst>
                              <p:cond delay="90750"/>
                            </p:stCondLst>
                            <p:childTnLst>
                              <p:par>
                                <p:cTn id="27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1" dur="150"/>
                                        <p:tgtEl>
                                          <p:spTgt spid="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2" fill="hold">
                            <p:stCondLst>
                              <p:cond delay="90900"/>
                            </p:stCondLst>
                            <p:childTnLst>
                              <p:par>
                                <p:cTn id="27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5" dur="150"/>
                                        <p:tgtEl>
                                          <p:spTgt spid="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6" fill="hold">
                            <p:stCondLst>
                              <p:cond delay="91050"/>
                            </p:stCondLst>
                            <p:childTnLst>
                              <p:par>
                                <p:cTn id="27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9" dur="150"/>
                                        <p:tgtEl>
                                          <p:spTgt spid="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0" fill="hold">
                            <p:stCondLst>
                              <p:cond delay="91200"/>
                            </p:stCondLst>
                            <p:childTnLst>
                              <p:par>
                                <p:cTn id="27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3" dur="150"/>
                                        <p:tgtEl>
                                          <p:spTgt spid="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4" fill="hold">
                            <p:stCondLst>
                              <p:cond delay="91350"/>
                            </p:stCondLst>
                            <p:childTnLst>
                              <p:par>
                                <p:cTn id="27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7" dur="150"/>
                                        <p:tgtEl>
                                          <p:spTgt spid="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8" fill="hold">
                            <p:stCondLst>
                              <p:cond delay="91500"/>
                            </p:stCondLst>
                            <p:childTnLst>
                              <p:par>
                                <p:cTn id="27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1" dur="150"/>
                                        <p:tgtEl>
                                          <p:spTgt spid="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2" fill="hold">
                            <p:stCondLst>
                              <p:cond delay="91650"/>
                            </p:stCondLst>
                            <p:childTnLst>
                              <p:par>
                                <p:cTn id="28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5" dur="150"/>
                                        <p:tgtEl>
                                          <p:spTgt spid="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6" fill="hold">
                            <p:stCondLst>
                              <p:cond delay="91800"/>
                            </p:stCondLst>
                            <p:childTnLst>
                              <p:par>
                                <p:cTn id="28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9" dur="150"/>
                                        <p:tgtEl>
                                          <p:spTgt spid="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0" fill="hold">
                            <p:stCondLst>
                              <p:cond delay="91950"/>
                            </p:stCondLst>
                            <p:childTnLst>
                              <p:par>
                                <p:cTn id="28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3" dur="15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22" grpId="0" animBg="1"/>
      <p:bldP spid="269" grpId="0"/>
      <p:bldP spid="283" grpId="0" animBg="1"/>
      <p:bldP spid="284" grpId="0"/>
      <p:bldP spid="167" grpId="0" animBg="1"/>
      <p:bldP spid="2" grpId="0" animBg="1"/>
      <p:bldP spid="4" grpId="0" animBg="1"/>
      <p:bldP spid="6" grpId="0" animBg="1"/>
      <p:bldP spid="178" grpId="0"/>
      <p:bldP spid="190" grpId="0"/>
      <p:bldP spid="198" grpId="0"/>
      <p:bldP spid="202" grpId="0"/>
      <p:bldP spid="42" grpId="0" animBg="1"/>
      <p:bldP spid="275" grpId="0" animBg="1"/>
      <p:bldP spid="279" grpId="0" animBg="1"/>
      <p:bldP spid="282" grpId="0" animBg="1"/>
      <p:bldP spid="287" grpId="0" animBg="1"/>
      <p:bldP spid="292" grpId="0"/>
      <p:bldP spid="297" grpId="0"/>
      <p:bldP spid="311" grpId="0"/>
      <p:bldP spid="320" grpId="0"/>
      <p:bldP spid="333" grpId="0"/>
      <p:bldP spid="354" grpId="0"/>
      <p:bldP spid="355" grpId="0"/>
      <p:bldP spid="356" grpId="0"/>
      <p:bldP spid="91" grpId="0" animBg="1"/>
      <p:bldP spid="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4671499" y="289065"/>
            <a:ext cx="4151220" cy="4805452"/>
          </a:xfrm>
          <a:prstGeom prst="roundRect">
            <a:avLst>
              <a:gd name="adj" fmla="val 5809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endParaRPr lang="en-US" sz="1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5536" y="866390"/>
            <a:ext cx="4104456" cy="4228125"/>
          </a:xfrm>
          <a:prstGeom prst="roundRect">
            <a:avLst>
              <a:gd name="adj" fmla="val 8184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endParaRPr lang="en-US" sz="1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7802883" y="3954509"/>
            <a:ext cx="632460" cy="739140"/>
          </a:xfrm>
          <a:custGeom>
            <a:avLst/>
            <a:gdLst>
              <a:gd name="connsiteX0" fmla="*/ 0 w 632460"/>
              <a:gd name="connsiteY0" fmla="*/ 7620 h 739140"/>
              <a:gd name="connsiteX1" fmla="*/ 495300 w 632460"/>
              <a:gd name="connsiteY1" fmla="*/ 0 h 739140"/>
              <a:gd name="connsiteX2" fmla="*/ 487680 w 632460"/>
              <a:gd name="connsiteY2" fmla="*/ 297180 h 739140"/>
              <a:gd name="connsiteX3" fmla="*/ 342900 w 632460"/>
              <a:gd name="connsiteY3" fmla="*/ 381000 h 739140"/>
              <a:gd name="connsiteX4" fmla="*/ 632460 w 632460"/>
              <a:gd name="connsiteY4" fmla="*/ 381000 h 739140"/>
              <a:gd name="connsiteX5" fmla="*/ 487680 w 632460"/>
              <a:gd name="connsiteY5" fmla="*/ 480060 h 739140"/>
              <a:gd name="connsiteX6" fmla="*/ 495300 w 632460"/>
              <a:gd name="connsiteY6" fmla="*/ 739140 h 739140"/>
              <a:gd name="connsiteX7" fmla="*/ 15240 w 632460"/>
              <a:gd name="connsiteY7" fmla="*/ 723900 h 739140"/>
              <a:gd name="connsiteX8" fmla="*/ 0 w 632460"/>
              <a:gd name="connsiteY8" fmla="*/ 762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2460" h="739140">
                <a:moveTo>
                  <a:pt x="0" y="7620"/>
                </a:moveTo>
                <a:lnTo>
                  <a:pt x="495300" y="0"/>
                </a:lnTo>
                <a:lnTo>
                  <a:pt x="487680" y="297180"/>
                </a:lnTo>
                <a:lnTo>
                  <a:pt x="342900" y="381000"/>
                </a:lnTo>
                <a:lnTo>
                  <a:pt x="632460" y="381000"/>
                </a:lnTo>
                <a:lnTo>
                  <a:pt x="487680" y="480060"/>
                </a:lnTo>
                <a:lnTo>
                  <a:pt x="495300" y="739140"/>
                </a:lnTo>
                <a:lnTo>
                  <a:pt x="15240" y="723900"/>
                </a:lnTo>
                <a:lnTo>
                  <a:pt x="0" y="762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365749" y="3958319"/>
            <a:ext cx="1797051" cy="723900"/>
          </a:xfrm>
          <a:custGeom>
            <a:avLst/>
            <a:gdLst>
              <a:gd name="connsiteX0" fmla="*/ 0 w 1797050"/>
              <a:gd name="connsiteY0" fmla="*/ 0 h 723900"/>
              <a:gd name="connsiteX1" fmla="*/ 1790700 w 1797050"/>
              <a:gd name="connsiteY1" fmla="*/ 0 h 723900"/>
              <a:gd name="connsiteX2" fmla="*/ 1155700 w 1797050"/>
              <a:gd name="connsiteY2" fmla="*/ 228600 h 723900"/>
              <a:gd name="connsiteX3" fmla="*/ 622300 w 1797050"/>
              <a:gd name="connsiteY3" fmla="*/ 234950 h 723900"/>
              <a:gd name="connsiteX4" fmla="*/ 628650 w 1797050"/>
              <a:gd name="connsiteY4" fmla="*/ 520700 h 723900"/>
              <a:gd name="connsiteX5" fmla="*/ 1149350 w 1797050"/>
              <a:gd name="connsiteY5" fmla="*/ 514350 h 723900"/>
              <a:gd name="connsiteX6" fmla="*/ 1149350 w 1797050"/>
              <a:gd name="connsiteY6" fmla="*/ 241300 h 723900"/>
              <a:gd name="connsiteX7" fmla="*/ 1797050 w 1797050"/>
              <a:gd name="connsiteY7" fmla="*/ 19050 h 723900"/>
              <a:gd name="connsiteX8" fmla="*/ 1797050 w 1797050"/>
              <a:gd name="connsiteY8" fmla="*/ 723900 h 723900"/>
              <a:gd name="connsiteX9" fmla="*/ 0 w 1797050"/>
              <a:gd name="connsiteY9" fmla="*/ 717550 h 723900"/>
              <a:gd name="connsiteX10" fmla="*/ 0 w 1797050"/>
              <a:gd name="connsiteY10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7050" h="723900">
                <a:moveTo>
                  <a:pt x="0" y="0"/>
                </a:moveTo>
                <a:lnTo>
                  <a:pt x="1790700" y="0"/>
                </a:lnTo>
                <a:lnTo>
                  <a:pt x="1155700" y="228600"/>
                </a:lnTo>
                <a:lnTo>
                  <a:pt x="622300" y="234950"/>
                </a:lnTo>
                <a:lnTo>
                  <a:pt x="628650" y="520700"/>
                </a:lnTo>
                <a:lnTo>
                  <a:pt x="1149350" y="514350"/>
                </a:lnTo>
                <a:lnTo>
                  <a:pt x="1149350" y="241300"/>
                </a:lnTo>
                <a:lnTo>
                  <a:pt x="1797050" y="19050"/>
                </a:lnTo>
                <a:lnTo>
                  <a:pt x="1797050" y="723900"/>
                </a:lnTo>
                <a:lnTo>
                  <a:pt x="0" y="717550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56"/>
          <p:cNvSpPr>
            <a:spLocks noChangeArrowheads="1"/>
          </p:cNvSpPr>
          <p:nvPr/>
        </p:nvSpPr>
        <p:spPr bwMode="auto">
          <a:xfrm>
            <a:off x="422882" y="402088"/>
            <a:ext cx="2304255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1.5 : TYPES OF LINES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364092" y="776117"/>
            <a:ext cx="29384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64088" y="776120"/>
            <a:ext cx="0" cy="15147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5364092" y="2290824"/>
            <a:ext cx="29384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>
            <a:off x="8160017" y="426580"/>
            <a:ext cx="288032" cy="2213621"/>
            <a:chOff x="8160017" y="484633"/>
            <a:chExt cx="288032" cy="221362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302561" y="484633"/>
              <a:ext cx="0" cy="6210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8302561" y="1285675"/>
              <a:ext cx="0" cy="6210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302561" y="2077193"/>
              <a:ext cx="0" cy="6210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160017" y="1196752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8160017" y="1105694"/>
              <a:ext cx="144016" cy="910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8296413" y="1196752"/>
              <a:ext cx="144016" cy="936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8160017" y="1992650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8160017" y="1901592"/>
              <a:ext cx="144016" cy="910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8296413" y="1992650"/>
              <a:ext cx="144016" cy="936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7127013" y="1169178"/>
            <a:ext cx="757355" cy="75735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505249" y="554232"/>
            <a:ext cx="447" cy="1953742"/>
            <a:chOff x="7505244" y="612288"/>
            <a:chExt cx="447" cy="195374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505691" y="612288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505691" y="917470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505276" y="1040136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505276" y="1345318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505675" y="1464956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505675" y="1770138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505260" y="1892804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505260" y="2193223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505244" y="2308478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956433" y="1546386"/>
            <a:ext cx="1525895" cy="431"/>
            <a:chOff x="6956429" y="1604439"/>
            <a:chExt cx="1525894" cy="431"/>
          </a:xfrm>
        </p:grpSpPr>
        <p:cxnSp>
          <p:nvCxnSpPr>
            <p:cNvPr id="46" name="Straight Connector 45"/>
            <p:cNvCxnSpPr/>
            <p:nvPr/>
          </p:nvCxnSpPr>
          <p:spPr>
            <a:xfrm rot="16200000">
              <a:off x="7085205" y="1476062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>
              <a:off x="7297615" y="1568834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>
              <a:off x="7510025" y="1475663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>
              <a:off x="7722435" y="1568435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>
              <a:off x="7937873" y="1476078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>
              <a:off x="8145520" y="1568850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>
              <a:off x="8353547" y="1476094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6512024" y="773681"/>
            <a:ext cx="0" cy="151788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07968" y="773666"/>
            <a:ext cx="0" cy="151788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5364092" y="3945165"/>
            <a:ext cx="29384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364088" y="3941009"/>
            <a:ext cx="0" cy="7540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5364092" y="4690252"/>
            <a:ext cx="29384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302561" y="3625716"/>
            <a:ext cx="0" cy="6210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302561" y="4418568"/>
            <a:ext cx="0" cy="6210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8160017" y="4334022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8160017" y="4242964"/>
            <a:ext cx="144016" cy="91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8296413" y="4334023"/>
            <a:ext cx="144016" cy="936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07968" y="4193245"/>
            <a:ext cx="504056" cy="28327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7812360" y="3961501"/>
            <a:ext cx="0" cy="7067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164288" y="3964165"/>
            <a:ext cx="0" cy="7067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7509093" y="3749913"/>
            <a:ext cx="415" cy="1110220"/>
            <a:chOff x="7509089" y="3049144"/>
            <a:chExt cx="415" cy="1110220"/>
          </a:xfrm>
        </p:grpSpPr>
        <p:cxnSp>
          <p:nvCxnSpPr>
            <p:cNvPr id="90" name="Straight Connector 89"/>
            <p:cNvCxnSpPr/>
            <p:nvPr/>
          </p:nvCxnSpPr>
          <p:spPr>
            <a:xfrm rot="10800000">
              <a:off x="7509488" y="3901812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0800000">
              <a:off x="7509488" y="3782174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800000">
              <a:off x="7509089" y="3476992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0800000">
              <a:off x="7509089" y="3357354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7509504" y="3049144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0" name="Straight Connector 99"/>
          <p:cNvCxnSpPr/>
          <p:nvPr/>
        </p:nvCxnSpPr>
        <p:spPr>
          <a:xfrm rot="16200000" flipH="1">
            <a:off x="5184069" y="526628"/>
            <a:ext cx="36004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364089" y="528628"/>
            <a:ext cx="214160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2"/>
          <p:cNvSpPr>
            <a:spLocks noChangeArrowheads="1"/>
          </p:cNvSpPr>
          <p:nvPr/>
        </p:nvSpPr>
        <p:spPr bwMode="auto">
          <a:xfrm>
            <a:off x="6024904" y="216496"/>
            <a:ext cx="78803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10 cm</a:t>
            </a:r>
          </a:p>
        </p:txBody>
      </p:sp>
      <p:cxnSp>
        <p:nvCxnSpPr>
          <p:cNvPr id="112" name="Straight Connector 111"/>
          <p:cNvCxnSpPr/>
          <p:nvPr/>
        </p:nvCxnSpPr>
        <p:spPr>
          <a:xfrm rot="16200000" flipH="1">
            <a:off x="7325893" y="553886"/>
            <a:ext cx="36004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5938657" y="4629717"/>
            <a:ext cx="135108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SECTION A-A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5010780" y="1524136"/>
            <a:ext cx="0" cy="219696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8670107" y="1530486"/>
            <a:ext cx="0" cy="219696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4330197" y="1215198"/>
            <a:ext cx="135108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7981777" y="1256063"/>
            <a:ext cx="135108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A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4995543" y="1748086"/>
            <a:ext cx="3674567" cy="392"/>
            <a:chOff x="4995540" y="1806142"/>
            <a:chExt cx="3674566" cy="392"/>
          </a:xfrm>
        </p:grpSpPr>
        <p:cxnSp>
          <p:nvCxnSpPr>
            <p:cNvPr id="123" name="Straight Connector 122"/>
            <p:cNvCxnSpPr/>
            <p:nvPr/>
          </p:nvCxnSpPr>
          <p:spPr>
            <a:xfrm flipH="1">
              <a:off x="4995540" y="1806142"/>
              <a:ext cx="367456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5018400" y="1806534"/>
              <a:ext cx="34735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8274374" y="1806534"/>
              <a:ext cx="34735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5868144" y="1806534"/>
              <a:ext cx="199196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56"/>
          <p:cNvSpPr>
            <a:spLocks noChangeArrowheads="1"/>
          </p:cNvSpPr>
          <p:nvPr/>
        </p:nvSpPr>
        <p:spPr bwMode="auto">
          <a:xfrm>
            <a:off x="514152" y="951374"/>
            <a:ext cx="391383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/>
              <a:t>Visible outline ( Full Line )</a:t>
            </a:r>
          </a:p>
        </p:txBody>
      </p:sp>
      <p:cxnSp>
        <p:nvCxnSpPr>
          <p:cNvPr id="136" name="Straight Connector 135"/>
          <p:cNvCxnSpPr/>
          <p:nvPr/>
        </p:nvCxnSpPr>
        <p:spPr>
          <a:xfrm flipH="1">
            <a:off x="611564" y="1255739"/>
            <a:ext cx="29384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>
          <a:xfrm rot="10800000" flipV="1">
            <a:off x="3707904" y="982082"/>
            <a:ext cx="1656184" cy="273659"/>
          </a:xfrm>
          <a:prstGeom prst="bentConnector3">
            <a:avLst>
              <a:gd name="adj1" fmla="val 27625"/>
            </a:avLst>
          </a:prstGeom>
          <a:ln w="6350">
            <a:solidFill>
              <a:schemeClr val="bg1">
                <a:lumMod val="50000"/>
              </a:schemeClr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6200000" flipH="1">
            <a:off x="5184069" y="3682084"/>
            <a:ext cx="36004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5364089" y="3684084"/>
            <a:ext cx="214160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12"/>
          <p:cNvSpPr>
            <a:spLocks noChangeArrowheads="1"/>
          </p:cNvSpPr>
          <p:nvPr/>
        </p:nvSpPr>
        <p:spPr bwMode="auto">
          <a:xfrm>
            <a:off x="6024904" y="3346550"/>
            <a:ext cx="78803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10 cm</a:t>
            </a:r>
          </a:p>
        </p:txBody>
      </p:sp>
      <p:cxnSp>
        <p:nvCxnSpPr>
          <p:cNvPr id="142" name="Straight Connector 141"/>
          <p:cNvCxnSpPr/>
          <p:nvPr/>
        </p:nvCxnSpPr>
        <p:spPr>
          <a:xfrm rot="16200000" flipH="1">
            <a:off x="7325893" y="3709342"/>
            <a:ext cx="36004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611561" y="1942489"/>
            <a:ext cx="2938475" cy="288032"/>
            <a:chOff x="611560" y="1751464"/>
            <a:chExt cx="2938475" cy="288032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611560" y="1896952"/>
              <a:ext cx="98348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1775026" y="1896952"/>
              <a:ext cx="62106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2566544" y="1896952"/>
              <a:ext cx="9834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686104" y="1751464"/>
              <a:ext cx="0" cy="2880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 flipV="1">
              <a:off x="1595046" y="1895480"/>
              <a:ext cx="9105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1686104" y="1759084"/>
              <a:ext cx="93686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482002" y="1751464"/>
              <a:ext cx="0" cy="2880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H="1" flipV="1">
              <a:off x="2390944" y="1895480"/>
              <a:ext cx="9105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 flipV="1">
              <a:off x="2482002" y="1759084"/>
              <a:ext cx="93686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Rectangle 56"/>
          <p:cNvSpPr>
            <a:spLocks noChangeArrowheads="1"/>
          </p:cNvSpPr>
          <p:nvPr/>
        </p:nvSpPr>
        <p:spPr bwMode="auto">
          <a:xfrm>
            <a:off x="467435" y="1815572"/>
            <a:ext cx="391383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/>
              <a:t>Break Line</a:t>
            </a:r>
          </a:p>
        </p:txBody>
      </p:sp>
      <p:cxnSp>
        <p:nvCxnSpPr>
          <p:cNvPr id="174" name="Elbow Connector 173"/>
          <p:cNvCxnSpPr/>
          <p:nvPr/>
        </p:nvCxnSpPr>
        <p:spPr>
          <a:xfrm rot="10800000" flipV="1">
            <a:off x="3779913" y="2092303"/>
            <a:ext cx="4516507" cy="1823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50000"/>
              </a:schemeClr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610457" y="2962355"/>
            <a:ext cx="2802681" cy="2033"/>
            <a:chOff x="686653" y="2492897"/>
            <a:chExt cx="2802681" cy="2033"/>
          </a:xfrm>
        </p:grpSpPr>
        <p:cxnSp>
          <p:nvCxnSpPr>
            <p:cNvPr id="178" name="Straight Connector 177"/>
            <p:cNvCxnSpPr/>
            <p:nvPr/>
          </p:nvCxnSpPr>
          <p:spPr>
            <a:xfrm rot="16200000">
              <a:off x="815429" y="2365707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6200000">
              <a:off x="1027839" y="2458479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6200000">
              <a:off x="1243277" y="2366122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6200000">
              <a:off x="1455687" y="2458894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>
              <a:off x="1668097" y="2365723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>
              <a:off x="1880507" y="2458495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>
              <a:off x="2095945" y="2366138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>
              <a:off x="2303592" y="2458910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>
              <a:off x="2511619" y="2366154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>
              <a:off x="2729446" y="2456893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>
              <a:off x="2944884" y="2364536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>
              <a:off x="3152531" y="2457308"/>
              <a:ext cx="0" cy="7200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>
              <a:off x="3360558" y="2364552"/>
              <a:ext cx="0" cy="25755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2" name="Elbow Connector 191"/>
          <p:cNvCxnSpPr/>
          <p:nvPr/>
        </p:nvCxnSpPr>
        <p:spPr>
          <a:xfrm rot="10800000" flipV="1">
            <a:off x="3707905" y="2180317"/>
            <a:ext cx="3816851" cy="784068"/>
          </a:xfrm>
          <a:prstGeom prst="bentConnector3">
            <a:avLst>
              <a:gd name="adj1" fmla="val 8170"/>
            </a:avLst>
          </a:prstGeom>
          <a:ln w="6350">
            <a:solidFill>
              <a:schemeClr val="bg1">
                <a:lumMod val="50000"/>
              </a:schemeClr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56"/>
          <p:cNvSpPr>
            <a:spLocks noChangeArrowheads="1"/>
          </p:cNvSpPr>
          <p:nvPr/>
        </p:nvSpPr>
        <p:spPr bwMode="auto">
          <a:xfrm>
            <a:off x="539552" y="2673429"/>
            <a:ext cx="391383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/>
              <a:t>Center Line</a:t>
            </a:r>
          </a:p>
        </p:txBody>
      </p:sp>
      <p:cxnSp>
        <p:nvCxnSpPr>
          <p:cNvPr id="203" name="Straight Connector 202"/>
          <p:cNvCxnSpPr/>
          <p:nvPr/>
        </p:nvCxnSpPr>
        <p:spPr>
          <a:xfrm flipH="1">
            <a:off x="662365" y="3297001"/>
            <a:ext cx="2763407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56"/>
          <p:cNvSpPr>
            <a:spLocks noChangeArrowheads="1"/>
          </p:cNvSpPr>
          <p:nvPr/>
        </p:nvSpPr>
        <p:spPr bwMode="auto">
          <a:xfrm>
            <a:off x="539552" y="3031217"/>
            <a:ext cx="391383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/>
              <a:t>Extension Line</a:t>
            </a:r>
          </a:p>
        </p:txBody>
      </p:sp>
      <p:cxnSp>
        <p:nvCxnSpPr>
          <p:cNvPr id="206" name="Elbow Connector 205"/>
          <p:cNvCxnSpPr/>
          <p:nvPr/>
        </p:nvCxnSpPr>
        <p:spPr>
          <a:xfrm rot="10800000">
            <a:off x="3707911" y="3297002"/>
            <a:ext cx="1656180" cy="266241"/>
          </a:xfrm>
          <a:prstGeom prst="bentConnector3">
            <a:avLst>
              <a:gd name="adj1" fmla="val 17574"/>
            </a:avLst>
          </a:prstGeom>
          <a:ln w="6350">
            <a:solidFill>
              <a:schemeClr val="bg1">
                <a:lumMod val="50000"/>
              </a:schemeClr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6200000" flipH="1">
            <a:off x="339253" y="3680656"/>
            <a:ext cx="36004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519274" y="3682656"/>
            <a:ext cx="2906497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16200000" flipH="1">
            <a:off x="3239853" y="3707914"/>
            <a:ext cx="36004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56"/>
          <p:cNvSpPr>
            <a:spLocks noChangeArrowheads="1"/>
          </p:cNvSpPr>
          <p:nvPr/>
        </p:nvSpPr>
        <p:spPr bwMode="auto">
          <a:xfrm>
            <a:off x="543868" y="3404647"/>
            <a:ext cx="391383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/>
              <a:t>Dimension Line</a:t>
            </a:r>
          </a:p>
        </p:txBody>
      </p:sp>
      <p:cxnSp>
        <p:nvCxnSpPr>
          <p:cNvPr id="214" name="Elbow Connector 213"/>
          <p:cNvCxnSpPr/>
          <p:nvPr/>
        </p:nvCxnSpPr>
        <p:spPr>
          <a:xfrm rot="10800000">
            <a:off x="3556386" y="3684084"/>
            <a:ext cx="2230231" cy="194604"/>
          </a:xfrm>
          <a:prstGeom prst="bentConnector3">
            <a:avLst>
              <a:gd name="adj1" fmla="val 31778"/>
            </a:avLst>
          </a:prstGeom>
          <a:ln w="6350">
            <a:solidFill>
              <a:schemeClr val="bg1">
                <a:lumMod val="50000"/>
              </a:schemeClr>
            </a:solidFill>
            <a:head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rot="10800000" flipV="1">
            <a:off x="5786612" y="3682085"/>
            <a:ext cx="0" cy="19660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543869" y="4008676"/>
            <a:ext cx="2881899" cy="969727"/>
          </a:xfrm>
          <a:prstGeom prst="rect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4" name="Straight Connector 223"/>
          <p:cNvCxnSpPr/>
          <p:nvPr/>
        </p:nvCxnSpPr>
        <p:spPr>
          <a:xfrm flipH="1">
            <a:off x="530032" y="4017543"/>
            <a:ext cx="29384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56"/>
          <p:cNvSpPr>
            <a:spLocks noChangeArrowheads="1"/>
          </p:cNvSpPr>
          <p:nvPr/>
        </p:nvSpPr>
        <p:spPr bwMode="auto">
          <a:xfrm>
            <a:off x="539552" y="3721959"/>
            <a:ext cx="391383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/>
              <a:t>Section lining</a:t>
            </a:r>
          </a:p>
        </p:txBody>
      </p:sp>
      <p:cxnSp>
        <p:nvCxnSpPr>
          <p:cNvPr id="226" name="Elbow Connector 225"/>
          <p:cNvCxnSpPr/>
          <p:nvPr/>
        </p:nvCxnSpPr>
        <p:spPr>
          <a:xfrm rot="10800000">
            <a:off x="3556387" y="4242966"/>
            <a:ext cx="2124895" cy="295294"/>
          </a:xfrm>
          <a:prstGeom prst="bentConnector3">
            <a:avLst>
              <a:gd name="adj1" fmla="val 30874"/>
            </a:avLst>
          </a:prstGeom>
          <a:ln w="6350">
            <a:solidFill>
              <a:schemeClr val="bg1">
                <a:lumMod val="50000"/>
              </a:schemeClr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56"/>
          <p:cNvSpPr>
            <a:spLocks noChangeArrowheads="1"/>
          </p:cNvSpPr>
          <p:nvPr/>
        </p:nvSpPr>
        <p:spPr bwMode="auto">
          <a:xfrm>
            <a:off x="424005" y="5320594"/>
            <a:ext cx="6957248" cy="12767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Note: </a:t>
            </a:r>
          </a:p>
          <a:p>
            <a:pPr algn="l"/>
            <a:r>
              <a:rPr lang="en-US" sz="1400" b="1" dirty="0"/>
              <a:t>1- For lines have spacing, the space should be approximately (1 ) mm.</a:t>
            </a:r>
          </a:p>
          <a:p>
            <a:pPr algn="l"/>
            <a:r>
              <a:rPr lang="en-US" sz="1400" b="1" dirty="0"/>
              <a:t>2- For Hidden line the dashes must be approximately  (2 – 8 ) mm.</a:t>
            </a:r>
          </a:p>
          <a:p>
            <a:pPr algn="l"/>
            <a:r>
              <a:rPr lang="en-US" sz="1400" b="1" dirty="0"/>
              <a:t>3- For Center line the long dashes must be approximately  (5 – 20 ) mm and the </a:t>
            </a:r>
          </a:p>
          <a:p>
            <a:pPr algn="l"/>
            <a:r>
              <a:rPr lang="en-US" sz="1400" b="1" dirty="0"/>
              <a:t>    dashes must be approximately (2 ) mm .</a:t>
            </a:r>
          </a:p>
        </p:txBody>
      </p:sp>
      <p:sp>
        <p:nvSpPr>
          <p:cNvPr id="247" name="Rectangle 56"/>
          <p:cNvSpPr>
            <a:spLocks noChangeArrowheads="1"/>
          </p:cNvSpPr>
          <p:nvPr/>
        </p:nvSpPr>
        <p:spPr bwMode="auto">
          <a:xfrm>
            <a:off x="520503" y="1411655"/>
            <a:ext cx="391383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/>
              <a:t>Hidden Line ( Dashed Line )</a:t>
            </a:r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617914" y="1716020"/>
            <a:ext cx="293847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Elbow Connector 248"/>
          <p:cNvCxnSpPr/>
          <p:nvPr/>
        </p:nvCxnSpPr>
        <p:spPr>
          <a:xfrm rot="10800000">
            <a:off x="3707905" y="1728857"/>
            <a:ext cx="2316995" cy="154135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50000"/>
              </a:schemeClr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643692" y="2322016"/>
            <a:ext cx="0" cy="219696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4322068" y="2328366"/>
            <a:ext cx="0" cy="219696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H="1">
            <a:off x="647505" y="2545966"/>
            <a:ext cx="367456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H="1">
            <a:off x="708465" y="2546358"/>
            <a:ext cx="347351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H="1">
            <a:off x="3926339" y="2546358"/>
            <a:ext cx="347351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H="1">
            <a:off x="1520105" y="2546358"/>
            <a:ext cx="189619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56"/>
          <p:cNvSpPr>
            <a:spLocks noChangeArrowheads="1"/>
          </p:cNvSpPr>
          <p:nvPr/>
        </p:nvSpPr>
        <p:spPr bwMode="auto">
          <a:xfrm>
            <a:off x="644327" y="2233023"/>
            <a:ext cx="391383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/>
              <a:t>Cutting Plane</a:t>
            </a:r>
          </a:p>
        </p:txBody>
      </p:sp>
      <p:sp>
        <p:nvSpPr>
          <p:cNvPr id="275" name="Rounded Rectangle 274"/>
          <p:cNvSpPr/>
          <p:nvPr/>
        </p:nvSpPr>
        <p:spPr>
          <a:xfrm>
            <a:off x="8559493" y="6500569"/>
            <a:ext cx="526455" cy="304367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88900" cap="flat" cmpd="thickThin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my Expanded" pitchFamily="2" charset="0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68625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8" accel="55000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1" dur="2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2" dur="2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4" presetID="2" presetClass="entr" presetSubtype="2" accel="53000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6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7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20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20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0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2000"/>
                                            <p:tgtEl>
                                              <p:spTgt spid="2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2000"/>
                                            <p:tgtEl>
                                              <p:spTgt spid="2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8" dur="3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1" dur="3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6" dur="30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3000"/>
                                            <p:tgtEl>
                                              <p:spTgt spid="1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9" dur="20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3000"/>
                                            <p:tgtEl>
                                              <p:spTgt spid="1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7" dur="3000"/>
                                            <p:tgtEl>
                                              <p:spTgt spid="1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2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8" fill="hold">
                          <p:stCondLst>
                            <p:cond delay="indefinite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2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3" fill="hold">
                          <p:stCondLst>
                            <p:cond delay="indefinite"/>
                          </p:stCondLst>
                          <p:childTnLst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7" dur="3000"/>
                                            <p:tgtEl>
                                              <p:spTgt spid="2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0" dur="3000"/>
                                            <p:tgtEl>
                                              <p:spTgt spid="2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3" dur="3000"/>
                                            <p:tgtEl>
                                              <p:spTgt spid="2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6" dur="3000"/>
                                            <p:tgtEl>
                                              <p:spTgt spid="2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9" dur="3000"/>
                                            <p:tgtEl>
                                              <p:spTgt spid="2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2" dur="3000"/>
                                            <p:tgtEl>
                                              <p:spTgt spid="2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5" dur="3000"/>
                                            <p:tgtEl>
                                              <p:spTgt spid="2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6" fill="hold">
                          <p:stCondLst>
                            <p:cond delay="indefinite"/>
                          </p:stCondLst>
                          <p:childTnLst>
                            <p:par>
                              <p:cTn id="1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0" dur="20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3" dur="20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6" dur="20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9" dur="20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2" dur="20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3" fill="hold">
                          <p:stCondLst>
                            <p:cond delay="indefinite"/>
                          </p:stCondLst>
                          <p:childTnLst>
                            <p:par>
                              <p:cTn id="1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7" dur="2000"/>
                                            <p:tgtEl>
                                              <p:spTgt spid="2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0" dur="2000"/>
                                            <p:tgtEl>
                                              <p:spTgt spid="2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1" fill="hold">
                          <p:stCondLst>
                            <p:cond delay="indefinite"/>
                          </p:stCondLst>
                          <p:childTnLst>
                            <p:par>
                              <p:cTn id="1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5" dur="30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8" dur="30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1" dur="30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4" dur="30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7" dur="30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0" dur="30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3" dur="30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6" dur="30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9" dur="30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2" dur="30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5" dur="3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8" dur="30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1" dur="30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4" dur="3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7" dur="30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0" dur="30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3" dur="30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6" dur="30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9" dur="3000"/>
                                            <p:tgtEl>
                                              <p:spTgt spid="2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0" fill="hold">
                          <p:stCondLst>
                            <p:cond delay="indefinite"/>
                          </p:stCondLst>
                          <p:childTnLst>
                            <p:par>
                              <p:cTn id="2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4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5" fill="hold">
                          <p:stCondLst>
                            <p:cond delay="indefinite"/>
                          </p:stCondLst>
                          <p:childTnLst>
                            <p:par>
                              <p:cTn id="2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9" dur="500"/>
                                            <p:tgtEl>
                                              <p:spTgt spid="2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0" fill="hold">
                          <p:stCondLst>
                            <p:cond delay="indefinite"/>
                          </p:stCondLst>
                          <p:childTnLst>
                            <p:par>
                              <p:cTn id="2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5" fill="hold">
                          <p:stCondLst>
                            <p:cond delay="indefinite"/>
                          </p:stCondLst>
                          <p:childTnLst>
                            <p:par>
                              <p:cTn id="2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7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39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2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3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5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6" fill="hold">
                          <p:stCondLst>
                            <p:cond delay="indefinite"/>
                          </p:stCondLst>
                          <p:childTnLst>
                            <p:par>
                              <p:cTn id="2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0" dur="2000"/>
                                            <p:tgtEl>
                                              <p:spTgt spid="2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3" dur="2000"/>
                                            <p:tgtEl>
                                              <p:spTgt spid="2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6" dur="2000"/>
                                            <p:tgtEl>
                                              <p:spTgt spid="2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9" dur="2000"/>
                                            <p:tgtEl>
                                              <p:spTgt spid="2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0" fill="hold">
                          <p:stCondLst>
                            <p:cond delay="indefinite"/>
                          </p:stCondLst>
                          <p:childTnLst>
                            <p:par>
                              <p:cTn id="2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4" dur="500"/>
                                            <p:tgtEl>
                                              <p:spTgt spid="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5" fill="hold">
                          <p:stCondLst>
                            <p:cond delay="indefinite"/>
                          </p:stCondLst>
                          <p:childTnLst>
                            <p:par>
                              <p:cTn id="2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9" dur="3000"/>
                                            <p:tgtEl>
                                              <p:spTgt spid="2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2" dur="3000"/>
                                            <p:tgtEl>
                                              <p:spTgt spid="2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5" dur="3000"/>
                                            <p:tgtEl>
                                              <p:spTgt spid="2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6" fill="hold">
                          <p:stCondLst>
                            <p:cond delay="indefinite"/>
                          </p:stCondLst>
                          <p:childTnLst>
                            <p:par>
                              <p:cTn id="2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0" dur="500"/>
                                            <p:tgtEl>
                                              <p:spTgt spid="2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1" fill="hold">
                          <p:stCondLst>
                            <p:cond delay="indefinite"/>
                          </p:stCondLst>
                          <p:childTnLst>
                            <p:par>
                              <p:cTn id="2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3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85" dur="2000"/>
                                            <p:tgtEl>
                                              <p:spTgt spid="2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17" grpId="0" animBg="1"/>
          <p:bldP spid="127" grpId="0" animBg="1"/>
          <p:bldP spid="125" grpId="0" animBg="1"/>
          <p:bldP spid="104" grpId="0" animBg="1"/>
          <p:bldP spid="5" grpId="0" animBg="1"/>
          <p:bldP spid="31" grpId="0" animBg="1"/>
          <p:bldP spid="111" grpId="0"/>
          <p:bldP spid="113" grpId="0"/>
          <p:bldP spid="119" grpId="0"/>
          <p:bldP spid="120" grpId="0"/>
          <p:bldP spid="135" grpId="0"/>
          <p:bldP spid="141" grpId="0"/>
          <p:bldP spid="154" grpId="0"/>
          <p:bldP spid="196" grpId="0"/>
          <p:bldP spid="205" grpId="0"/>
          <p:bldP spid="213" grpId="0"/>
          <p:bldP spid="223" grpId="0" animBg="1"/>
          <p:bldP spid="225" grpId="0"/>
          <p:bldP spid="240" grpId="0" animBg="1"/>
          <p:bldP spid="247" grpId="0"/>
          <p:bldP spid="26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8" accel="55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4" presetID="2" presetClass="entr" presetSubtype="2" accel="53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20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20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0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2000"/>
                                            <p:tgtEl>
                                              <p:spTgt spid="2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2000"/>
                                            <p:tgtEl>
                                              <p:spTgt spid="2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8" dur="3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1" dur="3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6" dur="30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3000"/>
                                            <p:tgtEl>
                                              <p:spTgt spid="1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9" dur="20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3000"/>
                                            <p:tgtEl>
                                              <p:spTgt spid="1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7" dur="3000"/>
                                            <p:tgtEl>
                                              <p:spTgt spid="1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2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8" fill="hold">
                          <p:stCondLst>
                            <p:cond delay="indefinite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2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3" fill="hold">
                          <p:stCondLst>
                            <p:cond delay="indefinite"/>
                          </p:stCondLst>
                          <p:childTnLst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7" dur="3000"/>
                                            <p:tgtEl>
                                              <p:spTgt spid="2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0" dur="3000"/>
                                            <p:tgtEl>
                                              <p:spTgt spid="2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3" dur="3000"/>
                                            <p:tgtEl>
                                              <p:spTgt spid="2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6" dur="3000"/>
                                            <p:tgtEl>
                                              <p:spTgt spid="2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9" dur="3000"/>
                                            <p:tgtEl>
                                              <p:spTgt spid="2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2" dur="3000"/>
                                            <p:tgtEl>
                                              <p:spTgt spid="2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5" dur="3000"/>
                                            <p:tgtEl>
                                              <p:spTgt spid="2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6" fill="hold">
                          <p:stCondLst>
                            <p:cond delay="indefinite"/>
                          </p:stCondLst>
                          <p:childTnLst>
                            <p:par>
                              <p:cTn id="1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0" dur="20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3" dur="20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6" dur="20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9" dur="20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2" dur="20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3" fill="hold">
                          <p:stCondLst>
                            <p:cond delay="indefinite"/>
                          </p:stCondLst>
                          <p:childTnLst>
                            <p:par>
                              <p:cTn id="1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7" dur="2000"/>
                                            <p:tgtEl>
                                              <p:spTgt spid="2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0" dur="2000"/>
                                            <p:tgtEl>
                                              <p:spTgt spid="2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1" fill="hold">
                          <p:stCondLst>
                            <p:cond delay="indefinite"/>
                          </p:stCondLst>
                          <p:childTnLst>
                            <p:par>
                              <p:cTn id="1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5" dur="30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8" dur="30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1" dur="30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4" dur="30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7" dur="30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0" dur="30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3" dur="30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6" dur="30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9" dur="30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2" dur="30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5" dur="3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8" dur="30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1" dur="30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4" dur="3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7" dur="30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0" dur="30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3" dur="30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6" dur="30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9" dur="3000"/>
                                            <p:tgtEl>
                                              <p:spTgt spid="2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0" fill="hold">
                          <p:stCondLst>
                            <p:cond delay="indefinite"/>
                          </p:stCondLst>
                          <p:childTnLst>
                            <p:par>
                              <p:cTn id="2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4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5" fill="hold">
                          <p:stCondLst>
                            <p:cond delay="indefinite"/>
                          </p:stCondLst>
                          <p:childTnLst>
                            <p:par>
                              <p:cTn id="2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9" dur="500"/>
                                            <p:tgtEl>
                                              <p:spTgt spid="2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0" fill="hold">
                          <p:stCondLst>
                            <p:cond delay="indefinite"/>
                          </p:stCondLst>
                          <p:childTnLst>
                            <p:par>
                              <p:cTn id="2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5" fill="hold">
                          <p:stCondLst>
                            <p:cond delay="indefinite"/>
                          </p:stCondLst>
                          <p:childTnLst>
                            <p:par>
                              <p:cTn id="2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7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39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2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3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5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6" fill="hold">
                          <p:stCondLst>
                            <p:cond delay="indefinite"/>
                          </p:stCondLst>
                          <p:childTnLst>
                            <p:par>
                              <p:cTn id="2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0" dur="2000"/>
                                            <p:tgtEl>
                                              <p:spTgt spid="2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3" dur="2000"/>
                                            <p:tgtEl>
                                              <p:spTgt spid="2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6" dur="2000"/>
                                            <p:tgtEl>
                                              <p:spTgt spid="2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9" dur="2000"/>
                                            <p:tgtEl>
                                              <p:spTgt spid="2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0" fill="hold">
                          <p:stCondLst>
                            <p:cond delay="indefinite"/>
                          </p:stCondLst>
                          <p:childTnLst>
                            <p:par>
                              <p:cTn id="2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4" dur="500"/>
                                            <p:tgtEl>
                                              <p:spTgt spid="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5" fill="hold">
                          <p:stCondLst>
                            <p:cond delay="indefinite"/>
                          </p:stCondLst>
                          <p:childTnLst>
                            <p:par>
                              <p:cTn id="2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9" dur="3000"/>
                                            <p:tgtEl>
                                              <p:spTgt spid="2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2" dur="3000"/>
                                            <p:tgtEl>
                                              <p:spTgt spid="2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5" dur="3000"/>
                                            <p:tgtEl>
                                              <p:spTgt spid="2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6" fill="hold">
                          <p:stCondLst>
                            <p:cond delay="indefinite"/>
                          </p:stCondLst>
                          <p:childTnLst>
                            <p:par>
                              <p:cTn id="2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0" dur="500"/>
                                            <p:tgtEl>
                                              <p:spTgt spid="2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1" fill="hold">
                          <p:stCondLst>
                            <p:cond delay="indefinite"/>
                          </p:stCondLst>
                          <p:childTnLst>
                            <p:par>
                              <p:cTn id="2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3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85" dur="2000"/>
                                            <p:tgtEl>
                                              <p:spTgt spid="2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17" grpId="0" animBg="1"/>
          <p:bldP spid="127" grpId="0" animBg="1"/>
          <p:bldP spid="125" grpId="0" animBg="1"/>
          <p:bldP spid="104" grpId="0" animBg="1"/>
          <p:bldP spid="5" grpId="0" animBg="1"/>
          <p:bldP spid="31" grpId="0" animBg="1"/>
          <p:bldP spid="111" grpId="0"/>
          <p:bldP spid="113" grpId="0"/>
          <p:bldP spid="119" grpId="0"/>
          <p:bldP spid="120" grpId="0"/>
          <p:bldP spid="135" grpId="0"/>
          <p:bldP spid="141" grpId="0"/>
          <p:bldP spid="154" grpId="0"/>
          <p:bldP spid="196" grpId="0"/>
          <p:bldP spid="205" grpId="0"/>
          <p:bldP spid="213" grpId="0"/>
          <p:bldP spid="223" grpId="0" animBg="1"/>
          <p:bldP spid="225" grpId="0"/>
          <p:bldP spid="240" grpId="0" animBg="1"/>
          <p:bldP spid="247" grpId="0"/>
          <p:bldP spid="262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66420" y="3429562"/>
            <a:ext cx="8136904" cy="307100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1685512" y="4221651"/>
            <a:ext cx="576064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549608" y="4221651"/>
            <a:ext cx="576064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85512" y="5077239"/>
            <a:ext cx="576064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49608" y="5077239"/>
            <a:ext cx="576064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047529" y="4935380"/>
            <a:ext cx="2664296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16200000">
            <a:off x="1092497" y="4998880"/>
            <a:ext cx="2664296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rc 12"/>
          <p:cNvSpPr/>
          <p:nvPr/>
        </p:nvSpPr>
        <p:spPr bwMode="auto">
          <a:xfrm>
            <a:off x="1382747" y="3913382"/>
            <a:ext cx="2054373" cy="2054373"/>
          </a:xfrm>
          <a:prstGeom prst="arc">
            <a:avLst>
              <a:gd name="adj1" fmla="val 16200000"/>
              <a:gd name="adj2" fmla="val 16185023"/>
            </a:avLst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18900000">
            <a:off x="2134331" y="4035663"/>
            <a:ext cx="576064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8900000">
            <a:off x="2142269" y="5278287"/>
            <a:ext cx="576064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18900000">
            <a:off x="2740923" y="4654593"/>
            <a:ext cx="576064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 rot="18900000">
            <a:off x="1513249" y="4645068"/>
            <a:ext cx="576064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2422363" y="4221651"/>
            <a:ext cx="709660" cy="711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4831004" y="4986242"/>
            <a:ext cx="288032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6230979" y="3429564"/>
            <a:ext cx="0" cy="295232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5329569" y="4085128"/>
            <a:ext cx="1800200" cy="1800200"/>
          </a:xfrm>
          <a:prstGeom prst="rect">
            <a:avLst/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6230982" y="4085126"/>
            <a:ext cx="898791" cy="901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 rot="18900000">
            <a:off x="5337189" y="4092748"/>
            <a:ext cx="1800200" cy="1800200"/>
          </a:xfrm>
          <a:prstGeom prst="rect">
            <a:avLst/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4959783" y="3712294"/>
            <a:ext cx="2545868" cy="2545868"/>
          </a:xfrm>
          <a:prstGeom prst="ellipse">
            <a:avLst/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230981" y="4731032"/>
            <a:ext cx="855135" cy="2552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val 32"/>
          <p:cNvSpPr/>
          <p:nvPr/>
        </p:nvSpPr>
        <p:spPr bwMode="auto">
          <a:xfrm>
            <a:off x="5329569" y="4088683"/>
            <a:ext cx="1800200" cy="1800200"/>
          </a:xfrm>
          <a:prstGeom prst="ellipse">
            <a:avLst/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 rot="18900000">
            <a:off x="5601687" y="4352265"/>
            <a:ext cx="1277992" cy="1277992"/>
          </a:xfrm>
          <a:prstGeom prst="rect">
            <a:avLst/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 bwMode="auto">
          <a:xfrm rot="16200000">
            <a:off x="5589185" y="4350427"/>
            <a:ext cx="1277992" cy="1277992"/>
          </a:xfrm>
          <a:prstGeom prst="rect">
            <a:avLst/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154379" y="3900897"/>
            <a:ext cx="2160532" cy="21605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2700000" flipV="1">
            <a:off x="6256379" y="3486402"/>
            <a:ext cx="0" cy="295232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5329573" y="4085126"/>
            <a:ext cx="903145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0" idx="1"/>
          </p:cNvCxnSpPr>
          <p:nvPr/>
        </p:nvCxnSpPr>
        <p:spPr bwMode="auto">
          <a:xfrm>
            <a:off x="5332613" y="4085126"/>
            <a:ext cx="4392" cy="536673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27" idx="0"/>
          </p:cNvCxnSpPr>
          <p:nvPr/>
        </p:nvCxnSpPr>
        <p:spPr bwMode="auto">
          <a:xfrm flipV="1">
            <a:off x="5337005" y="4356381"/>
            <a:ext cx="263816" cy="26542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27" idx="0"/>
          </p:cNvCxnSpPr>
          <p:nvPr/>
        </p:nvCxnSpPr>
        <p:spPr bwMode="auto">
          <a:xfrm>
            <a:off x="5600821" y="4356379"/>
            <a:ext cx="90922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232717" y="4085129"/>
            <a:ext cx="277335" cy="271253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5" name="Group 64"/>
          <p:cNvGrpSpPr/>
          <p:nvPr/>
        </p:nvGrpSpPr>
        <p:grpSpPr>
          <a:xfrm rot="18900000">
            <a:off x="4975133" y="4508531"/>
            <a:ext cx="1180479" cy="536673"/>
            <a:chOff x="3737024" y="744673"/>
            <a:chExt cx="1180479" cy="536673"/>
          </a:xfrm>
        </p:grpSpPr>
        <p:cxnSp>
          <p:nvCxnSpPr>
            <p:cNvPr id="60" name="Straight Connector 59"/>
            <p:cNvCxnSpPr/>
            <p:nvPr/>
          </p:nvCxnSpPr>
          <p:spPr bwMode="auto">
            <a:xfrm flipH="1">
              <a:off x="3737024" y="744673"/>
              <a:ext cx="903145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3740069" y="744673"/>
              <a:ext cx="4392" cy="53667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3744461" y="1015926"/>
              <a:ext cx="263816" cy="26542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4008277" y="1015926"/>
              <a:ext cx="90922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4640169" y="744673"/>
              <a:ext cx="277334" cy="27125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 rot="16200000">
            <a:off x="5011579" y="5043525"/>
            <a:ext cx="1180479" cy="536673"/>
            <a:chOff x="3737024" y="744673"/>
            <a:chExt cx="1180479" cy="536673"/>
          </a:xfrm>
        </p:grpSpPr>
        <p:cxnSp>
          <p:nvCxnSpPr>
            <p:cNvPr id="67" name="Straight Connector 66"/>
            <p:cNvCxnSpPr/>
            <p:nvPr/>
          </p:nvCxnSpPr>
          <p:spPr bwMode="auto">
            <a:xfrm flipH="1">
              <a:off x="3737024" y="744673"/>
              <a:ext cx="903145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3740069" y="744673"/>
              <a:ext cx="4392" cy="53667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3744461" y="1015926"/>
              <a:ext cx="263816" cy="26542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4008277" y="1015926"/>
              <a:ext cx="90922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640169" y="744673"/>
              <a:ext cx="277334" cy="27125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2" name="Group 71"/>
          <p:cNvGrpSpPr/>
          <p:nvPr/>
        </p:nvGrpSpPr>
        <p:grpSpPr>
          <a:xfrm rot="13500000">
            <a:off x="5427895" y="5394495"/>
            <a:ext cx="1180479" cy="536673"/>
            <a:chOff x="3737024" y="744673"/>
            <a:chExt cx="1180479" cy="536673"/>
          </a:xfrm>
        </p:grpSpPr>
        <p:cxnSp>
          <p:nvCxnSpPr>
            <p:cNvPr id="73" name="Straight Connector 72"/>
            <p:cNvCxnSpPr/>
            <p:nvPr/>
          </p:nvCxnSpPr>
          <p:spPr bwMode="auto">
            <a:xfrm flipH="1">
              <a:off x="3737024" y="744673"/>
              <a:ext cx="903145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3740069" y="744673"/>
              <a:ext cx="4392" cy="53667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V="1">
              <a:off x="3744461" y="1015926"/>
              <a:ext cx="263816" cy="26542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008277" y="1015926"/>
              <a:ext cx="90922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4640169" y="744673"/>
              <a:ext cx="277334" cy="27125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5965745" y="5350301"/>
            <a:ext cx="1180479" cy="536673"/>
            <a:chOff x="3737024" y="744673"/>
            <a:chExt cx="1180479" cy="536673"/>
          </a:xfrm>
        </p:grpSpPr>
        <p:cxnSp>
          <p:nvCxnSpPr>
            <p:cNvPr id="79" name="Straight Connector 78"/>
            <p:cNvCxnSpPr/>
            <p:nvPr/>
          </p:nvCxnSpPr>
          <p:spPr bwMode="auto">
            <a:xfrm flipH="1">
              <a:off x="3737024" y="744673"/>
              <a:ext cx="903145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3740069" y="744673"/>
              <a:ext cx="4392" cy="53667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flipV="1">
              <a:off x="3744461" y="1015926"/>
              <a:ext cx="263816" cy="26542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4008277" y="1015926"/>
              <a:ext cx="90922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4640169" y="744673"/>
              <a:ext cx="277334" cy="27125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4" name="Group 83"/>
          <p:cNvGrpSpPr/>
          <p:nvPr/>
        </p:nvGrpSpPr>
        <p:grpSpPr>
          <a:xfrm rot="8100000">
            <a:off x="6314357" y="4941404"/>
            <a:ext cx="1180479" cy="536673"/>
            <a:chOff x="3737024" y="744673"/>
            <a:chExt cx="1180479" cy="536673"/>
          </a:xfrm>
        </p:grpSpPr>
        <p:cxnSp>
          <p:nvCxnSpPr>
            <p:cNvPr id="85" name="Straight Connector 84"/>
            <p:cNvCxnSpPr/>
            <p:nvPr/>
          </p:nvCxnSpPr>
          <p:spPr bwMode="auto">
            <a:xfrm flipH="1">
              <a:off x="3737024" y="744673"/>
              <a:ext cx="903145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3740069" y="744673"/>
              <a:ext cx="4392" cy="53667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V="1">
              <a:off x="3744461" y="1015926"/>
              <a:ext cx="263816" cy="26542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4008277" y="1015926"/>
              <a:ext cx="90922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4640169" y="744673"/>
              <a:ext cx="277334" cy="27125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0" name="Group 89"/>
          <p:cNvGrpSpPr/>
          <p:nvPr/>
        </p:nvGrpSpPr>
        <p:grpSpPr>
          <a:xfrm rot="5400000">
            <a:off x="6260155" y="4399540"/>
            <a:ext cx="1180479" cy="536673"/>
            <a:chOff x="3737024" y="744673"/>
            <a:chExt cx="1180479" cy="536673"/>
          </a:xfrm>
        </p:grpSpPr>
        <p:cxnSp>
          <p:nvCxnSpPr>
            <p:cNvPr id="91" name="Straight Connector 90"/>
            <p:cNvCxnSpPr/>
            <p:nvPr/>
          </p:nvCxnSpPr>
          <p:spPr bwMode="auto">
            <a:xfrm flipH="1">
              <a:off x="3737024" y="744673"/>
              <a:ext cx="903145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3740069" y="744673"/>
              <a:ext cx="4392" cy="53667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flipV="1">
              <a:off x="3744461" y="1015926"/>
              <a:ext cx="263816" cy="26542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4008277" y="1015926"/>
              <a:ext cx="90922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4640169" y="744673"/>
              <a:ext cx="277334" cy="27125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6" name="Group 95"/>
          <p:cNvGrpSpPr/>
          <p:nvPr/>
        </p:nvGrpSpPr>
        <p:grpSpPr>
          <a:xfrm rot="2700000">
            <a:off x="5855027" y="4032551"/>
            <a:ext cx="1180479" cy="536673"/>
            <a:chOff x="3737024" y="744673"/>
            <a:chExt cx="1180479" cy="536673"/>
          </a:xfrm>
        </p:grpSpPr>
        <p:cxnSp>
          <p:nvCxnSpPr>
            <p:cNvPr id="97" name="Straight Connector 96"/>
            <p:cNvCxnSpPr/>
            <p:nvPr/>
          </p:nvCxnSpPr>
          <p:spPr bwMode="auto">
            <a:xfrm flipH="1">
              <a:off x="3737024" y="744673"/>
              <a:ext cx="903145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3740069" y="744673"/>
              <a:ext cx="4392" cy="53667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flipV="1">
              <a:off x="3744461" y="1015926"/>
              <a:ext cx="263816" cy="26542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4008277" y="1015926"/>
              <a:ext cx="90922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4640169" y="744673"/>
              <a:ext cx="277334" cy="27125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2" name="Rectangle 101"/>
          <p:cNvSpPr/>
          <p:nvPr/>
        </p:nvSpPr>
        <p:spPr bwMode="auto">
          <a:xfrm>
            <a:off x="1685512" y="4216980"/>
            <a:ext cx="1440160" cy="1440160"/>
          </a:xfrm>
          <a:prstGeom prst="rect">
            <a:avLst/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102"/>
          <p:cNvSpPr/>
          <p:nvPr/>
        </p:nvSpPr>
        <p:spPr bwMode="auto">
          <a:xfrm rot="18900000">
            <a:off x="1705375" y="4225536"/>
            <a:ext cx="1440160" cy="1440160"/>
          </a:xfrm>
          <a:prstGeom prst="rect">
            <a:avLst/>
          </a:prstGeom>
          <a:noFill/>
          <a:ln w="9525" cap="flat" cmpd="sng" algn="ctr">
            <a:solidFill>
              <a:schemeClr val="tx1">
                <a:alpha val="3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56"/>
          <p:cNvSpPr>
            <a:spLocks noChangeArrowheads="1"/>
          </p:cNvSpPr>
          <p:nvPr/>
        </p:nvSpPr>
        <p:spPr bwMode="auto">
          <a:xfrm>
            <a:off x="422881" y="260648"/>
            <a:ext cx="1475195" cy="290642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1.6 : SCALES</a:t>
            </a:r>
          </a:p>
        </p:txBody>
      </p:sp>
      <p:sp>
        <p:nvSpPr>
          <p:cNvPr id="105" name="Rectangle 56"/>
          <p:cNvSpPr>
            <a:spLocks noChangeArrowheads="1"/>
          </p:cNvSpPr>
          <p:nvPr/>
        </p:nvSpPr>
        <p:spPr bwMode="auto">
          <a:xfrm>
            <a:off x="446941" y="695936"/>
            <a:ext cx="4546443" cy="288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The Scales used in engineering practice are :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6420" y="1141837"/>
            <a:ext cx="8136904" cy="1958729"/>
            <a:chOff x="466420" y="1283274"/>
            <a:chExt cx="8136904" cy="1958729"/>
          </a:xfr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735765" y="1283274"/>
              <a:ext cx="7580652" cy="19442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6420" y="1283275"/>
              <a:ext cx="8136904" cy="504056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964457" y="1787330"/>
              <a:ext cx="2970819" cy="1454673"/>
            </a:xfrm>
            <a:prstGeom prst="roundRect">
              <a:avLst>
                <a:gd name="adj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56"/>
            <p:cNvSpPr>
              <a:spLocks noChangeArrowheads="1"/>
            </p:cNvSpPr>
            <p:nvPr/>
          </p:nvSpPr>
          <p:spPr bwMode="auto">
            <a:xfrm>
              <a:off x="735765" y="1391287"/>
              <a:ext cx="2060959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Full size scale </a:t>
              </a:r>
            </a:p>
          </p:txBody>
        </p:sp>
        <p:sp>
          <p:nvSpPr>
            <p:cNvPr id="107" name="Rectangle 56"/>
            <p:cNvSpPr>
              <a:spLocks noChangeArrowheads="1"/>
            </p:cNvSpPr>
            <p:nvPr/>
          </p:nvSpPr>
          <p:spPr bwMode="auto">
            <a:xfrm>
              <a:off x="3518033" y="1385725"/>
              <a:ext cx="2060959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Reducing scale </a:t>
              </a:r>
            </a:p>
          </p:txBody>
        </p:sp>
        <p:sp>
          <p:nvSpPr>
            <p:cNvPr id="108" name="Rectangle 56"/>
            <p:cNvSpPr>
              <a:spLocks noChangeArrowheads="1"/>
            </p:cNvSpPr>
            <p:nvPr/>
          </p:nvSpPr>
          <p:spPr bwMode="auto">
            <a:xfrm>
              <a:off x="6326345" y="1385725"/>
              <a:ext cx="2060959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Enlarging scale </a:t>
              </a:r>
            </a:p>
          </p:txBody>
        </p:sp>
        <p:sp>
          <p:nvSpPr>
            <p:cNvPr id="109" name="Rectangle 56"/>
            <p:cNvSpPr>
              <a:spLocks noChangeArrowheads="1"/>
            </p:cNvSpPr>
            <p:nvPr/>
          </p:nvSpPr>
          <p:spPr bwMode="auto">
            <a:xfrm>
              <a:off x="1186503" y="2363395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1 : 1</a:t>
              </a:r>
            </a:p>
          </p:txBody>
        </p:sp>
        <p:sp>
          <p:nvSpPr>
            <p:cNvPr id="110" name="Rectangle 56"/>
            <p:cNvSpPr>
              <a:spLocks noChangeArrowheads="1"/>
            </p:cNvSpPr>
            <p:nvPr/>
          </p:nvSpPr>
          <p:spPr bwMode="auto">
            <a:xfrm>
              <a:off x="4043963" y="1836265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1 : 5</a:t>
              </a:r>
            </a:p>
          </p:txBody>
        </p:sp>
        <p:sp>
          <p:nvSpPr>
            <p:cNvPr id="111" name="Rectangle 56"/>
            <p:cNvSpPr>
              <a:spLocks noChangeArrowheads="1"/>
            </p:cNvSpPr>
            <p:nvPr/>
          </p:nvSpPr>
          <p:spPr bwMode="auto">
            <a:xfrm>
              <a:off x="4043955" y="2057938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1 : 10</a:t>
              </a:r>
            </a:p>
          </p:txBody>
        </p:sp>
        <p:sp>
          <p:nvSpPr>
            <p:cNvPr id="112" name="Rectangle 56"/>
            <p:cNvSpPr>
              <a:spLocks noChangeArrowheads="1"/>
            </p:cNvSpPr>
            <p:nvPr/>
          </p:nvSpPr>
          <p:spPr bwMode="auto">
            <a:xfrm>
              <a:off x="4039115" y="2266411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1 : 20</a:t>
              </a:r>
            </a:p>
          </p:txBody>
        </p:sp>
        <p:sp>
          <p:nvSpPr>
            <p:cNvPr id="113" name="Rectangle 56"/>
            <p:cNvSpPr>
              <a:spLocks noChangeArrowheads="1"/>
            </p:cNvSpPr>
            <p:nvPr/>
          </p:nvSpPr>
          <p:spPr bwMode="auto">
            <a:xfrm>
              <a:off x="4039111" y="2488084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1 : 25</a:t>
              </a:r>
            </a:p>
          </p:txBody>
        </p:sp>
        <p:sp>
          <p:nvSpPr>
            <p:cNvPr id="114" name="Rectangle 56"/>
            <p:cNvSpPr>
              <a:spLocks noChangeArrowheads="1"/>
            </p:cNvSpPr>
            <p:nvPr/>
          </p:nvSpPr>
          <p:spPr bwMode="auto">
            <a:xfrm>
              <a:off x="4050239" y="2687341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1 : 50</a:t>
              </a:r>
            </a:p>
          </p:txBody>
        </p:sp>
        <p:sp>
          <p:nvSpPr>
            <p:cNvPr id="115" name="Rectangle 56"/>
            <p:cNvSpPr>
              <a:spLocks noChangeArrowheads="1"/>
            </p:cNvSpPr>
            <p:nvPr/>
          </p:nvSpPr>
          <p:spPr bwMode="auto">
            <a:xfrm>
              <a:off x="4050235" y="2909017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1 : 100</a:t>
              </a:r>
            </a:p>
          </p:txBody>
        </p:sp>
        <p:sp>
          <p:nvSpPr>
            <p:cNvPr id="116" name="Rectangle 56"/>
            <p:cNvSpPr>
              <a:spLocks noChangeArrowheads="1"/>
            </p:cNvSpPr>
            <p:nvPr/>
          </p:nvSpPr>
          <p:spPr bwMode="auto">
            <a:xfrm>
              <a:off x="6713723" y="2119852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10 : 1</a:t>
              </a:r>
            </a:p>
          </p:txBody>
        </p:sp>
        <p:sp>
          <p:nvSpPr>
            <p:cNvPr id="117" name="Rectangle 56"/>
            <p:cNvSpPr>
              <a:spLocks noChangeArrowheads="1"/>
            </p:cNvSpPr>
            <p:nvPr/>
          </p:nvSpPr>
          <p:spPr bwMode="auto">
            <a:xfrm>
              <a:off x="6838415" y="2341525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5 : 1</a:t>
              </a:r>
            </a:p>
          </p:txBody>
        </p:sp>
        <p:sp>
          <p:nvSpPr>
            <p:cNvPr id="118" name="Rectangle 56"/>
            <p:cNvSpPr>
              <a:spLocks noChangeArrowheads="1"/>
            </p:cNvSpPr>
            <p:nvPr/>
          </p:nvSpPr>
          <p:spPr bwMode="auto">
            <a:xfrm>
              <a:off x="6847427" y="2549998"/>
              <a:ext cx="670932" cy="28803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600" b="1" dirty="0"/>
                <a:t>2 : 1</a:t>
              </a: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8559493" y="6500569"/>
            <a:ext cx="526455" cy="304367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88900" cap="flat" cmpd="thickThin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my Expanded" pitchFamily="2" charset="0"/>
              </a:rPr>
              <a:t>07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42000" fill="hold" grpId="0" nodeType="click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30" dur="2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1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plus(in)">
                                          <p:cBhvr>
                                            <p:cTn id="35" dur="2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plus(in)">
                                          <p:cBhvr>
                                            <p:cTn id="38" dur="2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plus(in)">
                                          <p:cBhvr>
                                            <p:cTn id="41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plus(in)">
                                          <p:cBhvr>
                                            <p:cTn id="44" dur="2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62" dur="4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67" dur="2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2" dur="2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5" dur="2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8" dur="2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81" dur="2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86" dur="2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0" dur="2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5" dur="2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0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25" dur="2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30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1" fill="hold">
                          <p:stCondLst>
                            <p:cond delay="indefinite"/>
                          </p:stCondLst>
                          <p:childTnLst>
                            <p:par>
                              <p:cTn id="1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3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35" dur="2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6" fill="hold">
                          <p:stCondLst>
                            <p:cond delay="indefinite"/>
                          </p:stCondLst>
                          <p:childTnLst>
                            <p:par>
                              <p:cTn id="1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8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40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1" fill="hold">
                          <p:stCondLst>
                            <p:cond delay="indefinite"/>
                          </p:stCondLst>
                          <p:childTnLst>
                            <p:par>
                              <p:cTn id="1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3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45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6" fill="hold">
                          <p:stCondLst>
                            <p:cond delay="indefinite"/>
                          </p:stCondLst>
                          <p:childTnLst>
                            <p:par>
                              <p:cTn id="1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8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1" fill="hold">
                          <p:stCondLst>
                            <p:cond delay="indefinite"/>
                          </p:stCondLst>
                          <p:childTnLst>
                            <p:par>
                              <p:cTn id="1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3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5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6" fill="hold">
                          <p:stCondLst>
                            <p:cond delay="indefinite"/>
                          </p:stCondLst>
                          <p:childTnLst>
                            <p:par>
                              <p:cTn id="1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8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60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1" fill="hold">
                          <p:stCondLst>
                            <p:cond delay="indefinite"/>
                          </p:stCondLst>
                          <p:childTnLst>
                            <p:par>
                              <p:cTn id="1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65" dur="2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6" fill="hold">
                          <p:stCondLst>
                            <p:cond delay="indefinite"/>
                          </p:stCondLst>
                          <p:childTnLst>
                            <p:par>
                              <p:cTn id="1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8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70" dur="2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1" fill="hold">
                          <p:stCondLst>
                            <p:cond delay="indefinite"/>
                          </p:stCondLst>
                          <p:childTnLst>
                            <p:par>
                              <p:cTn id="1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75" dur="20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6" fill="hold">
                          <p:stCondLst>
                            <p:cond delay="indefinite"/>
                          </p:stCondLst>
                          <p:childTnLst>
                            <p:par>
                              <p:cTn id="1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8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80" dur="20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1" fill="hold">
                          <p:stCondLst>
                            <p:cond delay="indefinite"/>
                          </p:stCondLst>
                          <p:childTnLst>
                            <p:par>
                              <p:cTn id="1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85" dur="20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6" fill="hold">
                          <p:stCondLst>
                            <p:cond delay="indefinite"/>
                          </p:stCondLst>
                          <p:childTnLst>
                            <p:par>
                              <p:cTn id="1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8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90" dur="20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1" fill="hold">
                          <p:stCondLst>
                            <p:cond delay="indefinite"/>
                          </p:stCondLst>
                          <p:childTnLst>
                            <p:par>
                              <p:cTn id="1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95" dur="20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3" grpId="0" animBg="1"/>
          <p:bldP spid="4" grpId="0" animBg="1"/>
          <p:bldP spid="5" grpId="0" animBg="1"/>
          <p:bldP spid="6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22" grpId="0" animBg="1"/>
          <p:bldP spid="27" grpId="0" animBg="1"/>
          <p:bldP spid="30" grpId="0" animBg="1"/>
          <p:bldP spid="33" grpId="0" animBg="1"/>
          <p:bldP spid="38" grpId="0" animBg="1"/>
          <p:bldP spid="39" grpId="0" animBg="1"/>
          <p:bldP spid="102" grpId="0" animBg="1"/>
          <p:bldP spid="103" grpId="0" animBg="1"/>
          <p:bldP spid="104" grpId="0" animBg="1"/>
          <p:bldP spid="10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42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30" dur="2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1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plus(in)">
                                          <p:cBhvr>
                                            <p:cTn id="35" dur="2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plus(in)">
                                          <p:cBhvr>
                                            <p:cTn id="38" dur="2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plus(in)">
                                          <p:cBhvr>
                                            <p:cTn id="41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plus(in)">
                                          <p:cBhvr>
                                            <p:cTn id="44" dur="2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62" dur="4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67" dur="2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2" dur="2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5" dur="2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8" dur="2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81" dur="2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86" dur="2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0" dur="2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5" dur="2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0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25" dur="2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30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1" fill="hold">
                          <p:stCondLst>
                            <p:cond delay="indefinite"/>
                          </p:stCondLst>
                          <p:childTnLst>
                            <p:par>
                              <p:cTn id="1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3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35" dur="2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6" fill="hold">
                          <p:stCondLst>
                            <p:cond delay="indefinite"/>
                          </p:stCondLst>
                          <p:childTnLst>
                            <p:par>
                              <p:cTn id="1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8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40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1" fill="hold">
                          <p:stCondLst>
                            <p:cond delay="indefinite"/>
                          </p:stCondLst>
                          <p:childTnLst>
                            <p:par>
                              <p:cTn id="1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3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45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6" fill="hold">
                          <p:stCondLst>
                            <p:cond delay="indefinite"/>
                          </p:stCondLst>
                          <p:childTnLst>
                            <p:par>
                              <p:cTn id="1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8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1" fill="hold">
                          <p:stCondLst>
                            <p:cond delay="indefinite"/>
                          </p:stCondLst>
                          <p:childTnLst>
                            <p:par>
                              <p:cTn id="1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3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5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6" fill="hold">
                          <p:stCondLst>
                            <p:cond delay="indefinite"/>
                          </p:stCondLst>
                          <p:childTnLst>
                            <p:par>
                              <p:cTn id="1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8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60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1" fill="hold">
                          <p:stCondLst>
                            <p:cond delay="indefinite"/>
                          </p:stCondLst>
                          <p:childTnLst>
                            <p:par>
                              <p:cTn id="1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65" dur="2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6" fill="hold">
                          <p:stCondLst>
                            <p:cond delay="indefinite"/>
                          </p:stCondLst>
                          <p:childTnLst>
                            <p:par>
                              <p:cTn id="1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8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70" dur="2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1" fill="hold">
                          <p:stCondLst>
                            <p:cond delay="indefinite"/>
                          </p:stCondLst>
                          <p:childTnLst>
                            <p:par>
                              <p:cTn id="1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75" dur="20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6" fill="hold">
                          <p:stCondLst>
                            <p:cond delay="indefinite"/>
                          </p:stCondLst>
                          <p:childTnLst>
                            <p:par>
                              <p:cTn id="1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8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80" dur="20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1" fill="hold">
                          <p:stCondLst>
                            <p:cond delay="indefinite"/>
                          </p:stCondLst>
                          <p:childTnLst>
                            <p:par>
                              <p:cTn id="1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85" dur="20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6" fill="hold">
                          <p:stCondLst>
                            <p:cond delay="indefinite"/>
                          </p:stCondLst>
                          <p:childTnLst>
                            <p:par>
                              <p:cTn id="1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8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90" dur="20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1" fill="hold">
                          <p:stCondLst>
                            <p:cond delay="indefinite"/>
                          </p:stCondLst>
                          <p:childTnLst>
                            <p:par>
                              <p:cTn id="1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95" dur="20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3" grpId="0" animBg="1"/>
          <p:bldP spid="4" grpId="0" animBg="1"/>
          <p:bldP spid="5" grpId="0" animBg="1"/>
          <p:bldP spid="6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22" grpId="0" animBg="1"/>
          <p:bldP spid="27" grpId="0" animBg="1"/>
          <p:bldP spid="30" grpId="0" animBg="1"/>
          <p:bldP spid="33" grpId="0" animBg="1"/>
          <p:bldP spid="38" grpId="0" animBg="1"/>
          <p:bldP spid="39" grpId="0" animBg="1"/>
          <p:bldP spid="102" grpId="0" animBg="1"/>
          <p:bldP spid="103" grpId="0" animBg="1"/>
          <p:bldP spid="104" grpId="0" animBg="1"/>
          <p:bldP spid="105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6827</TotalTime>
  <Words>455</Words>
  <Application>Microsoft Office PowerPoint</Application>
  <PresentationFormat>On-screen Show (4:3)</PresentationFormat>
  <Paragraphs>118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Army Expanded</vt:lpstr>
      <vt:lpstr>Calibri</vt:lpstr>
      <vt:lpstr>Calibri Light</vt:lpstr>
      <vt:lpstr>Impact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hemen</dc:creator>
  <cp:lastModifiedBy>Hemn Ahmed</cp:lastModifiedBy>
  <cp:revision>1389</cp:revision>
  <dcterms:created xsi:type="dcterms:W3CDTF">2009-09-13T02:12:59Z</dcterms:created>
  <dcterms:modified xsi:type="dcterms:W3CDTF">2022-05-22T14:59:04Z</dcterms:modified>
</cp:coreProperties>
</file>