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274" r:id="rId1"/>
  </p:sldMasterIdLst>
  <p:notesMasterIdLst>
    <p:notesMasterId r:id="rId7"/>
  </p:notesMasterIdLst>
  <p:handoutMasterIdLst>
    <p:handoutMasterId r:id="rId8"/>
  </p:handoutMasterIdLst>
  <p:sldIdLst>
    <p:sldId id="297" r:id="rId2"/>
    <p:sldId id="285" r:id="rId3"/>
    <p:sldId id="282" r:id="rId4"/>
    <p:sldId id="283" r:id="rId5"/>
    <p:sldId id="284" r:id="rId6"/>
  </p:sldIdLst>
  <p:sldSz cx="9144000" cy="6858000" type="screen4x3"/>
  <p:notesSz cx="6858000" cy="96504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2F2F2"/>
    <a:srgbClr val="FDEADA"/>
    <a:srgbClr val="E2E2E2"/>
    <a:srgbClr val="C0C0C0"/>
    <a:srgbClr val="F0F0F0"/>
    <a:srgbClr val="EAEAEA"/>
    <a:srgbClr val="DFD9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3" autoAdjust="0"/>
    <p:restoredTop sz="99467" autoAdjust="0"/>
  </p:normalViewPr>
  <p:slideViewPr>
    <p:cSldViewPr>
      <p:cViewPr varScale="1">
        <p:scale>
          <a:sx n="72" d="100"/>
          <a:sy n="72" d="100"/>
        </p:scale>
        <p:origin x="122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F1F67-4B2C-4E64-9818-CABA94F86BBC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66225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166225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07EA5-BA67-49CA-84C1-916DC4CAF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24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6000" y="723900"/>
            <a:ext cx="4826000" cy="3619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584700"/>
            <a:ext cx="5486400" cy="434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9166225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166225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fld id="{2A662CAD-3F1F-4F73-A6E3-0C2C51514B2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79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7F7A045-CC26-4E45-BC57-5D4D4220EC59}" type="slidenum">
              <a:rPr lang="ar-SA" smtClean="0"/>
              <a:pPr eaLnBrk="1" hangingPunct="1"/>
              <a:t>1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6000" y="723900"/>
            <a:ext cx="4826000" cy="361950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522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7338A0B-E01F-4B74-B3A7-67CFDC623525}" type="slidenum">
              <a:rPr lang="ar-SA" smtClean="0"/>
              <a:pPr eaLnBrk="1" hangingPunct="1"/>
              <a:t>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6000" y="723900"/>
            <a:ext cx="4826000" cy="36195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47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7338A0B-E01F-4B74-B3A7-67CFDC623525}" type="slidenum">
              <a:rPr lang="ar-SA" smtClean="0"/>
              <a:pPr eaLnBrk="1" hangingPunct="1"/>
              <a:t>3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6000" y="723900"/>
            <a:ext cx="4826000" cy="36195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393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7338A0B-E01F-4B74-B3A7-67CFDC623525}" type="slidenum">
              <a:rPr lang="ar-SA" smtClean="0"/>
              <a:pPr eaLnBrk="1" hangingPunct="1"/>
              <a:t>4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6000" y="723900"/>
            <a:ext cx="4826000" cy="36195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959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7338A0B-E01F-4B74-B3A7-67CFDC623525}" type="slidenum">
              <a:rPr lang="ar-SA" smtClean="0"/>
              <a:pPr eaLnBrk="1" hangingPunct="1"/>
              <a:t>5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6000" y="723900"/>
            <a:ext cx="4826000" cy="36195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652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C7DD2-F71D-C7B7-67AB-E9AF58737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C4B873-876C-E30B-2701-1AA07DBC63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C730-5B09-5AB6-9BA9-D69E65141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9C7F9-D343-87F6-73A6-56ECCBBFF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D4354-1B93-FCDC-94A6-54D575E3D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DA9FB-583D-46F0-9712-910AF16E946A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2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478D4-BB25-2B4D-F09C-D11B4E0F1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1DD605-5D20-465F-7F37-2A55E778B4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6175B6-8CD2-D9FC-87CE-56784088F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9C808-2280-3F8B-E8F7-B730D9614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CAD7F-5DAC-422B-117B-15F9C3290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EB84B-3B43-4D3F-AA10-19B6EE81A4CA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42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4615B0-70E1-6947-BA48-1FF9150247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91CAFE-767A-4F48-720B-214EE3A081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0616E5-F313-6A8C-2411-68072E12F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77594-2445-B57A-4469-BCD33BF23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3DD79-1AC2-6DC0-CA07-A6285CDB3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0CB4B2-83C5-4526-95CD-40DC807DED5B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20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571FD-E770-AD75-8049-CFAF4DEF4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25FFF-FFD8-A964-BFFD-099ECBC8D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DAF763-DD7C-C2AA-E7A4-C9B8A239E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6281B3-7D6A-1C59-1265-D388112CE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3029F-725C-06EB-C614-2BCA23CF5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1C4D7-084D-4159-B6C9-425749A3A57A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01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D55D6-03F3-AE45-5F04-FFB8462B6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97066F-4533-E081-3278-EB539B5ED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855CD4-C5BC-DDF8-D487-2A0D7BDB4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6D241-41D5-5777-0B3E-1A5A4C10C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72977-B4AA-19C1-E713-08475BB90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5AD1E2-DEF7-4CF3-9434-7A4AFC375FEB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26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31353-5055-6C4B-09A7-7EEEA9949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28BED-A4E6-6FDD-73DB-407582147A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C18EAC-5993-019D-EADE-B67ED9CF63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105F09-F3E9-240B-12F3-B94286C1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2D3A57-DA31-239C-7487-030E2937A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89A679-ED9E-B18B-2029-242CE5430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61986-6C2C-48EF-B57B-1589027E3CF9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4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F588A-12C5-B942-CD05-0A6D80E20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54DA9-A0F6-25A8-A281-9B9F9DD90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0C7E88-8CC0-E323-5C36-5E28CB9BF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05EF3B-7A15-7CFD-0C12-FCF9523BAA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9B7D34-6403-2E17-8D4D-D703CCF0F2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266DC1-C608-AA8F-0470-26B56B1C6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606AFB-2BB9-55B7-BEC3-3A1CD1EC6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844052-F199-70BB-E7B7-5C17BF63C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02FCFA-1F1A-408D-813F-AA4060182C8C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63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335A6-F7B4-7CC0-45B4-8D634C9B9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402F33-354C-A1F2-4E67-562F3196A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F9F8C0-A8F4-70D4-5539-8818923C6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3A807A-44B9-598F-AD80-EF71305E5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FA982B-0985-4C4B-A7E9-3F614822D7A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74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7012C7-07F8-E277-F97D-56E53B5C7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2AE862-61F5-85FB-DAB4-93CD21F06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9D511F-9470-00A9-1F81-CA2A9115A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05B0B0-2951-4968-8A7A-B888173337B2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38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3F08E-1064-0CD3-5392-E4D4EE4D5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4328F-AC6E-97CC-CB60-E11F45E03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14B0DA-4CCE-BF5B-72C9-C42B0E24FB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328D32-3DBF-06A1-2329-D85482752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70D9A6-FC91-05B5-DA07-CCA8FADE5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37A661-83F0-7253-7A80-73FA73654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32F8E-BE17-4B18-9362-D95C993EB4CF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5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85288-9486-5C5A-55FE-9F64796FC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8F942E-2BEB-8C44-096B-DCFBD4A6DA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2ADFCD-BE6F-02FA-8C12-99FB026281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23E6A2-678B-F3C9-E6B7-E52DB5F4E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229A2B-64D4-D6AE-4020-A8C91E2DB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80746-4024-A789-E882-A48829E01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925E96-5CF7-4DFE-B536-C8CF8241A901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292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4E17C4-9FE6-9C50-6A33-9A32F8366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2FC61E-7FFA-3FF7-8D86-BC051C743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E749D-D31F-0C4D-76C8-A0F6BEBE16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4E6950-CD05-73C9-BFCF-93CA4935BF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B7120-417A-8AAA-1295-7FC2FC507D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7E10A49-D57F-4522-BF08-8B3F145D2B76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5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5" r:id="rId1"/>
    <p:sldLayoutId id="2147484276" r:id="rId2"/>
    <p:sldLayoutId id="2147484277" r:id="rId3"/>
    <p:sldLayoutId id="2147484278" r:id="rId4"/>
    <p:sldLayoutId id="2147484279" r:id="rId5"/>
    <p:sldLayoutId id="2147484280" r:id="rId6"/>
    <p:sldLayoutId id="2147484281" r:id="rId7"/>
    <p:sldLayoutId id="2147484282" r:id="rId8"/>
    <p:sldLayoutId id="2147484283" r:id="rId9"/>
    <p:sldLayoutId id="2147484284" r:id="rId10"/>
    <p:sldLayoutId id="2147484285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2" name="WordArt 20"/>
          <p:cNvSpPr>
            <a:spLocks noChangeArrowheads="1" noChangeShapeType="1" noTextEdit="1"/>
          </p:cNvSpPr>
          <p:nvPr/>
        </p:nvSpPr>
        <p:spPr bwMode="auto">
          <a:xfrm>
            <a:off x="531437" y="260648"/>
            <a:ext cx="8121627" cy="455213"/>
          </a:xfrm>
          <a:prstGeom prst="rect">
            <a:avLst/>
          </a:prstGeom>
          <a:noFill/>
          <a:ln w="3175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 rtl="0"/>
            <a:r>
              <a:rPr lang="en-US" sz="36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Impact"/>
              </a:rPr>
              <a:t>ENGINEERING DRAWING &amp; DESCRIPTIVE GEOMETRY</a:t>
            </a: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179512" y="1429953"/>
            <a:ext cx="907637" cy="288925"/>
          </a:xfrm>
          <a:prstGeom prst="roundRect">
            <a:avLst/>
          </a:prstGeom>
          <a:solidFill>
            <a:schemeClr val="tx2"/>
          </a:solidFill>
          <a:ln w="317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l"/>
            <a:r>
              <a:rPr lang="en-US" sz="1400" b="1" dirty="0">
                <a:solidFill>
                  <a:schemeClr val="bg1"/>
                </a:solidFill>
              </a:rPr>
              <a:t>Syllabus</a:t>
            </a: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182293" y="1846266"/>
            <a:ext cx="5006975" cy="28887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lvl="1" algn="l"/>
            <a:endParaRPr lang="en-US" sz="1400" b="1" dirty="0"/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186981" y="2206306"/>
            <a:ext cx="5006975" cy="28887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lvl="1" algn="l"/>
            <a:endParaRPr lang="en-US" sz="1400" b="1" dirty="0"/>
          </a:p>
        </p:txBody>
      </p:sp>
      <p:sp>
        <p:nvSpPr>
          <p:cNvPr id="27" name="Rounded Rectangle 26"/>
          <p:cNvSpPr>
            <a:spLocks noChangeArrowheads="1"/>
          </p:cNvSpPr>
          <p:nvPr/>
        </p:nvSpPr>
        <p:spPr bwMode="auto">
          <a:xfrm>
            <a:off x="186483" y="2570787"/>
            <a:ext cx="5006975" cy="28887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lvl="1" algn="l"/>
            <a:endParaRPr lang="en-US" sz="1400" b="1" dirty="0"/>
          </a:p>
        </p:txBody>
      </p:sp>
      <p:sp>
        <p:nvSpPr>
          <p:cNvPr id="29" name="Rectangle 22"/>
          <p:cNvSpPr>
            <a:spLocks noChangeArrowheads="1"/>
          </p:cNvSpPr>
          <p:nvPr/>
        </p:nvSpPr>
        <p:spPr bwMode="auto">
          <a:xfrm>
            <a:off x="187160" y="4529687"/>
            <a:ext cx="1116013" cy="288925"/>
          </a:xfrm>
          <a:prstGeom prst="roundRect">
            <a:avLst/>
          </a:prstGeom>
          <a:solidFill>
            <a:schemeClr val="tx2"/>
          </a:solidFill>
          <a:ln w="317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l"/>
            <a:r>
              <a:rPr lang="en-US" sz="1400" b="1" dirty="0">
                <a:solidFill>
                  <a:schemeClr val="bg1"/>
                </a:solidFill>
              </a:rPr>
              <a:t>References </a:t>
            </a:r>
          </a:p>
        </p:txBody>
      </p:sp>
      <p:sp>
        <p:nvSpPr>
          <p:cNvPr id="30" name="Rectangle 22"/>
          <p:cNvSpPr>
            <a:spLocks noChangeArrowheads="1"/>
          </p:cNvSpPr>
          <p:nvPr/>
        </p:nvSpPr>
        <p:spPr bwMode="auto">
          <a:xfrm>
            <a:off x="202485" y="4968105"/>
            <a:ext cx="6859755" cy="2889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l"/>
            <a:r>
              <a:rPr lang="en-US" sz="1400" b="1" dirty="0"/>
              <a:t>1- FUNDAMENTALS OF ENGINEERING DRAWING          by: Warren J. Luzadder</a:t>
            </a:r>
          </a:p>
        </p:txBody>
      </p: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203935" y="5328145"/>
            <a:ext cx="6845240" cy="2889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l"/>
            <a:r>
              <a:rPr lang="en-US" sz="1400" b="1" dirty="0"/>
              <a:t>2- TECHNICAL DRAWING                                               by: Goetsch nelson chalk</a:t>
            </a:r>
          </a:p>
        </p:txBody>
      </p:sp>
      <p:sp>
        <p:nvSpPr>
          <p:cNvPr id="32" name="Rectangle 22"/>
          <p:cNvSpPr>
            <a:spLocks noChangeArrowheads="1"/>
          </p:cNvSpPr>
          <p:nvPr/>
        </p:nvSpPr>
        <p:spPr bwMode="auto">
          <a:xfrm>
            <a:off x="203373" y="5688185"/>
            <a:ext cx="6845803" cy="2889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l"/>
            <a:r>
              <a:rPr lang="ar-IQ" sz="1400" dirty="0">
                <a:latin typeface="Arial" panose="020B0604020202020204" pitchFamily="34" charset="0"/>
                <a:cs typeface="Arial" panose="020B0604020202020204" pitchFamily="34" charset="0"/>
              </a:rPr>
              <a:t>3- الــــرســــــــــــــــــــم  الهندســـــــــــــــي                                                                  د. فتحي شريف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22"/>
          <p:cNvSpPr>
            <a:spLocks noChangeArrowheads="1"/>
          </p:cNvSpPr>
          <p:nvPr/>
        </p:nvSpPr>
        <p:spPr bwMode="auto">
          <a:xfrm>
            <a:off x="206115" y="6048225"/>
            <a:ext cx="6843063" cy="2889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l"/>
            <a:r>
              <a:rPr lang="ar-IQ" sz="1400" dirty="0">
                <a:latin typeface="Arial" panose="020B0604020202020204" pitchFamily="34" charset="0"/>
                <a:cs typeface="Arial" panose="020B0604020202020204" pitchFamily="34" charset="0"/>
              </a:rPr>
              <a:t>4- الــــرســــــــــــــــــــم  الهندســــــــــــــي                                                                    كتاب منهجـــي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208415" y="6423415"/>
            <a:ext cx="6840760" cy="2889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l"/>
            <a:r>
              <a:rPr lang="en-US" sz="1400" b="1" dirty="0"/>
              <a:t>5- DESCRIPTIVE GEOMETRY                                                       by: Yousif Nicola</a:t>
            </a:r>
          </a:p>
        </p:txBody>
      </p:sp>
      <p:sp>
        <p:nvSpPr>
          <p:cNvPr id="24" name="Rounded Rectangle 23"/>
          <p:cNvSpPr>
            <a:spLocks noChangeArrowheads="1"/>
          </p:cNvSpPr>
          <p:nvPr/>
        </p:nvSpPr>
        <p:spPr bwMode="auto">
          <a:xfrm>
            <a:off x="186981" y="2935231"/>
            <a:ext cx="5006975" cy="28887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lvl="1" algn="l"/>
            <a:r>
              <a:rPr lang="en-US" sz="1400" b="1" dirty="0"/>
              <a:t>Chapter One     :                                                 Projections </a:t>
            </a:r>
          </a:p>
        </p:txBody>
      </p:sp>
      <p:sp>
        <p:nvSpPr>
          <p:cNvPr id="25" name="Rounded Rectangle 24"/>
          <p:cNvSpPr>
            <a:spLocks noChangeArrowheads="1"/>
          </p:cNvSpPr>
          <p:nvPr/>
        </p:nvSpPr>
        <p:spPr bwMode="auto">
          <a:xfrm>
            <a:off x="186981" y="3295271"/>
            <a:ext cx="5006975" cy="28887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lvl="1" algn="l"/>
            <a:r>
              <a:rPr lang="en-US" sz="1400" b="1" dirty="0"/>
              <a:t>Chapter Two      :                                         Sectional views</a:t>
            </a:r>
          </a:p>
        </p:txBody>
      </p:sp>
      <p:sp>
        <p:nvSpPr>
          <p:cNvPr id="26" name="Rounded Rectangle 25"/>
          <p:cNvSpPr>
            <a:spLocks noChangeArrowheads="1"/>
          </p:cNvSpPr>
          <p:nvPr/>
        </p:nvSpPr>
        <p:spPr bwMode="auto">
          <a:xfrm>
            <a:off x="186981" y="3655311"/>
            <a:ext cx="5006975" cy="28887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lvl="1" algn="l"/>
            <a:r>
              <a:rPr lang="en-US" sz="1400" b="1" dirty="0"/>
              <a:t>Chapter Three    :                                     Pictorial  Drawing </a:t>
            </a:r>
          </a:p>
        </p:txBody>
      </p:sp>
      <p:sp>
        <p:nvSpPr>
          <p:cNvPr id="28" name="Rounded Rectangle 27"/>
          <p:cNvSpPr>
            <a:spLocks noChangeArrowheads="1"/>
          </p:cNvSpPr>
          <p:nvPr/>
        </p:nvSpPr>
        <p:spPr bwMode="auto">
          <a:xfrm>
            <a:off x="182293" y="4002165"/>
            <a:ext cx="5006975" cy="28887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lvl="1" algn="l"/>
            <a:r>
              <a:rPr lang="en-US" sz="1400" b="1" dirty="0"/>
              <a:t>Chapter Four     :                                Descriptive geometry </a:t>
            </a:r>
          </a:p>
        </p:txBody>
      </p:sp>
    </p:spTree>
    <p:extLst>
      <p:ext uri="{BB962C8B-B14F-4D97-AF65-F5344CB8AC3E}">
        <p14:creationId xmlns:p14="http://schemas.microsoft.com/office/powerpoint/2010/main" val="374299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accel="50000" fill="hold" grpId="0" nodeType="click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3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7" dur="1000" fill="hold"/>
                                            <p:tgtEl>
                                              <p:spTgt spid="133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8" dur="1000" fill="hold"/>
                                            <p:tgtEl>
                                              <p:spTgt spid="133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8" accel="50000" fill="hold" grpId="0" nodeType="click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3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13" dur="1000" fill="hold"/>
                                            <p:tgtEl>
                                              <p:spTgt spid="133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14" dur="1000" fill="hold"/>
                                            <p:tgtEl>
                                              <p:spTgt spid="133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8" accel="50000" fill="hold" grpId="0" nodeType="click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3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19" dur="2000" fill="hold"/>
                                            <p:tgtEl>
                                              <p:spTgt spid="133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20" dur="2000" fill="hold"/>
                                            <p:tgtEl>
                                              <p:spTgt spid="133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8" accel="50000" fill="hold" grpId="0" nodeType="click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25" dur="2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26" dur="2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" presetClass="entr" presetSubtype="8" accel="50000" fill="hold" grpId="0" nodeType="click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31" dur="2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32" dur="2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" presetClass="entr" presetSubtype="8" accel="50000" fill="hold" grpId="0" nodeType="click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37" dur="2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38" dur="2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2" presetClass="entr" presetSubtype="8" accel="50000" fill="hold" grpId="0" nodeType="click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43" dur="2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44" dur="2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5" fill="hold">
                          <p:stCondLst>
                            <p:cond delay="indefinite"/>
                          </p:stCondLst>
                          <p:childTnLst>
                            <p:par>
                              <p:cTn id="4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7" presetID="2" presetClass="entr" presetSubtype="8" accel="50000" fill="hold" grpId="0" nodeType="click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49" dur="2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50" dur="2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1" fill="hold">
                          <p:stCondLst>
                            <p:cond delay="indefinite"/>
                          </p:stCondLst>
                          <p:childTnLst>
                            <p:par>
                              <p:cTn id="5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3" presetID="2" presetClass="entr" presetSubtype="8" accel="50000" fill="hold" grpId="0" nodeType="click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55" dur="2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56" dur="2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7" fill="hold">
                          <p:stCondLst>
                            <p:cond delay="indefinite"/>
                          </p:stCondLst>
                          <p:childTnLst>
                            <p:par>
                              <p:cTn id="5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9" presetID="2" presetClass="entr" presetSubtype="8" accel="50000" fill="hold" grpId="0" nodeType="click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61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62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3" fill="hold">
                          <p:stCondLst>
                            <p:cond delay="indefinite"/>
                          </p:stCondLst>
                          <p:childTnLst>
                            <p:par>
                              <p:cTn id="6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5" presetID="2" presetClass="entr" presetSubtype="4" accel="50000" fill="hold" grpId="0" nodeType="click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67" dur="2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68" dur="2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2" presetClass="entr" presetSubtype="4" accel="50000" fill="hold" grpId="0" nodeType="click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73" dur="2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74" dur="2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5" fill="hold">
                          <p:stCondLst>
                            <p:cond delay="indefinite"/>
                          </p:stCondLst>
                          <p:childTnLst>
                            <p:par>
                              <p:cTn id="7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7" presetID="2" presetClass="entr" presetSubtype="4" accel="50000" fill="hold" grpId="0" nodeType="click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79" dur="2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80" dur="2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1" fill="hold">
                          <p:stCondLst>
                            <p:cond delay="indefinite"/>
                          </p:stCondLst>
                          <p:childTnLst>
                            <p:par>
                              <p:cTn id="8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3" presetID="2" presetClass="entr" presetSubtype="4" accel="50000" fill="hold" grpId="0" nodeType="click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85" dur="2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86" dur="2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7" fill="hold">
                          <p:stCondLst>
                            <p:cond delay="indefinite"/>
                          </p:stCondLst>
                          <p:childTnLst>
                            <p:par>
                              <p:cTn id="8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9" presetID="2" presetClass="entr" presetSubtype="4" accel="50000" fill="hold" grpId="0" nodeType="click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91" dur="2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92" dur="2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3332" grpId="0"/>
          <p:bldP spid="13334" grpId="0" animBg="1"/>
          <p:bldP spid="13335" grpId="0" animBg="1"/>
          <p:bldP spid="23" grpId="0" animBg="1"/>
          <p:bldP spid="27" grpId="0" animBg="1"/>
          <p:bldP spid="29" grpId="0" animBg="1"/>
          <p:bldP spid="30" grpId="0" animBg="1"/>
          <p:bldP spid="31" grpId="0" animBg="1"/>
          <p:bldP spid="32" grpId="0" animBg="1"/>
          <p:bldP spid="33" grpId="0" animBg="1"/>
          <p:bldP spid="22" grpId="0" animBg="1"/>
          <p:bldP spid="24" grpId="0" animBg="1"/>
          <p:bldP spid="25" grpId="0" animBg="1"/>
          <p:bldP spid="26" grpId="0" animBg="1"/>
          <p:bldP spid="28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ac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3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133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133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8" ac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3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1000" fill="hold"/>
                                            <p:tgtEl>
                                              <p:spTgt spid="133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1000" fill="hold"/>
                                            <p:tgtEl>
                                              <p:spTgt spid="133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8" ac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3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2000" fill="hold"/>
                                            <p:tgtEl>
                                              <p:spTgt spid="133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2000" fill="hold"/>
                                            <p:tgtEl>
                                              <p:spTgt spid="133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8" ac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2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2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" presetClass="entr" presetSubtype="8" ac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2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2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" presetClass="entr" presetSubtype="8" ac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2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2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2" presetClass="entr" presetSubtype="8" ac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2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2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5" fill="hold">
                          <p:stCondLst>
                            <p:cond delay="indefinite"/>
                          </p:stCondLst>
                          <p:childTnLst>
                            <p:par>
                              <p:cTn id="4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7" presetID="2" presetClass="entr" presetSubtype="8" ac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2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0" dur="2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1" fill="hold">
                          <p:stCondLst>
                            <p:cond delay="indefinite"/>
                          </p:stCondLst>
                          <p:childTnLst>
                            <p:par>
                              <p:cTn id="5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3" presetID="2" presetClass="entr" presetSubtype="8" ac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5" dur="2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6" dur="2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7" fill="hold">
                          <p:stCondLst>
                            <p:cond delay="indefinite"/>
                          </p:stCondLst>
                          <p:childTnLst>
                            <p:par>
                              <p:cTn id="5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9" presetID="2" presetClass="entr" presetSubtype="8" ac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1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2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3" fill="hold">
                          <p:stCondLst>
                            <p:cond delay="indefinite"/>
                          </p:stCondLst>
                          <p:childTnLst>
                            <p:par>
                              <p:cTn id="6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5" presetID="2" presetClass="entr" presetSubtype="4" ac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7" dur="2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8" dur="2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2" presetClass="entr" presetSubtype="4" ac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2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4" dur="2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5" fill="hold">
                          <p:stCondLst>
                            <p:cond delay="indefinite"/>
                          </p:stCondLst>
                          <p:childTnLst>
                            <p:par>
                              <p:cTn id="7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7" presetID="2" presetClass="entr" presetSubtype="4" ac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9" dur="2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0" dur="2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1" fill="hold">
                          <p:stCondLst>
                            <p:cond delay="indefinite"/>
                          </p:stCondLst>
                          <p:childTnLst>
                            <p:par>
                              <p:cTn id="8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3" presetID="2" presetClass="entr" presetSubtype="4" ac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5" dur="2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6" dur="2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7" fill="hold">
                          <p:stCondLst>
                            <p:cond delay="indefinite"/>
                          </p:stCondLst>
                          <p:childTnLst>
                            <p:par>
                              <p:cTn id="8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9" presetID="2" presetClass="entr" presetSubtype="4" ac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1" dur="2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2" dur="2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3332" grpId="0"/>
          <p:bldP spid="13334" grpId="0" animBg="1"/>
          <p:bldP spid="13335" grpId="0" animBg="1"/>
          <p:bldP spid="23" grpId="0" animBg="1"/>
          <p:bldP spid="27" grpId="0" animBg="1"/>
          <p:bldP spid="29" grpId="0" animBg="1"/>
          <p:bldP spid="30" grpId="0" animBg="1"/>
          <p:bldP spid="31" grpId="0" animBg="1"/>
          <p:bldP spid="32" grpId="0" animBg="1"/>
          <p:bldP spid="33" grpId="0" animBg="1"/>
          <p:bldP spid="22" grpId="0" animBg="1"/>
          <p:bldP spid="24" grpId="0" animBg="1"/>
          <p:bldP spid="25" grpId="0" animBg="1"/>
          <p:bldP spid="26" grpId="0" animBg="1"/>
          <p:bldP spid="28" grpId="0" animBg="1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ounded Rectangle 39"/>
          <p:cNvSpPr/>
          <p:nvPr/>
        </p:nvSpPr>
        <p:spPr>
          <a:xfrm>
            <a:off x="4572000" y="3407946"/>
            <a:ext cx="4298173" cy="3242446"/>
          </a:xfrm>
          <a:prstGeom prst="roundRect">
            <a:avLst>
              <a:gd name="adj" fmla="val 5376"/>
            </a:avLst>
          </a:prstGeom>
          <a:solidFill>
            <a:schemeClr val="bg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l"/>
            <a:endParaRPr lang="en-US" sz="16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750892" y="1437554"/>
            <a:ext cx="2232025" cy="288925"/>
          </a:xfrm>
          <a:prstGeom prst="rect">
            <a:avLst/>
          </a:prstGeom>
          <a:solidFill>
            <a:schemeClr val="tx2"/>
          </a:solidFill>
          <a:ln w="317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l"/>
            <a:r>
              <a:rPr lang="en-US" sz="1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4.1 : INTRODUCTION </a:t>
            </a: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750888" y="1801089"/>
            <a:ext cx="7705725" cy="6492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lvl="2" algn="l"/>
            <a:r>
              <a:rPr lang="en-US" sz="1600" b="1" dirty="0"/>
              <a:t>	              Projection is a method to represent the exact shape of an</a:t>
            </a:r>
          </a:p>
          <a:p>
            <a:pPr lvl="2" algn="l"/>
            <a:r>
              <a:rPr lang="en-US" sz="1600" b="1" dirty="0"/>
              <a:t>Object on the plane.  </a:t>
            </a:r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755654" y="2660723"/>
            <a:ext cx="2592215" cy="288925"/>
          </a:xfrm>
          <a:prstGeom prst="rect">
            <a:avLst/>
          </a:prstGeom>
          <a:solidFill>
            <a:schemeClr val="tx2"/>
          </a:solidFill>
          <a:ln w="317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l"/>
            <a:r>
              <a:rPr lang="en-US" sz="1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4.2 : PROJECTION TYPE</a:t>
            </a:r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755653" y="3022673"/>
            <a:ext cx="7700963" cy="71913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l"/>
            <a:r>
              <a:rPr lang="en-US" sz="1600" b="1" dirty="0"/>
              <a:t>              The two main type of the projection are ( Perspective projection and </a:t>
            </a:r>
          </a:p>
          <a:p>
            <a:pPr algn="l"/>
            <a:r>
              <a:rPr lang="en-US" sz="1600" b="1" dirty="0"/>
              <a:t>Orthographic projection ) </a:t>
            </a:r>
          </a:p>
        </p:txBody>
      </p:sp>
      <p:sp>
        <p:nvSpPr>
          <p:cNvPr id="39" name="Rectangle 25"/>
          <p:cNvSpPr>
            <a:spLocks noChangeArrowheads="1"/>
          </p:cNvSpPr>
          <p:nvPr/>
        </p:nvSpPr>
        <p:spPr bwMode="auto">
          <a:xfrm>
            <a:off x="755649" y="3957834"/>
            <a:ext cx="3672843" cy="288925"/>
          </a:xfrm>
          <a:prstGeom prst="rect">
            <a:avLst/>
          </a:prstGeom>
          <a:solidFill>
            <a:schemeClr val="tx2"/>
          </a:solidFill>
          <a:ln w="317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l"/>
            <a:r>
              <a:rPr lang="en-US" sz="1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4.2.1 : PERSPECTIVE PROJECTION</a:t>
            </a:r>
          </a:p>
        </p:txBody>
      </p:sp>
      <p:sp>
        <p:nvSpPr>
          <p:cNvPr id="45" name="Rectangle 25"/>
          <p:cNvSpPr>
            <a:spLocks noChangeArrowheads="1"/>
          </p:cNvSpPr>
          <p:nvPr/>
        </p:nvSpPr>
        <p:spPr bwMode="auto">
          <a:xfrm>
            <a:off x="755653" y="4304185"/>
            <a:ext cx="3960367" cy="84581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lvl="1" algn="l"/>
            <a:r>
              <a:rPr lang="en-US" sz="1600" b="1" dirty="0"/>
              <a:t>            In Perspective projection , the </a:t>
            </a:r>
          </a:p>
          <a:p>
            <a:pPr lvl="1" algn="l"/>
            <a:r>
              <a:rPr lang="en-US" sz="1600" b="1" dirty="0"/>
              <a:t>Projecting line or visual rays converge</a:t>
            </a:r>
          </a:p>
          <a:p>
            <a:pPr lvl="1" algn="l"/>
            <a:r>
              <a:rPr lang="en-US" sz="1600" b="1" dirty="0"/>
              <a:t>At a point.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7668344" y="4749921"/>
            <a:ext cx="432048" cy="3604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668344" y="5469627"/>
            <a:ext cx="432048" cy="3604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8100392" y="5110333"/>
            <a:ext cx="0" cy="7197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7672487" y="4765336"/>
            <a:ext cx="0" cy="7197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148064" y="4749919"/>
            <a:ext cx="2520280" cy="7197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5148067" y="5469627"/>
            <a:ext cx="25244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5148064" y="5109774"/>
            <a:ext cx="2952328" cy="3604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5148064" y="5470185"/>
            <a:ext cx="2952328" cy="3598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102"/>
          <p:cNvSpPr>
            <a:spLocks noChangeArrowheads="1"/>
          </p:cNvSpPr>
          <p:nvPr/>
        </p:nvSpPr>
        <p:spPr bwMode="auto">
          <a:xfrm>
            <a:off x="4860725" y="5292624"/>
            <a:ext cx="287339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dirty="0"/>
              <a:t>O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6679288" y="5030734"/>
            <a:ext cx="268976" cy="2243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6948264" y="5255111"/>
            <a:ext cx="0" cy="4352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6681445" y="5034957"/>
            <a:ext cx="0" cy="4352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679288" y="5468809"/>
            <a:ext cx="268976" cy="2243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102"/>
          <p:cNvSpPr>
            <a:spLocks noChangeArrowheads="1"/>
          </p:cNvSpPr>
          <p:nvPr/>
        </p:nvSpPr>
        <p:spPr bwMode="auto">
          <a:xfrm>
            <a:off x="6839176" y="5669554"/>
            <a:ext cx="206496" cy="24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dirty="0"/>
              <a:t>A</a:t>
            </a:r>
          </a:p>
        </p:txBody>
      </p:sp>
      <p:sp>
        <p:nvSpPr>
          <p:cNvPr id="61" name="Rectangle 102"/>
          <p:cNvSpPr>
            <a:spLocks noChangeArrowheads="1"/>
          </p:cNvSpPr>
          <p:nvPr/>
        </p:nvSpPr>
        <p:spPr bwMode="auto">
          <a:xfrm>
            <a:off x="6915844" y="5033557"/>
            <a:ext cx="206496" cy="24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dirty="0"/>
              <a:t>B</a:t>
            </a:r>
          </a:p>
        </p:txBody>
      </p:sp>
      <p:sp>
        <p:nvSpPr>
          <p:cNvPr id="62" name="Rectangle 102"/>
          <p:cNvSpPr>
            <a:spLocks noChangeArrowheads="1"/>
          </p:cNvSpPr>
          <p:nvPr/>
        </p:nvSpPr>
        <p:spPr bwMode="auto">
          <a:xfrm>
            <a:off x="6588231" y="4806649"/>
            <a:ext cx="206496" cy="24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dirty="0"/>
              <a:t>C</a:t>
            </a:r>
          </a:p>
        </p:txBody>
      </p:sp>
      <p:sp>
        <p:nvSpPr>
          <p:cNvPr id="63" name="Rectangle 102"/>
          <p:cNvSpPr>
            <a:spLocks noChangeArrowheads="1"/>
          </p:cNvSpPr>
          <p:nvPr/>
        </p:nvSpPr>
        <p:spPr bwMode="auto">
          <a:xfrm>
            <a:off x="6527331" y="5430685"/>
            <a:ext cx="206496" cy="24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dirty="0"/>
              <a:t>D</a:t>
            </a:r>
          </a:p>
        </p:txBody>
      </p:sp>
      <p:sp>
        <p:nvSpPr>
          <p:cNvPr id="64" name="Rectangle 102"/>
          <p:cNvSpPr>
            <a:spLocks noChangeArrowheads="1"/>
          </p:cNvSpPr>
          <p:nvPr/>
        </p:nvSpPr>
        <p:spPr bwMode="auto">
          <a:xfrm>
            <a:off x="8078511" y="5698477"/>
            <a:ext cx="206496" cy="24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dirty="0"/>
              <a:t>A’</a:t>
            </a:r>
          </a:p>
        </p:txBody>
      </p:sp>
      <p:sp>
        <p:nvSpPr>
          <p:cNvPr id="65" name="Rectangle 102"/>
          <p:cNvSpPr>
            <a:spLocks noChangeArrowheads="1"/>
          </p:cNvSpPr>
          <p:nvPr/>
        </p:nvSpPr>
        <p:spPr bwMode="auto">
          <a:xfrm>
            <a:off x="8100392" y="4939000"/>
            <a:ext cx="206496" cy="24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dirty="0"/>
              <a:t>B’</a:t>
            </a:r>
          </a:p>
        </p:txBody>
      </p:sp>
      <p:sp>
        <p:nvSpPr>
          <p:cNvPr id="68" name="Rectangle 102"/>
          <p:cNvSpPr>
            <a:spLocks noChangeArrowheads="1"/>
          </p:cNvSpPr>
          <p:nvPr/>
        </p:nvSpPr>
        <p:spPr bwMode="auto">
          <a:xfrm>
            <a:off x="7658819" y="4568161"/>
            <a:ext cx="206496" cy="24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dirty="0"/>
              <a:t>C’</a:t>
            </a:r>
          </a:p>
        </p:txBody>
      </p:sp>
      <p:sp>
        <p:nvSpPr>
          <p:cNvPr id="69" name="Rectangle 102"/>
          <p:cNvSpPr>
            <a:spLocks noChangeArrowheads="1"/>
          </p:cNvSpPr>
          <p:nvPr/>
        </p:nvSpPr>
        <p:spPr bwMode="auto">
          <a:xfrm>
            <a:off x="7471599" y="5436091"/>
            <a:ext cx="206496" cy="24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dirty="0"/>
              <a:t>D’</a:t>
            </a:r>
          </a:p>
        </p:txBody>
      </p:sp>
      <p:cxnSp>
        <p:nvCxnSpPr>
          <p:cNvPr id="70" name="Straight Connector 69"/>
          <p:cNvCxnSpPr/>
          <p:nvPr/>
        </p:nvCxnSpPr>
        <p:spPr>
          <a:xfrm>
            <a:off x="7395553" y="4102787"/>
            <a:ext cx="1026971" cy="8566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7403761" y="5621637"/>
            <a:ext cx="1018963" cy="850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422523" y="4959479"/>
            <a:ext cx="0" cy="15121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395552" y="4109467"/>
            <a:ext cx="0" cy="15121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 bwMode="auto">
          <a:xfrm>
            <a:off x="6369400" y="4042662"/>
            <a:ext cx="1030656" cy="9716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Rectangle 112"/>
          <p:cNvSpPr>
            <a:spLocks noChangeArrowheads="1"/>
          </p:cNvSpPr>
          <p:nvPr/>
        </p:nvSpPr>
        <p:spPr bwMode="auto">
          <a:xfrm rot="2569381">
            <a:off x="6349900" y="4157023"/>
            <a:ext cx="1055688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dirty="0"/>
              <a:t>Projection plane</a:t>
            </a:r>
          </a:p>
        </p:txBody>
      </p:sp>
      <p:cxnSp>
        <p:nvCxnSpPr>
          <p:cNvPr id="78" name="Straight Arrow Connector 77"/>
          <p:cNvCxnSpPr/>
          <p:nvPr/>
        </p:nvCxnSpPr>
        <p:spPr bwMode="auto">
          <a:xfrm>
            <a:off x="5377548" y="4138661"/>
            <a:ext cx="1030656" cy="9716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Rectangle 112"/>
          <p:cNvSpPr>
            <a:spLocks noChangeArrowheads="1"/>
          </p:cNvSpPr>
          <p:nvPr/>
        </p:nvSpPr>
        <p:spPr bwMode="auto">
          <a:xfrm rot="2569381">
            <a:off x="5370748" y="4265722"/>
            <a:ext cx="1055688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dirty="0"/>
              <a:t>Projecting line</a:t>
            </a:r>
          </a:p>
        </p:txBody>
      </p:sp>
      <p:sp>
        <p:nvSpPr>
          <p:cNvPr id="42" name="WordArt 20"/>
          <p:cNvSpPr>
            <a:spLocks noChangeArrowheads="1" noChangeShapeType="1" noTextEdit="1"/>
          </p:cNvSpPr>
          <p:nvPr/>
        </p:nvSpPr>
        <p:spPr bwMode="auto">
          <a:xfrm>
            <a:off x="2181741" y="407145"/>
            <a:ext cx="4780518" cy="435246"/>
          </a:xfrm>
          <a:prstGeom prst="rect">
            <a:avLst/>
          </a:prstGeom>
          <a:noFill/>
          <a:ln w="3175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numCol="1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 rtl="0"/>
            <a:r>
              <a:rPr lang="en-US" sz="36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Impact"/>
              </a:rPr>
              <a:t>Chapter ONE : PROJECTIONS</a:t>
            </a:r>
          </a:p>
        </p:txBody>
      </p:sp>
    </p:spTree>
    <p:extLst>
      <p:ext uri="{BB962C8B-B14F-4D97-AF65-F5344CB8AC3E}">
        <p14:creationId xmlns:p14="http://schemas.microsoft.com/office/powerpoint/2010/main" val="1633619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39" grpId="0" animBg="1"/>
      <p:bldP spid="45" grpId="0" animBg="1"/>
      <p:bldP spid="50" grpId="0"/>
      <p:bldP spid="60" grpId="0"/>
      <p:bldP spid="61" grpId="0"/>
      <p:bldP spid="62" grpId="0"/>
      <p:bldP spid="63" grpId="0"/>
      <p:bldP spid="64" grpId="0"/>
      <p:bldP spid="65" grpId="0"/>
      <p:bldP spid="68" grpId="0"/>
      <p:bldP spid="69" grpId="0"/>
      <p:bldP spid="74" grpId="0"/>
      <p:bldP spid="79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ounded Rectangle 36"/>
          <p:cNvSpPr/>
          <p:nvPr/>
        </p:nvSpPr>
        <p:spPr>
          <a:xfrm>
            <a:off x="4644008" y="633323"/>
            <a:ext cx="4320480" cy="3515757"/>
          </a:xfrm>
          <a:prstGeom prst="roundRect">
            <a:avLst>
              <a:gd name="adj" fmla="val 5376"/>
            </a:avLst>
          </a:prstGeom>
          <a:solidFill>
            <a:schemeClr val="bg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l"/>
            <a:endParaRPr lang="en-US" sz="16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9" name="Rectangle 25"/>
          <p:cNvSpPr>
            <a:spLocks noChangeArrowheads="1"/>
          </p:cNvSpPr>
          <p:nvPr/>
        </p:nvSpPr>
        <p:spPr bwMode="auto">
          <a:xfrm>
            <a:off x="611565" y="546550"/>
            <a:ext cx="3960367" cy="288925"/>
          </a:xfrm>
          <a:prstGeom prst="roundRect">
            <a:avLst/>
          </a:prstGeom>
          <a:solidFill>
            <a:schemeClr val="tx2"/>
          </a:solidFill>
          <a:ln w="317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l"/>
            <a:r>
              <a:rPr lang="en-US" sz="1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4.2.2 : ORTHOGRAPHIC PROJECTION</a:t>
            </a:r>
          </a:p>
        </p:txBody>
      </p:sp>
      <p:sp>
        <p:nvSpPr>
          <p:cNvPr id="45" name="Rectangle 25"/>
          <p:cNvSpPr>
            <a:spLocks noChangeArrowheads="1"/>
          </p:cNvSpPr>
          <p:nvPr/>
        </p:nvSpPr>
        <p:spPr bwMode="auto">
          <a:xfrm>
            <a:off x="611560" y="1051756"/>
            <a:ext cx="4392488" cy="173664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>
            <a:noAutofit/>
          </a:bodyPr>
          <a:lstStyle/>
          <a:p>
            <a:pPr lvl="1" algn="l"/>
            <a:r>
              <a:rPr lang="en-US" sz="1600" b="1" dirty="0"/>
              <a:t>            Orthographic projection or parallel </a:t>
            </a:r>
          </a:p>
          <a:p>
            <a:pPr lvl="1" algn="l"/>
            <a:r>
              <a:rPr lang="en-US" sz="1600" b="1" dirty="0"/>
              <a:t>Projection is the projection system  that </a:t>
            </a:r>
          </a:p>
          <a:p>
            <a:pPr lvl="1" algn="l"/>
            <a:r>
              <a:rPr lang="en-US" sz="1600" b="1" dirty="0"/>
              <a:t>Engineers use for manufacturing and </a:t>
            </a:r>
          </a:p>
          <a:p>
            <a:pPr lvl="1" algn="l"/>
            <a:r>
              <a:rPr lang="en-US" sz="1600" b="1" dirty="0"/>
              <a:t>Construction drawings, In which the </a:t>
            </a:r>
          </a:p>
          <a:p>
            <a:pPr lvl="1" algn="l"/>
            <a:r>
              <a:rPr lang="en-US" sz="1600" b="1" dirty="0"/>
              <a:t>Projecting lines are parallel and</a:t>
            </a:r>
          </a:p>
          <a:p>
            <a:pPr lvl="1" algn="l"/>
            <a:r>
              <a:rPr lang="en-US" sz="1600" b="1" dirty="0"/>
              <a:t>perpendicular  to the projection plane.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7865147" y="2080110"/>
            <a:ext cx="432048" cy="3604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865147" y="2799816"/>
            <a:ext cx="432048" cy="3604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8297195" y="2440522"/>
            <a:ext cx="0" cy="7197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7869289" y="2095525"/>
            <a:ext cx="0" cy="7197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102"/>
          <p:cNvSpPr>
            <a:spLocks noChangeArrowheads="1"/>
          </p:cNvSpPr>
          <p:nvPr/>
        </p:nvSpPr>
        <p:spPr bwMode="auto">
          <a:xfrm>
            <a:off x="8275313" y="3028666"/>
            <a:ext cx="206496" cy="24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dirty="0"/>
              <a:t>A’</a:t>
            </a:r>
          </a:p>
        </p:txBody>
      </p:sp>
      <p:sp>
        <p:nvSpPr>
          <p:cNvPr id="65" name="Rectangle 102"/>
          <p:cNvSpPr>
            <a:spLocks noChangeArrowheads="1"/>
          </p:cNvSpPr>
          <p:nvPr/>
        </p:nvSpPr>
        <p:spPr bwMode="auto">
          <a:xfrm>
            <a:off x="8297195" y="2269189"/>
            <a:ext cx="206496" cy="24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dirty="0"/>
              <a:t>B’</a:t>
            </a:r>
          </a:p>
        </p:txBody>
      </p:sp>
      <p:sp>
        <p:nvSpPr>
          <p:cNvPr id="68" name="Rectangle 102"/>
          <p:cNvSpPr>
            <a:spLocks noChangeArrowheads="1"/>
          </p:cNvSpPr>
          <p:nvPr/>
        </p:nvSpPr>
        <p:spPr bwMode="auto">
          <a:xfrm>
            <a:off x="7855621" y="1898350"/>
            <a:ext cx="206496" cy="24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dirty="0"/>
              <a:t>C’</a:t>
            </a:r>
          </a:p>
        </p:txBody>
      </p:sp>
      <p:sp>
        <p:nvSpPr>
          <p:cNvPr id="69" name="Rectangle 102"/>
          <p:cNvSpPr>
            <a:spLocks noChangeArrowheads="1"/>
          </p:cNvSpPr>
          <p:nvPr/>
        </p:nvSpPr>
        <p:spPr bwMode="auto">
          <a:xfrm>
            <a:off x="7668403" y="2766280"/>
            <a:ext cx="206496" cy="24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dirty="0"/>
              <a:t>D’</a:t>
            </a:r>
          </a:p>
        </p:txBody>
      </p:sp>
      <p:cxnSp>
        <p:nvCxnSpPr>
          <p:cNvPr id="70" name="Straight Connector 69"/>
          <p:cNvCxnSpPr/>
          <p:nvPr/>
        </p:nvCxnSpPr>
        <p:spPr>
          <a:xfrm>
            <a:off x="7592357" y="1432976"/>
            <a:ext cx="1026971" cy="8566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7600561" y="2951826"/>
            <a:ext cx="1018963" cy="850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619325" y="2289668"/>
            <a:ext cx="0" cy="15121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592355" y="1439656"/>
            <a:ext cx="0" cy="15121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 bwMode="auto">
          <a:xfrm>
            <a:off x="6548609" y="958856"/>
            <a:ext cx="1030656" cy="9716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Rectangle 112"/>
          <p:cNvSpPr>
            <a:spLocks noChangeArrowheads="1"/>
          </p:cNvSpPr>
          <p:nvPr/>
        </p:nvSpPr>
        <p:spPr bwMode="auto">
          <a:xfrm rot="2569381">
            <a:off x="6529109" y="1073217"/>
            <a:ext cx="1055688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dirty="0"/>
              <a:t>Projection plane</a:t>
            </a:r>
          </a:p>
        </p:txBody>
      </p:sp>
      <p:cxnSp>
        <p:nvCxnSpPr>
          <p:cNvPr id="78" name="Straight Arrow Connector 77"/>
          <p:cNvCxnSpPr/>
          <p:nvPr/>
        </p:nvCxnSpPr>
        <p:spPr bwMode="auto">
          <a:xfrm>
            <a:off x="5104535" y="1125077"/>
            <a:ext cx="1030656" cy="9716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Rectangle 112"/>
          <p:cNvSpPr>
            <a:spLocks noChangeArrowheads="1"/>
          </p:cNvSpPr>
          <p:nvPr/>
        </p:nvSpPr>
        <p:spPr bwMode="auto">
          <a:xfrm rot="2569381">
            <a:off x="5097735" y="1252138"/>
            <a:ext cx="1055688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dirty="0"/>
              <a:t>Projecting line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6468812" y="2084838"/>
            <a:ext cx="432048" cy="3604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468812" y="2804547"/>
            <a:ext cx="432048" cy="3604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6900860" y="2445250"/>
            <a:ext cx="0" cy="7197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6472955" y="2100253"/>
            <a:ext cx="0" cy="7197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102"/>
          <p:cNvSpPr>
            <a:spLocks noChangeArrowheads="1"/>
          </p:cNvSpPr>
          <p:nvPr/>
        </p:nvSpPr>
        <p:spPr bwMode="auto">
          <a:xfrm>
            <a:off x="6878979" y="3033394"/>
            <a:ext cx="206496" cy="24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dirty="0"/>
              <a:t>A</a:t>
            </a:r>
          </a:p>
        </p:txBody>
      </p:sp>
      <p:sp>
        <p:nvSpPr>
          <p:cNvPr id="47" name="Rectangle 102"/>
          <p:cNvSpPr>
            <a:spLocks noChangeArrowheads="1"/>
          </p:cNvSpPr>
          <p:nvPr/>
        </p:nvSpPr>
        <p:spPr bwMode="auto">
          <a:xfrm>
            <a:off x="6900860" y="2273917"/>
            <a:ext cx="206496" cy="24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dirty="0"/>
              <a:t>B</a:t>
            </a:r>
          </a:p>
        </p:txBody>
      </p:sp>
      <p:sp>
        <p:nvSpPr>
          <p:cNvPr id="48" name="Rectangle 102"/>
          <p:cNvSpPr>
            <a:spLocks noChangeArrowheads="1"/>
          </p:cNvSpPr>
          <p:nvPr/>
        </p:nvSpPr>
        <p:spPr bwMode="auto">
          <a:xfrm>
            <a:off x="6459287" y="1903078"/>
            <a:ext cx="206496" cy="24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dirty="0"/>
              <a:t>C</a:t>
            </a:r>
          </a:p>
        </p:txBody>
      </p:sp>
      <p:sp>
        <p:nvSpPr>
          <p:cNvPr id="49" name="Rectangle 102"/>
          <p:cNvSpPr>
            <a:spLocks noChangeArrowheads="1"/>
          </p:cNvSpPr>
          <p:nvPr/>
        </p:nvSpPr>
        <p:spPr bwMode="auto">
          <a:xfrm>
            <a:off x="6272067" y="2771008"/>
            <a:ext cx="206496" cy="24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dirty="0"/>
              <a:t>D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307160" y="2088501"/>
            <a:ext cx="25484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5316686" y="2434691"/>
            <a:ext cx="29767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5307156" y="3146967"/>
            <a:ext cx="299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5316686" y="2809341"/>
            <a:ext cx="25484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25"/>
          <p:cNvSpPr>
            <a:spLocks noChangeArrowheads="1"/>
          </p:cNvSpPr>
          <p:nvPr/>
        </p:nvSpPr>
        <p:spPr bwMode="auto">
          <a:xfrm>
            <a:off x="640664" y="3514207"/>
            <a:ext cx="2865733" cy="288925"/>
          </a:xfrm>
          <a:prstGeom prst="roundRect">
            <a:avLst/>
          </a:prstGeom>
          <a:solidFill>
            <a:schemeClr val="tx2"/>
          </a:solidFill>
          <a:ln w="317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l"/>
            <a:r>
              <a:rPr lang="en-US" sz="1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4.3 : PROJECTION PLANES</a:t>
            </a:r>
          </a:p>
        </p:txBody>
      </p:sp>
      <p:sp>
        <p:nvSpPr>
          <p:cNvPr id="57" name="Rectangle 25"/>
          <p:cNvSpPr>
            <a:spLocks noChangeArrowheads="1"/>
          </p:cNvSpPr>
          <p:nvPr/>
        </p:nvSpPr>
        <p:spPr bwMode="auto">
          <a:xfrm>
            <a:off x="648039" y="3932300"/>
            <a:ext cx="7496648" cy="7564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lvl="1" algn="l"/>
            <a:r>
              <a:rPr lang="en-US" sz="1600" b="1" dirty="0"/>
              <a:t>1- Horizontal Plane (H.P):</a:t>
            </a:r>
          </a:p>
          <a:p>
            <a:pPr lvl="1" algn="l"/>
            <a:r>
              <a:rPr lang="en-US" sz="1600" b="1" dirty="0"/>
              <a:t>    The projection on the Horizontal Plane called --------------- TOP VIEW (T.V) </a:t>
            </a:r>
          </a:p>
        </p:txBody>
      </p:sp>
      <p:sp>
        <p:nvSpPr>
          <p:cNvPr id="66" name="Rectangle 25"/>
          <p:cNvSpPr>
            <a:spLocks noChangeArrowheads="1"/>
          </p:cNvSpPr>
          <p:nvPr/>
        </p:nvSpPr>
        <p:spPr bwMode="auto">
          <a:xfrm>
            <a:off x="640028" y="4737778"/>
            <a:ext cx="7504661" cy="7564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lvl="1" algn="l"/>
            <a:r>
              <a:rPr lang="en-US" sz="1600" b="1" dirty="0"/>
              <a:t>2- Vertical  Plane (V.P):</a:t>
            </a:r>
          </a:p>
          <a:p>
            <a:pPr lvl="1" algn="l"/>
            <a:r>
              <a:rPr lang="en-US" sz="1600" b="1" dirty="0"/>
              <a:t>    The projection on the Vertical Plane called --------------- FRONT VIEW (F.V) </a:t>
            </a:r>
          </a:p>
        </p:txBody>
      </p:sp>
      <p:sp>
        <p:nvSpPr>
          <p:cNvPr id="67" name="Rectangle 25"/>
          <p:cNvSpPr>
            <a:spLocks noChangeArrowheads="1"/>
          </p:cNvSpPr>
          <p:nvPr/>
        </p:nvSpPr>
        <p:spPr bwMode="auto">
          <a:xfrm>
            <a:off x="640028" y="5538912"/>
            <a:ext cx="7504661" cy="7564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lvl="1" algn="l"/>
            <a:r>
              <a:rPr lang="en-US" sz="1600" b="1" dirty="0"/>
              <a:t>3- Profile  Plane (P.P):</a:t>
            </a:r>
          </a:p>
          <a:p>
            <a:pPr lvl="1" algn="l"/>
            <a:r>
              <a:rPr lang="en-US" sz="1600" b="1" dirty="0"/>
              <a:t>    The projection on the Profile Plane called --------------------SIDE VIEW (S.V) </a:t>
            </a:r>
          </a:p>
        </p:txBody>
      </p:sp>
    </p:spTree>
    <p:extLst>
      <p:ext uri="{BB962C8B-B14F-4D97-AF65-F5344CB8AC3E}">
        <p14:creationId xmlns:p14="http://schemas.microsoft.com/office/powerpoint/2010/main" val="3717300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5" grpId="0" animBg="1"/>
      <p:bldP spid="64" grpId="0"/>
      <p:bldP spid="65" grpId="0"/>
      <p:bldP spid="68" grpId="0"/>
      <p:bldP spid="69" grpId="0"/>
      <p:bldP spid="74" grpId="0"/>
      <p:bldP spid="79" grpId="0"/>
      <p:bldP spid="46" grpId="0"/>
      <p:bldP spid="47" grpId="0"/>
      <p:bldP spid="48" grpId="0"/>
      <p:bldP spid="49" grpId="0"/>
      <p:bldP spid="56" grpId="0" animBg="1"/>
      <p:bldP spid="57" grpId="0" animBg="1"/>
      <p:bldP spid="66" grpId="0" animBg="1"/>
      <p:bldP spid="6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 39"/>
          <p:cNvSpPr/>
          <p:nvPr/>
        </p:nvSpPr>
        <p:spPr>
          <a:xfrm>
            <a:off x="2053340" y="3927772"/>
            <a:ext cx="269333" cy="818770"/>
          </a:xfrm>
          <a:custGeom>
            <a:avLst/>
            <a:gdLst>
              <a:gd name="connsiteX0" fmla="*/ 0 w 317500"/>
              <a:gd name="connsiteY0" fmla="*/ 0 h 965200"/>
              <a:gd name="connsiteX1" fmla="*/ 3175 w 317500"/>
              <a:gd name="connsiteY1" fmla="*/ 777875 h 965200"/>
              <a:gd name="connsiteX2" fmla="*/ 317500 w 317500"/>
              <a:gd name="connsiteY2" fmla="*/ 965200 h 965200"/>
              <a:gd name="connsiteX3" fmla="*/ 314325 w 317500"/>
              <a:gd name="connsiteY3" fmla="*/ 165100 h 965200"/>
              <a:gd name="connsiteX4" fmla="*/ 0 w 317500"/>
              <a:gd name="connsiteY4" fmla="*/ 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500" h="965200">
                <a:moveTo>
                  <a:pt x="0" y="0"/>
                </a:moveTo>
                <a:cubicBezTo>
                  <a:pt x="1058" y="259292"/>
                  <a:pt x="2117" y="518583"/>
                  <a:pt x="3175" y="777875"/>
                </a:cubicBezTo>
                <a:lnTo>
                  <a:pt x="317500" y="965200"/>
                </a:lnTo>
                <a:cubicBezTo>
                  <a:pt x="316442" y="698500"/>
                  <a:pt x="315383" y="431800"/>
                  <a:pt x="314325" y="165100"/>
                </a:cubicBezTo>
                <a:lnTo>
                  <a:pt x="0" y="0"/>
                </a:lnTo>
                <a:close/>
              </a:path>
            </a:pathLst>
          </a:custGeom>
          <a:pattFill prst="horzBrick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2330754" y="3917000"/>
            <a:ext cx="290879" cy="826851"/>
          </a:xfrm>
          <a:custGeom>
            <a:avLst/>
            <a:gdLst>
              <a:gd name="connsiteX0" fmla="*/ 0 w 342900"/>
              <a:gd name="connsiteY0" fmla="*/ 171450 h 974725"/>
              <a:gd name="connsiteX1" fmla="*/ 330200 w 342900"/>
              <a:gd name="connsiteY1" fmla="*/ 0 h 974725"/>
              <a:gd name="connsiteX2" fmla="*/ 342900 w 342900"/>
              <a:gd name="connsiteY2" fmla="*/ 800100 h 974725"/>
              <a:gd name="connsiteX3" fmla="*/ 0 w 342900"/>
              <a:gd name="connsiteY3" fmla="*/ 974725 h 974725"/>
              <a:gd name="connsiteX4" fmla="*/ 0 w 342900"/>
              <a:gd name="connsiteY4" fmla="*/ 171450 h 97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900" h="974725">
                <a:moveTo>
                  <a:pt x="0" y="171450"/>
                </a:moveTo>
                <a:lnTo>
                  <a:pt x="330200" y="0"/>
                </a:lnTo>
                <a:lnTo>
                  <a:pt x="342900" y="800100"/>
                </a:lnTo>
                <a:lnTo>
                  <a:pt x="0" y="974725"/>
                </a:lnTo>
                <a:cubicBezTo>
                  <a:pt x="1058" y="706967"/>
                  <a:pt x="2117" y="439208"/>
                  <a:pt x="0" y="171450"/>
                </a:cubicBezTo>
                <a:close/>
              </a:path>
            </a:pathLst>
          </a:cu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2618937" y="3917002"/>
            <a:ext cx="102347" cy="743357"/>
          </a:xfrm>
          <a:custGeom>
            <a:avLst/>
            <a:gdLst>
              <a:gd name="connsiteX0" fmla="*/ 3175 w 120650"/>
              <a:gd name="connsiteY0" fmla="*/ 0 h 876300"/>
              <a:gd name="connsiteX1" fmla="*/ 120650 w 120650"/>
              <a:gd name="connsiteY1" fmla="*/ 73025 h 876300"/>
              <a:gd name="connsiteX2" fmla="*/ 120650 w 120650"/>
              <a:gd name="connsiteY2" fmla="*/ 876300 h 876300"/>
              <a:gd name="connsiteX3" fmla="*/ 0 w 120650"/>
              <a:gd name="connsiteY3" fmla="*/ 803275 h 876300"/>
              <a:gd name="connsiteX4" fmla="*/ 3175 w 120650"/>
              <a:gd name="connsiteY4" fmla="*/ 0 h 87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650" h="876300">
                <a:moveTo>
                  <a:pt x="3175" y="0"/>
                </a:moveTo>
                <a:lnTo>
                  <a:pt x="120650" y="73025"/>
                </a:lnTo>
                <a:lnTo>
                  <a:pt x="120650" y="876300"/>
                </a:lnTo>
                <a:lnTo>
                  <a:pt x="0" y="803275"/>
                </a:lnTo>
                <a:cubicBezTo>
                  <a:pt x="1058" y="535517"/>
                  <a:pt x="2117" y="267758"/>
                  <a:pt x="3175" y="0"/>
                </a:cubicBezTo>
                <a:close/>
              </a:path>
            </a:pathLst>
          </a:custGeom>
          <a:pattFill prst="horzBrick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2723975" y="3906228"/>
            <a:ext cx="129280" cy="743357"/>
          </a:xfrm>
          <a:custGeom>
            <a:avLst/>
            <a:gdLst>
              <a:gd name="connsiteX0" fmla="*/ 0 w 152400"/>
              <a:gd name="connsiteY0" fmla="*/ 85725 h 876300"/>
              <a:gd name="connsiteX1" fmla="*/ 152400 w 152400"/>
              <a:gd name="connsiteY1" fmla="*/ 0 h 876300"/>
              <a:gd name="connsiteX2" fmla="*/ 149225 w 152400"/>
              <a:gd name="connsiteY2" fmla="*/ 800100 h 876300"/>
              <a:gd name="connsiteX3" fmla="*/ 6350 w 152400"/>
              <a:gd name="connsiteY3" fmla="*/ 876300 h 876300"/>
              <a:gd name="connsiteX4" fmla="*/ 0 w 152400"/>
              <a:gd name="connsiteY4" fmla="*/ 85725 h 87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400" h="876300">
                <a:moveTo>
                  <a:pt x="0" y="85725"/>
                </a:moveTo>
                <a:lnTo>
                  <a:pt x="152400" y="0"/>
                </a:lnTo>
                <a:cubicBezTo>
                  <a:pt x="151342" y="266700"/>
                  <a:pt x="150283" y="533400"/>
                  <a:pt x="149225" y="800100"/>
                </a:cubicBezTo>
                <a:lnTo>
                  <a:pt x="6350" y="876300"/>
                </a:lnTo>
                <a:cubicBezTo>
                  <a:pt x="4233" y="612775"/>
                  <a:pt x="2117" y="349250"/>
                  <a:pt x="0" y="85725"/>
                </a:cubicBezTo>
                <a:close/>
              </a:path>
            </a:pathLst>
          </a:cu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2053341" y="3750016"/>
            <a:ext cx="786451" cy="304345"/>
          </a:xfrm>
          <a:custGeom>
            <a:avLst/>
            <a:gdLst>
              <a:gd name="connsiteX0" fmla="*/ 644525 w 927100"/>
              <a:gd name="connsiteY0" fmla="*/ 0 h 358775"/>
              <a:gd name="connsiteX1" fmla="*/ 927100 w 927100"/>
              <a:gd name="connsiteY1" fmla="*/ 171450 h 358775"/>
              <a:gd name="connsiteX2" fmla="*/ 787400 w 927100"/>
              <a:gd name="connsiteY2" fmla="*/ 254000 h 358775"/>
              <a:gd name="connsiteX3" fmla="*/ 654050 w 927100"/>
              <a:gd name="connsiteY3" fmla="*/ 184150 h 358775"/>
              <a:gd name="connsiteX4" fmla="*/ 323850 w 927100"/>
              <a:gd name="connsiteY4" fmla="*/ 358775 h 358775"/>
              <a:gd name="connsiteX5" fmla="*/ 0 w 927100"/>
              <a:gd name="connsiteY5" fmla="*/ 190500 h 358775"/>
              <a:gd name="connsiteX6" fmla="*/ 155575 w 927100"/>
              <a:gd name="connsiteY6" fmla="*/ 104775 h 358775"/>
              <a:gd name="connsiteX7" fmla="*/ 279400 w 927100"/>
              <a:gd name="connsiteY7" fmla="*/ 193675 h 358775"/>
              <a:gd name="connsiteX8" fmla="*/ 644525 w 927100"/>
              <a:gd name="connsiteY8" fmla="*/ 0 h 35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7100" h="358775">
                <a:moveTo>
                  <a:pt x="644525" y="0"/>
                </a:moveTo>
                <a:lnTo>
                  <a:pt x="927100" y="171450"/>
                </a:lnTo>
                <a:lnTo>
                  <a:pt x="787400" y="254000"/>
                </a:lnTo>
                <a:lnTo>
                  <a:pt x="654050" y="184150"/>
                </a:lnTo>
                <a:lnTo>
                  <a:pt x="323850" y="358775"/>
                </a:lnTo>
                <a:lnTo>
                  <a:pt x="0" y="190500"/>
                </a:lnTo>
                <a:lnTo>
                  <a:pt x="155575" y="104775"/>
                </a:lnTo>
                <a:lnTo>
                  <a:pt x="279400" y="193675"/>
                </a:lnTo>
                <a:lnTo>
                  <a:pt x="644525" y="0"/>
                </a:lnTo>
                <a:close/>
              </a:path>
            </a:pathLst>
          </a:custGeom>
          <a:pattFill prst="zigZ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3529933" y="3421353"/>
            <a:ext cx="102347" cy="743357"/>
          </a:xfrm>
          <a:custGeom>
            <a:avLst/>
            <a:gdLst>
              <a:gd name="connsiteX0" fmla="*/ 3175 w 120650"/>
              <a:gd name="connsiteY0" fmla="*/ 0 h 876300"/>
              <a:gd name="connsiteX1" fmla="*/ 120650 w 120650"/>
              <a:gd name="connsiteY1" fmla="*/ 73025 h 876300"/>
              <a:gd name="connsiteX2" fmla="*/ 120650 w 120650"/>
              <a:gd name="connsiteY2" fmla="*/ 876300 h 876300"/>
              <a:gd name="connsiteX3" fmla="*/ 0 w 120650"/>
              <a:gd name="connsiteY3" fmla="*/ 803275 h 876300"/>
              <a:gd name="connsiteX4" fmla="*/ 3175 w 120650"/>
              <a:gd name="connsiteY4" fmla="*/ 0 h 87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650" h="876300">
                <a:moveTo>
                  <a:pt x="3175" y="0"/>
                </a:moveTo>
                <a:lnTo>
                  <a:pt x="120650" y="73025"/>
                </a:lnTo>
                <a:lnTo>
                  <a:pt x="120650" y="876300"/>
                </a:lnTo>
                <a:lnTo>
                  <a:pt x="0" y="803275"/>
                </a:lnTo>
                <a:cubicBezTo>
                  <a:pt x="1058" y="535517"/>
                  <a:pt x="2117" y="267758"/>
                  <a:pt x="3175" y="0"/>
                </a:cubicBezTo>
                <a:close/>
              </a:path>
            </a:pathLst>
          </a:custGeom>
          <a:pattFill prst="horzBrick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3243676" y="3280195"/>
            <a:ext cx="269333" cy="818770"/>
          </a:xfrm>
          <a:custGeom>
            <a:avLst/>
            <a:gdLst>
              <a:gd name="connsiteX0" fmla="*/ 0 w 317500"/>
              <a:gd name="connsiteY0" fmla="*/ 0 h 965200"/>
              <a:gd name="connsiteX1" fmla="*/ 3175 w 317500"/>
              <a:gd name="connsiteY1" fmla="*/ 777875 h 965200"/>
              <a:gd name="connsiteX2" fmla="*/ 317500 w 317500"/>
              <a:gd name="connsiteY2" fmla="*/ 965200 h 965200"/>
              <a:gd name="connsiteX3" fmla="*/ 314325 w 317500"/>
              <a:gd name="connsiteY3" fmla="*/ 165100 h 965200"/>
              <a:gd name="connsiteX4" fmla="*/ 0 w 317500"/>
              <a:gd name="connsiteY4" fmla="*/ 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500" h="965200">
                <a:moveTo>
                  <a:pt x="0" y="0"/>
                </a:moveTo>
                <a:cubicBezTo>
                  <a:pt x="1058" y="259292"/>
                  <a:pt x="2117" y="518583"/>
                  <a:pt x="3175" y="777875"/>
                </a:cubicBezTo>
                <a:lnTo>
                  <a:pt x="317500" y="965200"/>
                </a:lnTo>
                <a:cubicBezTo>
                  <a:pt x="316442" y="698500"/>
                  <a:pt x="315383" y="431800"/>
                  <a:pt x="314325" y="165100"/>
                </a:cubicBezTo>
                <a:lnTo>
                  <a:pt x="0" y="0"/>
                </a:lnTo>
                <a:close/>
              </a:path>
            </a:pathLst>
          </a:custGeom>
          <a:pattFill prst="horzBrick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2053341" y="5129904"/>
            <a:ext cx="786451" cy="304345"/>
          </a:xfrm>
          <a:custGeom>
            <a:avLst/>
            <a:gdLst>
              <a:gd name="connsiteX0" fmla="*/ 644525 w 927100"/>
              <a:gd name="connsiteY0" fmla="*/ 0 h 358775"/>
              <a:gd name="connsiteX1" fmla="*/ 927100 w 927100"/>
              <a:gd name="connsiteY1" fmla="*/ 171450 h 358775"/>
              <a:gd name="connsiteX2" fmla="*/ 787400 w 927100"/>
              <a:gd name="connsiteY2" fmla="*/ 254000 h 358775"/>
              <a:gd name="connsiteX3" fmla="*/ 654050 w 927100"/>
              <a:gd name="connsiteY3" fmla="*/ 184150 h 358775"/>
              <a:gd name="connsiteX4" fmla="*/ 323850 w 927100"/>
              <a:gd name="connsiteY4" fmla="*/ 358775 h 358775"/>
              <a:gd name="connsiteX5" fmla="*/ 0 w 927100"/>
              <a:gd name="connsiteY5" fmla="*/ 190500 h 358775"/>
              <a:gd name="connsiteX6" fmla="*/ 155575 w 927100"/>
              <a:gd name="connsiteY6" fmla="*/ 104775 h 358775"/>
              <a:gd name="connsiteX7" fmla="*/ 279400 w 927100"/>
              <a:gd name="connsiteY7" fmla="*/ 193675 h 358775"/>
              <a:gd name="connsiteX8" fmla="*/ 644525 w 927100"/>
              <a:gd name="connsiteY8" fmla="*/ 0 h 35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7100" h="358775">
                <a:moveTo>
                  <a:pt x="644525" y="0"/>
                </a:moveTo>
                <a:lnTo>
                  <a:pt x="927100" y="171450"/>
                </a:lnTo>
                <a:lnTo>
                  <a:pt x="787400" y="254000"/>
                </a:lnTo>
                <a:lnTo>
                  <a:pt x="654050" y="184150"/>
                </a:lnTo>
                <a:lnTo>
                  <a:pt x="323850" y="358775"/>
                </a:lnTo>
                <a:lnTo>
                  <a:pt x="0" y="190500"/>
                </a:lnTo>
                <a:lnTo>
                  <a:pt x="155575" y="104775"/>
                </a:lnTo>
                <a:lnTo>
                  <a:pt x="279400" y="193675"/>
                </a:lnTo>
                <a:lnTo>
                  <a:pt x="644525" y="0"/>
                </a:lnTo>
                <a:close/>
              </a:path>
            </a:pathLst>
          </a:custGeom>
          <a:pattFill prst="zigZ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1366655" y="3324474"/>
            <a:ext cx="290879" cy="826851"/>
          </a:xfrm>
          <a:custGeom>
            <a:avLst/>
            <a:gdLst>
              <a:gd name="connsiteX0" fmla="*/ 0 w 342900"/>
              <a:gd name="connsiteY0" fmla="*/ 171450 h 974725"/>
              <a:gd name="connsiteX1" fmla="*/ 330200 w 342900"/>
              <a:gd name="connsiteY1" fmla="*/ 0 h 974725"/>
              <a:gd name="connsiteX2" fmla="*/ 342900 w 342900"/>
              <a:gd name="connsiteY2" fmla="*/ 800100 h 974725"/>
              <a:gd name="connsiteX3" fmla="*/ 0 w 342900"/>
              <a:gd name="connsiteY3" fmla="*/ 974725 h 974725"/>
              <a:gd name="connsiteX4" fmla="*/ 0 w 342900"/>
              <a:gd name="connsiteY4" fmla="*/ 171450 h 97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900" h="974725">
                <a:moveTo>
                  <a:pt x="0" y="171450"/>
                </a:moveTo>
                <a:lnTo>
                  <a:pt x="330200" y="0"/>
                </a:lnTo>
                <a:lnTo>
                  <a:pt x="342900" y="800100"/>
                </a:lnTo>
                <a:lnTo>
                  <a:pt x="0" y="974725"/>
                </a:lnTo>
                <a:cubicBezTo>
                  <a:pt x="1058" y="706967"/>
                  <a:pt x="2117" y="439208"/>
                  <a:pt x="0" y="171450"/>
                </a:cubicBezTo>
                <a:close/>
              </a:path>
            </a:pathLst>
          </a:cu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1661012" y="3265692"/>
            <a:ext cx="129280" cy="743357"/>
          </a:xfrm>
          <a:custGeom>
            <a:avLst/>
            <a:gdLst>
              <a:gd name="connsiteX0" fmla="*/ 0 w 152400"/>
              <a:gd name="connsiteY0" fmla="*/ 85725 h 876300"/>
              <a:gd name="connsiteX1" fmla="*/ 152400 w 152400"/>
              <a:gd name="connsiteY1" fmla="*/ 0 h 876300"/>
              <a:gd name="connsiteX2" fmla="*/ 149225 w 152400"/>
              <a:gd name="connsiteY2" fmla="*/ 800100 h 876300"/>
              <a:gd name="connsiteX3" fmla="*/ 6350 w 152400"/>
              <a:gd name="connsiteY3" fmla="*/ 876300 h 876300"/>
              <a:gd name="connsiteX4" fmla="*/ 0 w 152400"/>
              <a:gd name="connsiteY4" fmla="*/ 85725 h 87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400" h="876300">
                <a:moveTo>
                  <a:pt x="0" y="85725"/>
                </a:moveTo>
                <a:lnTo>
                  <a:pt x="152400" y="0"/>
                </a:lnTo>
                <a:cubicBezTo>
                  <a:pt x="151342" y="266700"/>
                  <a:pt x="150283" y="533400"/>
                  <a:pt x="149225" y="800100"/>
                </a:cubicBezTo>
                <a:lnTo>
                  <a:pt x="6350" y="876300"/>
                </a:lnTo>
                <a:cubicBezTo>
                  <a:pt x="4233" y="612775"/>
                  <a:pt x="2117" y="349250"/>
                  <a:pt x="0" y="85725"/>
                </a:cubicBezTo>
                <a:close/>
              </a:path>
            </a:pathLst>
          </a:cu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958775" y="4403030"/>
            <a:ext cx="1083220" cy="59402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958773" y="3262346"/>
            <a:ext cx="0" cy="173471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950690" y="2404805"/>
            <a:ext cx="1581649" cy="86735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 flipV="1">
            <a:off x="2845249" y="4318669"/>
            <a:ext cx="1144515" cy="68032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 flipV="1">
            <a:off x="3989761" y="3264281"/>
            <a:ext cx="0" cy="173471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2533971" y="2396926"/>
            <a:ext cx="0" cy="138520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 flipV="1">
            <a:off x="2535933" y="2396927"/>
            <a:ext cx="1459159" cy="86735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 flipV="1">
            <a:off x="950689" y="4998992"/>
            <a:ext cx="1459159" cy="86735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2398756" y="4998992"/>
            <a:ext cx="1591008" cy="86642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1788323" y="3250146"/>
            <a:ext cx="0" cy="68654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1657529" y="3259342"/>
            <a:ext cx="130795" cy="7122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1364013" y="3328515"/>
            <a:ext cx="288275" cy="15808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1656625" y="3935952"/>
            <a:ext cx="130795" cy="7122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1363109" y="4009887"/>
            <a:ext cx="288275" cy="15808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1657531" y="3325398"/>
            <a:ext cx="0" cy="68654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1364013" y="3486600"/>
            <a:ext cx="0" cy="68654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3245819" y="3240440"/>
            <a:ext cx="0" cy="68705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 flipV="1">
            <a:off x="3243677" y="3250148"/>
            <a:ext cx="117775" cy="7000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 flipV="1">
            <a:off x="3360175" y="3317227"/>
            <a:ext cx="266772" cy="15857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 flipV="1">
            <a:off x="3242771" y="3931519"/>
            <a:ext cx="117775" cy="7000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 flipV="1">
            <a:off x="3359271" y="3998599"/>
            <a:ext cx="266772" cy="15857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3630077" y="3470631"/>
            <a:ext cx="0" cy="68654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V="1">
            <a:off x="2047483" y="3893827"/>
            <a:ext cx="0" cy="68705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2298803" y="3741467"/>
            <a:ext cx="297853" cy="16333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2852083" y="3894342"/>
            <a:ext cx="0" cy="68654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H="1" flipV="1">
            <a:off x="2596660" y="3741669"/>
            <a:ext cx="256841" cy="15267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H="1" flipV="1">
            <a:off x="2045339" y="3903536"/>
            <a:ext cx="280311" cy="16662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>
            <a:off x="2721289" y="3903537"/>
            <a:ext cx="130795" cy="7122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V="1">
            <a:off x="2324369" y="3912521"/>
            <a:ext cx="288275" cy="15808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H="1" flipV="1">
            <a:off x="2615565" y="3913781"/>
            <a:ext cx="102592" cy="6098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H="1" flipV="1">
            <a:off x="2044437" y="4584907"/>
            <a:ext cx="279031" cy="16586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H="1">
            <a:off x="2720385" y="4584908"/>
            <a:ext cx="130795" cy="7122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323465" y="4593891"/>
            <a:ext cx="288275" cy="15808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 flipV="1">
            <a:off x="2615569" y="4595691"/>
            <a:ext cx="101687" cy="6044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2721288" y="3969594"/>
            <a:ext cx="0" cy="68654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2615565" y="3907350"/>
            <a:ext cx="0" cy="68654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2324367" y="4070603"/>
            <a:ext cx="0" cy="68654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2196218" y="3257109"/>
            <a:ext cx="1045783" cy="57349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857651" y="3470631"/>
            <a:ext cx="766055" cy="42009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V="1">
            <a:off x="2857651" y="4157172"/>
            <a:ext cx="766055" cy="42009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V="1">
            <a:off x="2850241" y="3938295"/>
            <a:ext cx="378995" cy="20783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603131" y="3321372"/>
            <a:ext cx="766055" cy="42009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V="1">
            <a:off x="2857648" y="4003248"/>
            <a:ext cx="492448" cy="27005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H="1" flipV="1">
            <a:off x="1788324" y="3250145"/>
            <a:ext cx="808333" cy="48049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H="1" flipV="1">
            <a:off x="1643189" y="3325414"/>
            <a:ext cx="827595" cy="49194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 flipV="1">
            <a:off x="1376377" y="3499763"/>
            <a:ext cx="682459" cy="40566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H="1" flipV="1">
            <a:off x="1356401" y="4175213"/>
            <a:ext cx="682459" cy="40566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 flipV="1">
            <a:off x="1788327" y="3938649"/>
            <a:ext cx="252815" cy="150279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flipH="1" flipV="1">
            <a:off x="1661015" y="4009048"/>
            <a:ext cx="386471" cy="229726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flipV="1">
            <a:off x="2041315" y="4595669"/>
            <a:ext cx="0" cy="687056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H="1" flipV="1">
            <a:off x="2164423" y="3829211"/>
            <a:ext cx="140156" cy="8331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V="1">
            <a:off x="2048800" y="3834800"/>
            <a:ext cx="135149" cy="7411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H="1" flipV="1">
            <a:off x="1498629" y="3428723"/>
            <a:ext cx="682459" cy="40566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flipV="1">
            <a:off x="1498628" y="3428724"/>
            <a:ext cx="0" cy="66020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flipH="1" flipV="1">
            <a:off x="1498629" y="4110027"/>
            <a:ext cx="550171" cy="32703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V="1">
            <a:off x="2755761" y="3423270"/>
            <a:ext cx="758601" cy="41600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flipV="1">
            <a:off x="3514357" y="3415557"/>
            <a:ext cx="0" cy="68654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V="1">
            <a:off x="3369183" y="3314562"/>
            <a:ext cx="0" cy="68654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V="1">
            <a:off x="2865293" y="4091373"/>
            <a:ext cx="649064" cy="3559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V="1">
            <a:off x="2298576" y="5118106"/>
            <a:ext cx="297853" cy="16333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H="1" flipV="1">
            <a:off x="2596433" y="5118309"/>
            <a:ext cx="256841" cy="15267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H="1" flipV="1">
            <a:off x="2045111" y="5280176"/>
            <a:ext cx="280311" cy="16662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H="1">
            <a:off x="2721061" y="5280177"/>
            <a:ext cx="130795" cy="7122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flipV="1">
            <a:off x="2324141" y="5289161"/>
            <a:ext cx="288275" cy="15808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H="1" flipV="1">
            <a:off x="2615337" y="5290421"/>
            <a:ext cx="102592" cy="6098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H="1" flipV="1">
            <a:off x="2164199" y="5205849"/>
            <a:ext cx="140156" cy="8331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V="1">
            <a:off x="2048572" y="5211440"/>
            <a:ext cx="135149" cy="7411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V="1">
            <a:off x="2325647" y="4713156"/>
            <a:ext cx="0" cy="73634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flipV="1">
            <a:off x="2615565" y="4603364"/>
            <a:ext cx="0" cy="687056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V="1">
            <a:off x="2724849" y="4667837"/>
            <a:ext cx="0" cy="687056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flipV="1">
            <a:off x="2845168" y="4593119"/>
            <a:ext cx="0" cy="687056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V="1">
            <a:off x="2596429" y="4604635"/>
            <a:ext cx="0" cy="50359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flipV="1">
            <a:off x="2296911" y="4728104"/>
            <a:ext cx="0" cy="53264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Right Arrow 149"/>
          <p:cNvSpPr/>
          <p:nvPr/>
        </p:nvSpPr>
        <p:spPr>
          <a:xfrm rot="13090459">
            <a:off x="3209395" y="5326337"/>
            <a:ext cx="851152" cy="218516"/>
          </a:xfrm>
          <a:prstGeom prst="rightArrow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27000">
                <a:srgbClr val="292929"/>
              </a:gs>
              <a:gs pos="48000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ight Arrow 150"/>
          <p:cNvSpPr/>
          <p:nvPr/>
        </p:nvSpPr>
        <p:spPr>
          <a:xfrm rot="19701231">
            <a:off x="637381" y="5090516"/>
            <a:ext cx="851152" cy="218516"/>
          </a:xfrm>
          <a:prstGeom prst="rightArrow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27000">
                <a:srgbClr val="292929"/>
              </a:gs>
              <a:gs pos="48000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ight Arrow 151"/>
          <p:cNvSpPr/>
          <p:nvPr/>
        </p:nvSpPr>
        <p:spPr>
          <a:xfrm rot="5400000">
            <a:off x="2118505" y="2426179"/>
            <a:ext cx="851152" cy="218516"/>
          </a:xfrm>
          <a:prstGeom prst="rightArrow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27000">
                <a:srgbClr val="292929"/>
              </a:gs>
              <a:gs pos="48000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3" name="Straight Connector 152"/>
          <p:cNvCxnSpPr/>
          <p:nvPr/>
        </p:nvCxnSpPr>
        <p:spPr>
          <a:xfrm flipH="1" flipV="1">
            <a:off x="4073332" y="5627262"/>
            <a:ext cx="91741" cy="7646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4073331" y="5640107"/>
            <a:ext cx="0" cy="3079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H="1" flipV="1">
            <a:off x="4067944" y="5756542"/>
            <a:ext cx="91741" cy="7646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4202611" y="5753066"/>
            <a:ext cx="0" cy="3079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flipH="1">
            <a:off x="4202612" y="5794083"/>
            <a:ext cx="84629" cy="26693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531775" y="5386979"/>
            <a:ext cx="0" cy="3079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flipH="1">
            <a:off x="531773" y="5315788"/>
            <a:ext cx="111563" cy="3791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H="1">
            <a:off x="345559" y="5423304"/>
            <a:ext cx="122168" cy="6252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345559" y="5485826"/>
            <a:ext cx="0" cy="1494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H="1">
            <a:off x="345559" y="5567088"/>
            <a:ext cx="122168" cy="6252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467516" y="5576135"/>
            <a:ext cx="0" cy="1494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 flipH="1">
            <a:off x="350945" y="5717907"/>
            <a:ext cx="122168" cy="6252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5" name="Group 164"/>
          <p:cNvGrpSpPr/>
          <p:nvPr/>
        </p:nvGrpSpPr>
        <p:grpSpPr>
          <a:xfrm>
            <a:off x="2315085" y="1715189"/>
            <a:ext cx="416975" cy="277111"/>
            <a:chOff x="6423604" y="772188"/>
            <a:chExt cx="553420" cy="367790"/>
          </a:xfrm>
        </p:grpSpPr>
        <p:cxnSp>
          <p:nvCxnSpPr>
            <p:cNvPr id="166" name="Straight Connector 165"/>
            <p:cNvCxnSpPr/>
            <p:nvPr/>
          </p:nvCxnSpPr>
          <p:spPr>
            <a:xfrm>
              <a:off x="6774972" y="772188"/>
              <a:ext cx="70538" cy="363027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 flipH="1">
              <a:off x="6845510" y="772188"/>
              <a:ext cx="131514" cy="363027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 flipH="1">
              <a:off x="6423604" y="776951"/>
              <a:ext cx="285181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>
              <a:off x="6566194" y="776951"/>
              <a:ext cx="0" cy="363027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0" name="Straight Connector 169"/>
          <p:cNvCxnSpPr/>
          <p:nvPr/>
        </p:nvCxnSpPr>
        <p:spPr>
          <a:xfrm>
            <a:off x="1023408" y="3317735"/>
            <a:ext cx="55157" cy="18136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 flipV="1">
            <a:off x="1078567" y="3263669"/>
            <a:ext cx="61084" cy="23407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1200732" y="3239844"/>
            <a:ext cx="0" cy="19846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flipV="1">
            <a:off x="1200735" y="3194514"/>
            <a:ext cx="87028" cy="4532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flipV="1">
            <a:off x="1201659" y="3291501"/>
            <a:ext cx="87028" cy="4532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flipV="1">
            <a:off x="1287763" y="3194516"/>
            <a:ext cx="927" cy="10167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 rot="18000000">
            <a:off x="2445959" y="5558938"/>
            <a:ext cx="0" cy="19846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flipV="1">
            <a:off x="2360023" y="5558939"/>
            <a:ext cx="94623" cy="4961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 flipV="1">
            <a:off x="2428371" y="5596652"/>
            <a:ext cx="94623" cy="4961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2445963" y="5558938"/>
            <a:ext cx="77031" cy="3771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2323161" y="5631961"/>
            <a:ext cx="162456" cy="9757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>
            <a:off x="2252499" y="5674703"/>
            <a:ext cx="162456" cy="9757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flipH="1">
            <a:off x="2320652" y="5676710"/>
            <a:ext cx="68501" cy="4274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3830885" y="3257298"/>
            <a:ext cx="0" cy="19846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>
            <a:off x="3830885" y="3257295"/>
            <a:ext cx="87955" cy="5166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flipV="1">
            <a:off x="3917917" y="3305384"/>
            <a:ext cx="927" cy="10167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>
            <a:off x="3829961" y="3352720"/>
            <a:ext cx="87955" cy="5166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3709645" y="3184129"/>
            <a:ext cx="0" cy="19846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>
            <a:off x="3709645" y="3184126"/>
            <a:ext cx="87955" cy="5166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3796677" y="3232214"/>
            <a:ext cx="927" cy="10167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>
            <a:off x="3708717" y="3279552"/>
            <a:ext cx="87955" cy="5166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 flipV="1">
            <a:off x="2610856" y="1563397"/>
            <a:ext cx="1441576" cy="79054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flipV="1">
            <a:off x="4067944" y="1556792"/>
            <a:ext cx="0" cy="173471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flipV="1">
            <a:off x="3995092" y="3293205"/>
            <a:ext cx="72177" cy="3958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Arc 193"/>
          <p:cNvSpPr/>
          <p:nvPr/>
        </p:nvSpPr>
        <p:spPr>
          <a:xfrm>
            <a:off x="2375487" y="1912476"/>
            <a:ext cx="1201588" cy="979668"/>
          </a:xfrm>
          <a:prstGeom prst="arc">
            <a:avLst>
              <a:gd name="adj1" fmla="val 18403052"/>
              <a:gd name="adj2" fmla="val 339087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5" name="Straight Connector 194"/>
          <p:cNvCxnSpPr>
            <a:stCxn id="194" idx="0"/>
          </p:cNvCxnSpPr>
          <p:nvPr/>
        </p:nvCxnSpPr>
        <p:spPr>
          <a:xfrm>
            <a:off x="3288434" y="1983786"/>
            <a:ext cx="204219" cy="368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>
            <a:stCxn id="194" idx="0"/>
          </p:cNvCxnSpPr>
          <p:nvPr/>
        </p:nvCxnSpPr>
        <p:spPr>
          <a:xfrm>
            <a:off x="3288436" y="1983788"/>
            <a:ext cx="102109" cy="1589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V="1">
            <a:off x="958773" y="5325610"/>
            <a:ext cx="0" cy="138674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flipV="1">
            <a:off x="958773" y="5011364"/>
            <a:ext cx="0" cy="19851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 flipV="1">
            <a:off x="958777" y="5833004"/>
            <a:ext cx="1581649" cy="867356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 flipV="1">
            <a:off x="2536011" y="5790578"/>
            <a:ext cx="0" cy="484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Arc 200"/>
          <p:cNvSpPr/>
          <p:nvPr/>
        </p:nvSpPr>
        <p:spPr>
          <a:xfrm>
            <a:off x="485267" y="4999364"/>
            <a:ext cx="1201588" cy="979668"/>
          </a:xfrm>
          <a:prstGeom prst="arc">
            <a:avLst>
              <a:gd name="adj1" fmla="val 21383061"/>
              <a:gd name="adj2" fmla="val 622969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2" name="Straight Connector 201"/>
          <p:cNvCxnSpPr>
            <a:stCxn id="201" idx="2"/>
          </p:cNvCxnSpPr>
          <p:nvPr/>
        </p:nvCxnSpPr>
        <p:spPr>
          <a:xfrm>
            <a:off x="967850" y="5969460"/>
            <a:ext cx="171801" cy="91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>
            <a:stCxn id="201" idx="2"/>
          </p:cNvCxnSpPr>
          <p:nvPr/>
        </p:nvCxnSpPr>
        <p:spPr>
          <a:xfrm flipV="1">
            <a:off x="967850" y="5907042"/>
            <a:ext cx="204121" cy="62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flipV="1">
            <a:off x="4888464" y="2575466"/>
            <a:ext cx="0" cy="174834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 flipV="1">
            <a:off x="6744877" y="2580929"/>
            <a:ext cx="0" cy="174834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>
            <a:off x="4888464" y="2580927"/>
            <a:ext cx="185641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4888464" y="4314155"/>
            <a:ext cx="185641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 flipV="1">
            <a:off x="4888464" y="4318562"/>
            <a:ext cx="0" cy="174834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flipV="1">
            <a:off x="6744877" y="4324025"/>
            <a:ext cx="0" cy="174834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>
            <a:off x="4888464" y="6044709"/>
            <a:ext cx="185641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 flipV="1">
            <a:off x="8601291" y="2580929"/>
            <a:ext cx="0" cy="174834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>
            <a:off x="6744880" y="2580927"/>
            <a:ext cx="185641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>
            <a:off x="6744880" y="4314155"/>
            <a:ext cx="185641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 flipH="1" flipV="1">
            <a:off x="6735355" y="4313291"/>
            <a:ext cx="1674428" cy="16744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4875764" y="2578999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FV</a:t>
            </a:r>
          </a:p>
        </p:txBody>
      </p:sp>
      <p:sp>
        <p:nvSpPr>
          <p:cNvPr id="216" name="TextBox 215"/>
          <p:cNvSpPr txBox="1"/>
          <p:nvPr/>
        </p:nvSpPr>
        <p:spPr>
          <a:xfrm>
            <a:off x="4896987" y="5653110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TV</a:t>
            </a:r>
          </a:p>
        </p:txBody>
      </p:sp>
      <p:sp>
        <p:nvSpPr>
          <p:cNvPr id="217" name="TextBox 216"/>
          <p:cNvSpPr txBox="1"/>
          <p:nvPr/>
        </p:nvSpPr>
        <p:spPr>
          <a:xfrm>
            <a:off x="7956376" y="2579818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SV</a:t>
            </a:r>
          </a:p>
        </p:txBody>
      </p:sp>
      <p:sp>
        <p:nvSpPr>
          <p:cNvPr id="218" name="Rectangle 217"/>
          <p:cNvSpPr/>
          <p:nvPr/>
        </p:nvSpPr>
        <p:spPr>
          <a:xfrm>
            <a:off x="6505439" y="2575090"/>
            <a:ext cx="460216" cy="3469621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 rot="16200000">
            <a:off x="6512745" y="2455729"/>
            <a:ext cx="460216" cy="3722208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0" name="Straight Connector 219"/>
          <p:cNvCxnSpPr/>
          <p:nvPr/>
        </p:nvCxnSpPr>
        <p:spPr>
          <a:xfrm flipV="1">
            <a:off x="6505439" y="3400185"/>
            <a:ext cx="0" cy="68654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 flipV="1">
            <a:off x="5847151" y="3407805"/>
            <a:ext cx="0" cy="68654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>
            <a:off x="5847151" y="3400184"/>
            <a:ext cx="658288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>
            <a:off x="5847151" y="4086724"/>
            <a:ext cx="658288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 flipV="1">
            <a:off x="6319895" y="3385086"/>
            <a:ext cx="0" cy="68654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 flipV="1">
            <a:off x="6058151" y="3413481"/>
            <a:ext cx="0" cy="68654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flipV="1">
            <a:off x="7631563" y="3398328"/>
            <a:ext cx="0" cy="68654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 flipV="1">
            <a:off x="6973275" y="3405948"/>
            <a:ext cx="0" cy="68654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>
            <a:off x="6973275" y="3398328"/>
            <a:ext cx="658288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>
            <a:off x="6973275" y="4084868"/>
            <a:ext cx="658288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 flipV="1">
            <a:off x="7436495" y="3383232"/>
            <a:ext cx="0" cy="68654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 flipV="1">
            <a:off x="7198559" y="3411624"/>
            <a:ext cx="0" cy="68654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5847151" y="3385088"/>
            <a:ext cx="0" cy="201880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>
            <a:off x="7631563" y="4094850"/>
            <a:ext cx="0" cy="1103349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 flipH="1">
            <a:off x="5648963" y="5208291"/>
            <a:ext cx="19826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>
            <a:off x="6058151" y="4102897"/>
            <a:ext cx="0" cy="13009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6312275" y="4071630"/>
            <a:ext cx="0" cy="13009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>
            <a:off x="7436495" y="4102894"/>
            <a:ext cx="0" cy="89887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 flipH="1">
            <a:off x="5648963" y="5003982"/>
            <a:ext cx="179705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/>
          <p:nvPr/>
        </p:nvCxnSpPr>
        <p:spPr>
          <a:xfrm>
            <a:off x="7190939" y="4071627"/>
            <a:ext cx="0" cy="687249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 flipH="1">
            <a:off x="5651345" y="4775067"/>
            <a:ext cx="155148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>
            <a:off x="5847151" y="4548720"/>
            <a:ext cx="211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>
            <a:off x="6058151" y="4546943"/>
            <a:ext cx="0" cy="21923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/>
          <p:nvPr/>
        </p:nvCxnSpPr>
        <p:spPr>
          <a:xfrm>
            <a:off x="6060531" y="4775067"/>
            <a:ext cx="447288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>
            <a:off x="6505439" y="4766179"/>
            <a:ext cx="0" cy="44304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 flipH="1">
            <a:off x="6312275" y="5209221"/>
            <a:ext cx="19316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/>
          <p:cNvCxnSpPr/>
          <p:nvPr/>
        </p:nvCxnSpPr>
        <p:spPr>
          <a:xfrm flipV="1">
            <a:off x="6312275" y="4994623"/>
            <a:ext cx="0" cy="20357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/>
          <p:cNvCxnSpPr/>
          <p:nvPr/>
        </p:nvCxnSpPr>
        <p:spPr>
          <a:xfrm flipH="1">
            <a:off x="5847151" y="5006850"/>
            <a:ext cx="46512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/>
          <p:nvPr/>
        </p:nvCxnSpPr>
        <p:spPr>
          <a:xfrm flipV="1">
            <a:off x="5847151" y="4552758"/>
            <a:ext cx="0" cy="47043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/>
          <p:nvPr/>
        </p:nvCxnSpPr>
        <p:spPr>
          <a:xfrm flipV="1">
            <a:off x="2175107" y="4670328"/>
            <a:ext cx="0" cy="53264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/>
          <p:nvPr/>
        </p:nvCxnSpPr>
        <p:spPr>
          <a:xfrm flipH="1">
            <a:off x="6507823" y="3399375"/>
            <a:ext cx="46545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12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2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8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3" dur="5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6" dur="5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5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2" dur="5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5" dur="5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8" dur="5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1" dur="5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4" dur="5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3" dur="5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6" dur="5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9" dur="5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2" dur="5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5" dur="5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8" dur="5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1" dur="5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4" dur="5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5" dur="5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8" dur="5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1" dur="5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4" dur="5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7" dur="5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0" dur="5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3" dur="5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6" dur="5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>
                      <p:stCondLst>
                        <p:cond delay="indefinite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1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4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7"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>
                      <p:stCondLst>
                        <p:cond delay="indefinite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8" fill="hold">
                      <p:stCondLst>
                        <p:cond delay="indefinite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2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5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8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fill="hold">
                      <p:stCondLst>
                        <p:cond delay="indefinite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3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8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>
                      <p:stCondLst>
                        <p:cond delay="indefinite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3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4" fill="hold">
                      <p:stCondLst>
                        <p:cond delay="indefinite"/>
                      </p:stCondLst>
                      <p:childTnLst>
                        <p:par>
                          <p:cTn id="495" fill="hold">
                            <p:stCondLst>
                              <p:cond delay="0"/>
                            </p:stCondLst>
                            <p:childTnLst>
                              <p:par>
                                <p:cTn id="4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8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1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4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7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8" fill="hold">
                      <p:stCondLst>
                        <p:cond delay="indefinite"/>
                      </p:stCondLst>
                      <p:childTnLst>
                        <p:par>
                          <p:cTn id="509" fill="hold">
                            <p:stCondLst>
                              <p:cond delay="0"/>
                            </p:stCondLst>
                            <p:childTnLst>
                              <p:par>
                                <p:cTn id="5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" fill="hold">
                      <p:stCondLst>
                        <p:cond delay="indefinite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6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9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2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5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6" fill="hold">
                      <p:stCondLst>
                        <p:cond delay="indefinite"/>
                      </p:stCondLst>
                      <p:childTnLst>
                        <p:par>
                          <p:cTn id="527" fill="hold">
                            <p:stCondLst>
                              <p:cond delay="0"/>
                            </p:stCondLst>
                            <p:childTnLst>
                              <p:par>
                                <p:cTn id="5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0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3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6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9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0" fill="hold">
                      <p:stCondLst>
                        <p:cond delay="indefinite"/>
                      </p:stCondLst>
                      <p:childTnLst>
                        <p:par>
                          <p:cTn id="541" fill="hold">
                            <p:stCondLst>
                              <p:cond delay="0"/>
                            </p:stCondLst>
                            <p:childTnLst>
                              <p:par>
                                <p:cTn id="5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4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5" fill="hold">
                      <p:stCondLst>
                        <p:cond delay="indefinite"/>
                      </p:stCondLst>
                      <p:childTnLst>
                        <p:par>
                          <p:cTn id="546" fill="hold">
                            <p:stCondLst>
                              <p:cond delay="0"/>
                            </p:stCondLst>
                            <p:childTnLst>
                              <p:par>
                                <p:cTn id="5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9" dur="2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2" dur="2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3" fill="hold">
                      <p:stCondLst>
                        <p:cond delay="indefinite"/>
                      </p:stCondLst>
                      <p:childTnLst>
                        <p:par>
                          <p:cTn id="554" fill="hold">
                            <p:stCondLst>
                              <p:cond delay="0"/>
                            </p:stCondLst>
                            <p:childTnLst>
                              <p:par>
                                <p:cTn id="5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7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8" fill="hold">
                      <p:stCondLst>
                        <p:cond delay="indefinite"/>
                      </p:stCondLst>
                      <p:childTnLst>
                        <p:par>
                          <p:cTn id="559" fill="hold">
                            <p:stCondLst>
                              <p:cond delay="0"/>
                            </p:stCondLst>
                            <p:childTnLst>
                              <p:par>
                                <p:cTn id="5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2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3" fill="hold">
                      <p:stCondLst>
                        <p:cond delay="indefinite"/>
                      </p:stCondLst>
                      <p:childTnLst>
                        <p:par>
                          <p:cTn id="564" fill="hold">
                            <p:stCondLst>
                              <p:cond delay="0"/>
                            </p:stCondLst>
                            <p:childTnLst>
                              <p:par>
                                <p:cTn id="5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7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8" fill="hold">
                      <p:stCondLst>
                        <p:cond delay="indefinite"/>
                      </p:stCondLst>
                      <p:childTnLst>
                        <p:par>
                          <p:cTn id="569" fill="hold">
                            <p:stCondLst>
                              <p:cond delay="0"/>
                            </p:stCondLst>
                            <p:childTnLst>
                              <p:par>
                                <p:cTn id="5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2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3" fill="hold">
                      <p:stCondLst>
                        <p:cond delay="indefinite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8" fill="hold">
                      <p:stCondLst>
                        <p:cond delay="indefinite"/>
                      </p:stCondLst>
                      <p:childTnLst>
                        <p:par>
                          <p:cTn id="579" fill="hold">
                            <p:stCondLst>
                              <p:cond delay="0"/>
                            </p:stCondLst>
                            <p:childTnLst>
                              <p:par>
                                <p:cTn id="5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2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3" fill="hold">
                      <p:stCondLst>
                        <p:cond delay="indefinite"/>
                      </p:stCondLst>
                      <p:childTnLst>
                        <p:par>
                          <p:cTn id="584" fill="hold">
                            <p:stCondLst>
                              <p:cond delay="0"/>
                            </p:stCondLst>
                            <p:childTnLst>
                              <p:par>
                                <p:cTn id="5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7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8" fill="hold">
                      <p:stCondLst>
                        <p:cond delay="indefinite"/>
                      </p:stCondLst>
                      <p:childTnLst>
                        <p:par>
                          <p:cTn id="589" fill="hold">
                            <p:stCondLst>
                              <p:cond delay="0"/>
                            </p:stCondLst>
                            <p:childTnLst>
                              <p:par>
                                <p:cTn id="5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2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3" fill="hold">
                      <p:stCondLst>
                        <p:cond delay="indefinite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7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8" fill="hold">
                      <p:stCondLst>
                        <p:cond delay="indefinite"/>
                      </p:stCondLst>
                      <p:childTnLst>
                        <p:par>
                          <p:cTn id="599" fill="hold">
                            <p:stCondLst>
                              <p:cond delay="0"/>
                            </p:stCondLst>
                            <p:childTnLst>
                              <p:par>
                                <p:cTn id="6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2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3" fill="hold">
                      <p:stCondLst>
                        <p:cond delay="indefinite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7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8" fill="hold">
                      <p:stCondLst>
                        <p:cond delay="indefinite"/>
                      </p:stCondLst>
                      <p:childTnLst>
                        <p:par>
                          <p:cTn id="609" fill="hold">
                            <p:stCondLst>
                              <p:cond delay="0"/>
                            </p:stCondLst>
                            <p:childTnLst>
                              <p:par>
                                <p:cTn id="6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2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3" fill="hold">
                      <p:stCondLst>
                        <p:cond delay="indefinite"/>
                      </p:stCondLst>
                      <p:childTnLst>
                        <p:par>
                          <p:cTn id="614" fill="hold">
                            <p:stCondLst>
                              <p:cond delay="0"/>
                            </p:stCondLst>
                            <p:childTnLst>
                              <p:par>
                                <p:cTn id="6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7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8" fill="hold">
                      <p:stCondLst>
                        <p:cond delay="indefinite"/>
                      </p:stCondLst>
                      <p:childTnLst>
                        <p:par>
                          <p:cTn id="619" fill="hold">
                            <p:stCondLst>
                              <p:cond delay="0"/>
                            </p:stCondLst>
                            <p:childTnLst>
                              <p:par>
                                <p:cTn id="6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2" dur="3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5" dur="3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8" dur="3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9" fill="hold">
                      <p:stCondLst>
                        <p:cond delay="indefinite"/>
                      </p:stCondLst>
                      <p:childTnLst>
                        <p:par>
                          <p:cTn id="630" fill="hold">
                            <p:stCondLst>
                              <p:cond delay="0"/>
                            </p:stCondLst>
                            <p:childTnLst>
                              <p:par>
                                <p:cTn id="6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3" dur="3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6" dur="3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9" dur="3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0" fill="hold">
                      <p:stCondLst>
                        <p:cond delay="indefinite"/>
                      </p:stCondLst>
                      <p:childTnLst>
                        <p:par>
                          <p:cTn id="641" fill="hold">
                            <p:stCondLst>
                              <p:cond delay="0"/>
                            </p:stCondLst>
                            <p:childTnLst>
                              <p:par>
                                <p:cTn id="6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4" dur="3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7" dur="3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0" dur="3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1" fill="hold">
                      <p:stCondLst>
                        <p:cond delay="indefinite"/>
                      </p:stCondLst>
                      <p:childTnLst>
                        <p:par>
                          <p:cTn id="652" fill="hold">
                            <p:stCondLst>
                              <p:cond delay="0"/>
                            </p:stCondLst>
                            <p:childTnLst>
                              <p:par>
                                <p:cTn id="6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5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6" fill="hold">
                      <p:stCondLst>
                        <p:cond delay="indefinite"/>
                      </p:stCondLst>
                      <p:childTnLst>
                        <p:par>
                          <p:cTn id="657" fill="hold">
                            <p:stCondLst>
                              <p:cond delay="0"/>
                            </p:stCondLst>
                            <p:childTnLst>
                              <p:par>
                                <p:cTn id="6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0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1" fill="hold">
                      <p:stCondLst>
                        <p:cond delay="indefinite"/>
                      </p:stCondLst>
                      <p:childTnLst>
                        <p:par>
                          <p:cTn id="662" fill="hold">
                            <p:stCondLst>
                              <p:cond delay="0"/>
                            </p:stCondLst>
                            <p:childTnLst>
                              <p:par>
                                <p:cTn id="6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5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6" fill="hold">
                      <p:stCondLst>
                        <p:cond delay="indefinite"/>
                      </p:stCondLst>
                      <p:childTnLst>
                        <p:par>
                          <p:cTn id="667" fill="hold">
                            <p:stCondLst>
                              <p:cond delay="0"/>
                            </p:stCondLst>
                            <p:childTnLst>
                              <p:par>
                                <p:cTn id="6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0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1" fill="hold">
                      <p:stCondLst>
                        <p:cond delay="indefinite"/>
                      </p:stCondLst>
                      <p:childTnLst>
                        <p:par>
                          <p:cTn id="672" fill="hold">
                            <p:stCondLst>
                              <p:cond delay="0"/>
                            </p:stCondLst>
                            <p:childTnLst>
                              <p:par>
                                <p:cTn id="67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5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6" fill="hold">
                      <p:stCondLst>
                        <p:cond delay="indefinite"/>
                      </p:stCondLst>
                      <p:childTnLst>
                        <p:par>
                          <p:cTn id="677" fill="hold">
                            <p:stCondLst>
                              <p:cond delay="0"/>
                            </p:stCondLst>
                            <p:childTnLst>
                              <p:par>
                                <p:cTn id="6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0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1" fill="hold">
                      <p:stCondLst>
                        <p:cond delay="indefinite"/>
                      </p:stCondLst>
                      <p:childTnLst>
                        <p:par>
                          <p:cTn id="682" fill="hold">
                            <p:stCondLst>
                              <p:cond delay="0"/>
                            </p:stCondLst>
                            <p:childTnLst>
                              <p:par>
                                <p:cTn id="68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5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6" fill="hold">
                      <p:stCondLst>
                        <p:cond delay="indefinite"/>
                      </p:stCondLst>
                      <p:childTnLst>
                        <p:par>
                          <p:cTn id="687" fill="hold">
                            <p:stCondLst>
                              <p:cond delay="0"/>
                            </p:stCondLst>
                            <p:childTnLst>
                              <p:par>
                                <p:cTn id="6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0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50" grpId="0" animBg="1"/>
      <p:bldP spid="54" grpId="0" animBg="1"/>
      <p:bldP spid="55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150" grpId="0" animBg="1"/>
      <p:bldP spid="151" grpId="0" animBg="1"/>
      <p:bldP spid="152" grpId="0" animBg="1"/>
      <p:bldP spid="194" grpId="0" animBg="1"/>
      <p:bldP spid="201" grpId="0" animBg="1"/>
      <p:bldP spid="215" grpId="0"/>
      <p:bldP spid="216" grpId="0"/>
      <p:bldP spid="217" grpId="0"/>
      <p:bldP spid="218" grpId="0" animBg="1"/>
      <p:bldP spid="2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Rounded Rectangle 157"/>
          <p:cNvSpPr/>
          <p:nvPr/>
        </p:nvSpPr>
        <p:spPr>
          <a:xfrm>
            <a:off x="3442881" y="2239034"/>
            <a:ext cx="5411521" cy="4160690"/>
          </a:xfrm>
          <a:prstGeom prst="roundRect">
            <a:avLst>
              <a:gd name="adj" fmla="val 5376"/>
            </a:avLst>
          </a:prstGeom>
          <a:solidFill>
            <a:schemeClr val="bg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l"/>
            <a:endParaRPr lang="en-US" sz="16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59" name="Rounded Rectangle 158"/>
          <p:cNvSpPr/>
          <p:nvPr/>
        </p:nvSpPr>
        <p:spPr>
          <a:xfrm>
            <a:off x="190497" y="260648"/>
            <a:ext cx="4092934" cy="3509709"/>
          </a:xfrm>
          <a:prstGeom prst="roundRect">
            <a:avLst>
              <a:gd name="adj" fmla="val 5376"/>
            </a:avLst>
          </a:prstGeom>
          <a:solidFill>
            <a:schemeClr val="bg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pPr algn="l"/>
            <a:endParaRPr lang="en-US" sz="16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184742" y="871285"/>
            <a:ext cx="536551" cy="2682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816587" y="878907"/>
            <a:ext cx="1368152" cy="7920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/>
          <p:nvPr/>
        </p:nvCxnSpPr>
        <p:spPr>
          <a:xfrm flipH="1">
            <a:off x="2232917" y="1137153"/>
            <a:ext cx="488331" cy="28271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>
          <a:xfrm>
            <a:off x="1913700" y="1253591"/>
            <a:ext cx="324989" cy="16249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 flipH="1">
            <a:off x="1016259" y="1253490"/>
            <a:ext cx="901304" cy="52180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/>
          <p:nvPr/>
        </p:nvCxnSpPr>
        <p:spPr>
          <a:xfrm>
            <a:off x="816587" y="1670993"/>
            <a:ext cx="199668" cy="9983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721247" y="1128431"/>
            <a:ext cx="0" cy="24033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>
            <a:off x="2243724" y="1400969"/>
            <a:ext cx="0" cy="24033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/>
          <p:nvPr/>
        </p:nvCxnSpPr>
        <p:spPr>
          <a:xfrm flipH="1">
            <a:off x="2239271" y="1354612"/>
            <a:ext cx="488663" cy="2829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>
            <a:off x="2705837" y="1358804"/>
            <a:ext cx="457395" cy="22869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>
            <a:off x="2247738" y="1644554"/>
            <a:ext cx="432207" cy="21610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 flipH="1">
            <a:off x="2676841" y="1584195"/>
            <a:ext cx="485403" cy="28102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157479" y="1588957"/>
            <a:ext cx="0" cy="5000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/>
          <p:nvPr/>
        </p:nvCxnSpPr>
        <p:spPr>
          <a:xfrm>
            <a:off x="2685917" y="1863405"/>
            <a:ext cx="0" cy="24976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/>
          <p:nvPr/>
        </p:nvCxnSpPr>
        <p:spPr>
          <a:xfrm>
            <a:off x="1909727" y="1720911"/>
            <a:ext cx="779068" cy="38953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913700" y="1253594"/>
            <a:ext cx="0" cy="47208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261"/>
          <p:cNvCxnSpPr/>
          <p:nvPr/>
        </p:nvCxnSpPr>
        <p:spPr>
          <a:xfrm flipH="1">
            <a:off x="1013453" y="1720752"/>
            <a:ext cx="905313" cy="52412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/>
          <p:cNvCxnSpPr/>
          <p:nvPr/>
        </p:nvCxnSpPr>
        <p:spPr>
          <a:xfrm>
            <a:off x="1019425" y="1770828"/>
            <a:ext cx="0" cy="4740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21351" y="1673170"/>
            <a:ext cx="0" cy="7137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 flipH="1">
            <a:off x="1774928" y="2108103"/>
            <a:ext cx="909085" cy="5263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/>
          <p:cNvCxnSpPr/>
          <p:nvPr/>
        </p:nvCxnSpPr>
        <p:spPr>
          <a:xfrm>
            <a:off x="1013451" y="2239033"/>
            <a:ext cx="779068" cy="38953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>
            <a:off x="822832" y="2386928"/>
            <a:ext cx="971357" cy="48567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792517" y="2628567"/>
            <a:ext cx="0" cy="2542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 flipH="1">
            <a:off x="1794189" y="2082701"/>
            <a:ext cx="1364384" cy="78990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Oval 271"/>
          <p:cNvSpPr/>
          <p:nvPr/>
        </p:nvSpPr>
        <p:spPr>
          <a:xfrm>
            <a:off x="1583275" y="1981939"/>
            <a:ext cx="576064" cy="389534"/>
          </a:xfrm>
          <a:prstGeom prst="ellips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Arc 274"/>
          <p:cNvSpPr/>
          <p:nvPr/>
        </p:nvSpPr>
        <p:spPr>
          <a:xfrm rot="596027">
            <a:off x="1533477" y="2211921"/>
            <a:ext cx="688363" cy="702072"/>
          </a:xfrm>
          <a:prstGeom prst="arc">
            <a:avLst>
              <a:gd name="adj1" fmla="val 13136717"/>
              <a:gd name="adj2" fmla="val 1806978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6" name="Straight Connector 275"/>
          <p:cNvCxnSpPr/>
          <p:nvPr/>
        </p:nvCxnSpPr>
        <p:spPr>
          <a:xfrm>
            <a:off x="568607" y="1544717"/>
            <a:ext cx="199668" cy="9983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/>
          <p:cNvCxnSpPr/>
          <p:nvPr/>
        </p:nvCxnSpPr>
        <p:spPr>
          <a:xfrm>
            <a:off x="568607" y="2264126"/>
            <a:ext cx="199668" cy="9983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/>
          <p:nvPr/>
        </p:nvCxnSpPr>
        <p:spPr>
          <a:xfrm>
            <a:off x="568607" y="2039134"/>
            <a:ext cx="199668" cy="9983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/>
          <p:cNvCxnSpPr/>
          <p:nvPr/>
        </p:nvCxnSpPr>
        <p:spPr>
          <a:xfrm>
            <a:off x="668441" y="1544718"/>
            <a:ext cx="0" cy="826540"/>
          </a:xfrm>
          <a:prstGeom prst="line">
            <a:avLst/>
          </a:prstGeom>
          <a:ln w="3175" cap="rnd">
            <a:solidFill>
              <a:schemeClr val="bg1">
                <a:lumMod val="50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624467" y="1579430"/>
            <a:ext cx="88156" cy="288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Connector 287"/>
          <p:cNvCxnSpPr/>
          <p:nvPr/>
        </p:nvCxnSpPr>
        <p:spPr>
          <a:xfrm flipH="1">
            <a:off x="624467" y="2074619"/>
            <a:ext cx="88156" cy="288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Connector 288"/>
          <p:cNvCxnSpPr/>
          <p:nvPr/>
        </p:nvCxnSpPr>
        <p:spPr>
          <a:xfrm flipH="1">
            <a:off x="624467" y="2299613"/>
            <a:ext cx="88156" cy="288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28196" y="1662908"/>
            <a:ext cx="432048" cy="307777"/>
          </a:xfrm>
          <a:prstGeom prst="rect">
            <a:avLst/>
          </a:prstGeom>
          <a:noFill/>
        </p:spPr>
        <p:txBody>
          <a:bodyPr wrap="square" rtlCol="0" anchor="ctr">
            <a:spAutoFit/>
            <a:scene3d>
              <a:camera prst="isometricLeftDown"/>
              <a:lightRig rig="threePt" dir="t"/>
            </a:scene3d>
          </a:bodyPr>
          <a:lstStyle>
            <a:defPPr>
              <a:defRPr lang="ar-SA"/>
            </a:defPPr>
            <a:lvl1pPr>
              <a:defRPr sz="1400"/>
            </a:lvl1pPr>
          </a:lstStyle>
          <a:p>
            <a:r>
              <a:rPr lang="en-US" dirty="0"/>
              <a:t>30</a:t>
            </a:r>
          </a:p>
        </p:txBody>
      </p:sp>
      <p:sp>
        <p:nvSpPr>
          <p:cNvPr id="290" name="TextBox 289"/>
          <p:cNvSpPr txBox="1"/>
          <p:nvPr/>
        </p:nvSpPr>
        <p:spPr>
          <a:xfrm>
            <a:off x="305971" y="1995012"/>
            <a:ext cx="432048" cy="307777"/>
          </a:xfrm>
          <a:prstGeom prst="rect">
            <a:avLst/>
          </a:prstGeom>
          <a:noFill/>
        </p:spPr>
        <p:txBody>
          <a:bodyPr wrap="square" rtlCol="0" anchor="ctr">
            <a:spAutoFit/>
            <a:scene3d>
              <a:camera prst="isometricLeftDown"/>
              <a:lightRig rig="threePt" dir="t"/>
            </a:scene3d>
          </a:bodyPr>
          <a:lstStyle/>
          <a:p>
            <a:r>
              <a:rPr lang="en-US" sz="1400" dirty="0"/>
              <a:t>15</a:t>
            </a:r>
          </a:p>
        </p:txBody>
      </p:sp>
      <p:cxnSp>
        <p:nvCxnSpPr>
          <p:cNvPr id="73" name="Straight Connector 72"/>
          <p:cNvCxnSpPr/>
          <p:nvPr/>
        </p:nvCxnSpPr>
        <p:spPr>
          <a:xfrm>
            <a:off x="1792743" y="2929888"/>
            <a:ext cx="0" cy="29470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/>
          <p:cNvCxnSpPr/>
          <p:nvPr/>
        </p:nvCxnSpPr>
        <p:spPr>
          <a:xfrm>
            <a:off x="810101" y="2429827"/>
            <a:ext cx="0" cy="270749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/>
          <p:cNvCxnSpPr/>
          <p:nvPr/>
        </p:nvCxnSpPr>
        <p:spPr>
          <a:xfrm>
            <a:off x="737904" y="2597083"/>
            <a:ext cx="1124019" cy="56201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/>
          <p:cNvCxnSpPr/>
          <p:nvPr/>
        </p:nvCxnSpPr>
        <p:spPr>
          <a:xfrm flipH="1">
            <a:off x="772511" y="2620535"/>
            <a:ext cx="88156" cy="288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5" name="TextBox 294"/>
          <p:cNvSpPr txBox="1"/>
          <p:nvPr/>
        </p:nvSpPr>
        <p:spPr>
          <a:xfrm>
            <a:off x="1144671" y="2663381"/>
            <a:ext cx="432048" cy="307777"/>
          </a:xfrm>
          <a:prstGeom prst="rect">
            <a:avLst/>
          </a:prstGeom>
          <a:noFill/>
        </p:spPr>
        <p:txBody>
          <a:bodyPr wrap="square" rtlCol="0" anchor="ctr">
            <a:spAutoFit/>
            <a:scene3d>
              <a:camera prst="isometricLeftDown"/>
              <a:lightRig rig="threePt" dir="t"/>
            </a:scene3d>
          </a:bodyPr>
          <a:lstStyle/>
          <a:p>
            <a:r>
              <a:rPr lang="en-US" sz="1400" dirty="0"/>
              <a:t>50</a:t>
            </a:r>
          </a:p>
        </p:txBody>
      </p:sp>
      <p:cxnSp>
        <p:nvCxnSpPr>
          <p:cNvPr id="296" name="Straight Connector 295"/>
          <p:cNvCxnSpPr/>
          <p:nvPr/>
        </p:nvCxnSpPr>
        <p:spPr>
          <a:xfrm>
            <a:off x="3158468" y="2134552"/>
            <a:ext cx="0" cy="275459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Straight Connector 296"/>
          <p:cNvCxnSpPr/>
          <p:nvPr/>
        </p:nvCxnSpPr>
        <p:spPr>
          <a:xfrm flipH="1">
            <a:off x="1748439" y="2301809"/>
            <a:ext cx="1468637" cy="850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Connector 297"/>
          <p:cNvCxnSpPr/>
          <p:nvPr/>
        </p:nvCxnSpPr>
        <p:spPr>
          <a:xfrm rot="3600000" flipH="1">
            <a:off x="3118163" y="2321291"/>
            <a:ext cx="88156" cy="288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Connector 298"/>
          <p:cNvCxnSpPr/>
          <p:nvPr/>
        </p:nvCxnSpPr>
        <p:spPr>
          <a:xfrm rot="3600000" flipH="1">
            <a:off x="1750199" y="3111674"/>
            <a:ext cx="88156" cy="288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4" name="TextBox 303"/>
          <p:cNvSpPr txBox="1"/>
          <p:nvPr/>
        </p:nvSpPr>
        <p:spPr>
          <a:xfrm>
            <a:off x="2042024" y="2592271"/>
            <a:ext cx="432048" cy="307777"/>
          </a:xfrm>
          <a:prstGeom prst="rect">
            <a:avLst/>
          </a:prstGeom>
          <a:noFill/>
        </p:spPr>
        <p:txBody>
          <a:bodyPr wrap="square" rtlCol="0" anchor="ctr">
            <a:spAutoFit/>
            <a:scene3d>
              <a:camera prst="isometricRightUp"/>
              <a:lightRig rig="threePt" dir="t"/>
            </a:scene3d>
          </a:bodyPr>
          <a:lstStyle/>
          <a:p>
            <a:r>
              <a:rPr lang="en-US" sz="1400" dirty="0"/>
              <a:t>60</a:t>
            </a:r>
          </a:p>
        </p:txBody>
      </p:sp>
      <p:cxnSp>
        <p:nvCxnSpPr>
          <p:cNvPr id="305" name="Straight Connector 304"/>
          <p:cNvCxnSpPr/>
          <p:nvPr/>
        </p:nvCxnSpPr>
        <p:spPr>
          <a:xfrm>
            <a:off x="2692352" y="2176707"/>
            <a:ext cx="0" cy="5087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Connector 305"/>
          <p:cNvCxnSpPr/>
          <p:nvPr/>
        </p:nvCxnSpPr>
        <p:spPr>
          <a:xfrm flipH="1" flipV="1">
            <a:off x="2661589" y="2580225"/>
            <a:ext cx="69075" cy="6191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TextBox 308"/>
          <p:cNvSpPr txBox="1"/>
          <p:nvPr/>
        </p:nvSpPr>
        <p:spPr>
          <a:xfrm>
            <a:off x="2680640" y="2219937"/>
            <a:ext cx="432048" cy="307777"/>
          </a:xfrm>
          <a:prstGeom prst="rect">
            <a:avLst/>
          </a:prstGeom>
          <a:noFill/>
        </p:spPr>
        <p:txBody>
          <a:bodyPr wrap="square" rtlCol="0" anchor="ctr">
            <a:spAutoFit/>
            <a:scene3d>
              <a:camera prst="isometricRightUp"/>
              <a:lightRig rig="threePt" dir="t"/>
            </a:scene3d>
          </a:bodyPr>
          <a:lstStyle/>
          <a:p>
            <a:r>
              <a:rPr lang="en-US" sz="1400" dirty="0"/>
              <a:t>30</a:t>
            </a:r>
          </a:p>
        </p:txBody>
      </p:sp>
      <p:cxnSp>
        <p:nvCxnSpPr>
          <p:cNvPr id="310" name="Straight Connector 309"/>
          <p:cNvCxnSpPr/>
          <p:nvPr/>
        </p:nvCxnSpPr>
        <p:spPr>
          <a:xfrm flipH="1">
            <a:off x="3202788" y="1467802"/>
            <a:ext cx="157888" cy="91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/>
          <p:cNvCxnSpPr/>
          <p:nvPr/>
        </p:nvCxnSpPr>
        <p:spPr>
          <a:xfrm flipH="1">
            <a:off x="3196781" y="1963102"/>
            <a:ext cx="176811" cy="10236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/>
          <p:cNvCxnSpPr/>
          <p:nvPr/>
        </p:nvCxnSpPr>
        <p:spPr>
          <a:xfrm>
            <a:off x="3305467" y="1428773"/>
            <a:ext cx="6008" cy="73933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Connector 319"/>
          <p:cNvCxnSpPr/>
          <p:nvPr/>
        </p:nvCxnSpPr>
        <p:spPr>
          <a:xfrm rot="4500000" flipH="1">
            <a:off x="3267399" y="1497395"/>
            <a:ext cx="88156" cy="288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Connector 320"/>
          <p:cNvCxnSpPr/>
          <p:nvPr/>
        </p:nvCxnSpPr>
        <p:spPr>
          <a:xfrm rot="3600000" flipH="1">
            <a:off x="3267399" y="2001674"/>
            <a:ext cx="88156" cy="288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extBox 321"/>
          <p:cNvSpPr txBox="1"/>
          <p:nvPr/>
        </p:nvSpPr>
        <p:spPr>
          <a:xfrm>
            <a:off x="3166435" y="1587332"/>
            <a:ext cx="432048" cy="307777"/>
          </a:xfrm>
          <a:prstGeom prst="rect">
            <a:avLst/>
          </a:prstGeom>
          <a:noFill/>
        </p:spPr>
        <p:txBody>
          <a:bodyPr wrap="square" rtlCol="0" anchor="ctr">
            <a:spAutoFit/>
            <a:scene3d>
              <a:camera prst="isometricRightUp"/>
              <a:lightRig rig="threePt" dir="t"/>
            </a:scene3d>
          </a:bodyPr>
          <a:lstStyle/>
          <a:p>
            <a:r>
              <a:rPr lang="en-US" sz="1400" dirty="0"/>
              <a:t>30</a:t>
            </a:r>
          </a:p>
        </p:txBody>
      </p:sp>
      <p:cxnSp>
        <p:nvCxnSpPr>
          <p:cNvPr id="329" name="Straight Connector 328"/>
          <p:cNvCxnSpPr/>
          <p:nvPr/>
        </p:nvCxnSpPr>
        <p:spPr>
          <a:xfrm>
            <a:off x="1016255" y="2335722"/>
            <a:ext cx="0" cy="46484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/>
          <p:cNvCxnSpPr/>
          <p:nvPr/>
        </p:nvCxnSpPr>
        <p:spPr>
          <a:xfrm flipH="1">
            <a:off x="978663" y="2720525"/>
            <a:ext cx="88156" cy="288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3" name="TextBox 332"/>
          <p:cNvSpPr txBox="1"/>
          <p:nvPr/>
        </p:nvSpPr>
        <p:spPr>
          <a:xfrm>
            <a:off x="680801" y="2442833"/>
            <a:ext cx="432048" cy="307777"/>
          </a:xfrm>
          <a:prstGeom prst="rect">
            <a:avLst/>
          </a:prstGeom>
          <a:noFill/>
        </p:spPr>
        <p:txBody>
          <a:bodyPr wrap="square" rtlCol="0" anchor="ctr">
            <a:spAutoFit/>
            <a:scene3d>
              <a:camera prst="isometricLeftDown"/>
              <a:lightRig rig="threePt" dir="t"/>
            </a:scene3d>
          </a:bodyPr>
          <a:lstStyle/>
          <a:p>
            <a:r>
              <a:rPr lang="en-US" sz="1400" dirty="0"/>
              <a:t>15</a:t>
            </a:r>
          </a:p>
        </p:txBody>
      </p:sp>
      <p:cxnSp>
        <p:nvCxnSpPr>
          <p:cNvPr id="338" name="Straight Connector 337"/>
          <p:cNvCxnSpPr/>
          <p:nvPr/>
        </p:nvCxnSpPr>
        <p:spPr>
          <a:xfrm flipH="1">
            <a:off x="2761652" y="1255538"/>
            <a:ext cx="157888" cy="91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rot="6300000" flipH="1">
            <a:off x="2826263" y="1280368"/>
            <a:ext cx="88156" cy="288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>
            <a:off x="2764598" y="1240262"/>
            <a:ext cx="636055" cy="31802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4" name="TextBox 343"/>
          <p:cNvSpPr txBox="1"/>
          <p:nvPr/>
        </p:nvSpPr>
        <p:spPr>
          <a:xfrm>
            <a:off x="2929607" y="1174901"/>
            <a:ext cx="432048" cy="307777"/>
          </a:xfrm>
          <a:prstGeom prst="rect">
            <a:avLst/>
          </a:prstGeom>
          <a:noFill/>
        </p:spPr>
        <p:txBody>
          <a:bodyPr wrap="square" rtlCol="0" anchor="ctr">
            <a:spAutoFit/>
            <a:scene3d>
              <a:camera prst="isometricTopUp">
                <a:rot lat="19476220" lon="18883142" rev="3609747"/>
              </a:camera>
              <a:lightRig rig="threePt" dir="t"/>
            </a:scene3d>
          </a:bodyPr>
          <a:lstStyle/>
          <a:p>
            <a:r>
              <a:rPr lang="en-US" sz="1400" dirty="0"/>
              <a:t>30</a:t>
            </a:r>
          </a:p>
        </p:txBody>
      </p:sp>
      <p:cxnSp>
        <p:nvCxnSpPr>
          <p:cNvPr id="347" name="Straight Connector 346"/>
          <p:cNvCxnSpPr/>
          <p:nvPr/>
        </p:nvCxnSpPr>
        <p:spPr>
          <a:xfrm flipH="1">
            <a:off x="1212637" y="1997814"/>
            <a:ext cx="964179" cy="558208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0" name="Straight Connector 349"/>
          <p:cNvCxnSpPr/>
          <p:nvPr/>
        </p:nvCxnSpPr>
        <p:spPr>
          <a:xfrm>
            <a:off x="1595773" y="2026905"/>
            <a:ext cx="857243" cy="428622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2" name="TextBox 351"/>
          <p:cNvSpPr txBox="1"/>
          <p:nvPr/>
        </p:nvSpPr>
        <p:spPr>
          <a:xfrm>
            <a:off x="1861569" y="2376348"/>
            <a:ext cx="432048" cy="307777"/>
          </a:xfrm>
          <a:prstGeom prst="rect">
            <a:avLst/>
          </a:prstGeom>
          <a:noFill/>
        </p:spPr>
        <p:txBody>
          <a:bodyPr wrap="square" rtlCol="0" anchor="ctr">
            <a:spAutoFit/>
            <a:scene3d>
              <a:camera prst="isometricTopUp">
                <a:rot lat="19476220" lon="18883142" rev="3609747"/>
              </a:camera>
              <a:lightRig rig="threePt" dir="t"/>
            </a:scene3d>
          </a:bodyPr>
          <a:lstStyle/>
          <a:p>
            <a:r>
              <a:rPr lang="en-US" sz="1400" dirty="0"/>
              <a:t>30</a:t>
            </a:r>
          </a:p>
        </p:txBody>
      </p:sp>
      <p:cxnSp>
        <p:nvCxnSpPr>
          <p:cNvPr id="356" name="Straight Connector 355"/>
          <p:cNvCxnSpPr/>
          <p:nvPr/>
        </p:nvCxnSpPr>
        <p:spPr>
          <a:xfrm flipH="1">
            <a:off x="1869320" y="2383262"/>
            <a:ext cx="628509" cy="36387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Straight Connector 358"/>
          <p:cNvCxnSpPr/>
          <p:nvPr/>
        </p:nvCxnSpPr>
        <p:spPr>
          <a:xfrm rot="6300000" flipH="1">
            <a:off x="2365387" y="2426917"/>
            <a:ext cx="88156" cy="288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Straight Connector 359"/>
          <p:cNvCxnSpPr/>
          <p:nvPr/>
        </p:nvCxnSpPr>
        <p:spPr>
          <a:xfrm rot="6300000" flipH="1">
            <a:off x="1898979" y="2699088"/>
            <a:ext cx="88156" cy="288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Straight Connector 364"/>
          <p:cNvCxnSpPr/>
          <p:nvPr/>
        </p:nvCxnSpPr>
        <p:spPr>
          <a:xfrm>
            <a:off x="1774927" y="2620690"/>
            <a:ext cx="199668" cy="9983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Straight Connector 365"/>
          <p:cNvCxnSpPr/>
          <p:nvPr/>
        </p:nvCxnSpPr>
        <p:spPr>
          <a:xfrm flipH="1">
            <a:off x="1617039" y="2643547"/>
            <a:ext cx="157888" cy="91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Straight Connector 368"/>
          <p:cNvCxnSpPr/>
          <p:nvPr/>
        </p:nvCxnSpPr>
        <p:spPr>
          <a:xfrm>
            <a:off x="1188826" y="2502089"/>
            <a:ext cx="494287" cy="24714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Straight Connector 371"/>
          <p:cNvCxnSpPr/>
          <p:nvPr/>
        </p:nvCxnSpPr>
        <p:spPr>
          <a:xfrm rot="6300000" flipH="1">
            <a:off x="1593547" y="2712016"/>
            <a:ext cx="88156" cy="288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Straight Connector 372"/>
          <p:cNvCxnSpPr/>
          <p:nvPr/>
        </p:nvCxnSpPr>
        <p:spPr>
          <a:xfrm rot="6300000" flipH="1">
            <a:off x="1201911" y="2517046"/>
            <a:ext cx="88156" cy="288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4" name="TextBox 373"/>
          <p:cNvSpPr txBox="1"/>
          <p:nvPr/>
        </p:nvSpPr>
        <p:spPr>
          <a:xfrm>
            <a:off x="1283317" y="2440171"/>
            <a:ext cx="432048" cy="307777"/>
          </a:xfrm>
          <a:prstGeom prst="rect">
            <a:avLst/>
          </a:prstGeom>
          <a:noFill/>
        </p:spPr>
        <p:txBody>
          <a:bodyPr wrap="square" rtlCol="0" anchor="ctr">
            <a:spAutoFit/>
            <a:scene3d>
              <a:camera prst="isometricTopUp">
                <a:rot lat="20027686" lon="2969092" rev="18587830"/>
              </a:camera>
              <a:lightRig rig="threePt" dir="t"/>
            </a:scene3d>
          </a:bodyPr>
          <a:lstStyle/>
          <a:p>
            <a:r>
              <a:rPr lang="en-US" sz="1400" dirty="0"/>
              <a:t>25</a:t>
            </a:r>
          </a:p>
        </p:txBody>
      </p:sp>
      <p:cxnSp>
        <p:nvCxnSpPr>
          <p:cNvPr id="376" name="Straight Arrow Connector 375"/>
          <p:cNvCxnSpPr/>
          <p:nvPr/>
        </p:nvCxnSpPr>
        <p:spPr>
          <a:xfrm flipV="1">
            <a:off x="1299915" y="2104563"/>
            <a:ext cx="242052" cy="149353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4" name="TextBox 383"/>
          <p:cNvSpPr txBox="1"/>
          <p:nvPr/>
        </p:nvSpPr>
        <p:spPr>
          <a:xfrm>
            <a:off x="933411" y="1990521"/>
            <a:ext cx="666856" cy="307777"/>
          </a:xfrm>
          <a:prstGeom prst="rect">
            <a:avLst/>
          </a:prstGeom>
          <a:noFill/>
        </p:spPr>
        <p:txBody>
          <a:bodyPr wrap="square" rtlCol="0" anchor="ctr">
            <a:spAutoFit/>
            <a:scene3d>
              <a:camera prst="isometricTopUp">
                <a:rot lat="19476220" lon="18883142" rev="3609747"/>
              </a:camera>
              <a:lightRig rig="threePt" dir="t"/>
            </a:scene3d>
          </a:bodyPr>
          <a:lstStyle/>
          <a:p>
            <a:r>
              <a:rPr lang="en-US" sz="1400" dirty="0"/>
              <a:t>R20</a:t>
            </a:r>
          </a:p>
        </p:txBody>
      </p:sp>
      <p:cxnSp>
        <p:nvCxnSpPr>
          <p:cNvPr id="386" name="Straight Connector 385"/>
          <p:cNvCxnSpPr>
            <a:endCxn id="272" idx="2"/>
          </p:cNvCxnSpPr>
          <p:nvPr/>
        </p:nvCxnSpPr>
        <p:spPr>
          <a:xfrm>
            <a:off x="1541969" y="2103485"/>
            <a:ext cx="61195" cy="725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Straight Connector 386"/>
          <p:cNvCxnSpPr/>
          <p:nvPr/>
        </p:nvCxnSpPr>
        <p:spPr>
          <a:xfrm flipH="1" flipV="1">
            <a:off x="6061905" y="4097728"/>
            <a:ext cx="1900995" cy="190099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Straight Connector 391"/>
          <p:cNvCxnSpPr/>
          <p:nvPr/>
        </p:nvCxnSpPr>
        <p:spPr>
          <a:xfrm>
            <a:off x="6523532" y="2586094"/>
            <a:ext cx="0" cy="346962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Straight Connector 394"/>
          <p:cNvCxnSpPr/>
          <p:nvPr/>
        </p:nvCxnSpPr>
        <p:spPr>
          <a:xfrm>
            <a:off x="6065399" y="2592443"/>
            <a:ext cx="0" cy="346962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Straight Connector 396"/>
          <p:cNvCxnSpPr/>
          <p:nvPr/>
        </p:nvCxnSpPr>
        <p:spPr>
          <a:xfrm flipH="1">
            <a:off x="3854456" y="4557945"/>
            <a:ext cx="474344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Straight Connector 398"/>
          <p:cNvCxnSpPr/>
          <p:nvPr/>
        </p:nvCxnSpPr>
        <p:spPr>
          <a:xfrm flipH="1">
            <a:off x="3854455" y="4097728"/>
            <a:ext cx="470534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Straight Connector 406"/>
          <p:cNvCxnSpPr/>
          <p:nvPr/>
        </p:nvCxnSpPr>
        <p:spPr>
          <a:xfrm>
            <a:off x="5914876" y="2658460"/>
            <a:ext cx="79208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Straight Connector 408"/>
          <p:cNvCxnSpPr/>
          <p:nvPr/>
        </p:nvCxnSpPr>
        <p:spPr>
          <a:xfrm flipH="1">
            <a:off x="6029395" y="2613983"/>
            <a:ext cx="72008" cy="7943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Straight Connector 409"/>
          <p:cNvCxnSpPr/>
          <p:nvPr/>
        </p:nvCxnSpPr>
        <p:spPr>
          <a:xfrm flipH="1">
            <a:off x="6481179" y="2615532"/>
            <a:ext cx="72008" cy="7943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Straight Connector 411"/>
          <p:cNvCxnSpPr/>
          <p:nvPr/>
        </p:nvCxnSpPr>
        <p:spPr>
          <a:xfrm>
            <a:off x="3970660" y="4004155"/>
            <a:ext cx="0" cy="65474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Straight Connector 412"/>
          <p:cNvCxnSpPr/>
          <p:nvPr/>
        </p:nvCxnSpPr>
        <p:spPr>
          <a:xfrm flipH="1">
            <a:off x="3921956" y="4058013"/>
            <a:ext cx="72008" cy="7943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Straight Connector 413"/>
          <p:cNvCxnSpPr/>
          <p:nvPr/>
        </p:nvCxnSpPr>
        <p:spPr>
          <a:xfrm flipH="1">
            <a:off x="3921956" y="4518230"/>
            <a:ext cx="72008" cy="7943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5" name="TextBox 414"/>
          <p:cNvSpPr txBox="1"/>
          <p:nvPr/>
        </p:nvSpPr>
        <p:spPr>
          <a:xfrm>
            <a:off x="6065399" y="2400476"/>
            <a:ext cx="43204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400" dirty="0"/>
              <a:t>20</a:t>
            </a:r>
          </a:p>
        </p:txBody>
      </p:sp>
      <p:sp>
        <p:nvSpPr>
          <p:cNvPr id="416" name="TextBox 415"/>
          <p:cNvSpPr txBox="1"/>
          <p:nvPr/>
        </p:nvSpPr>
        <p:spPr>
          <a:xfrm rot="16200000">
            <a:off x="3650816" y="4215741"/>
            <a:ext cx="43204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400" dirty="0"/>
              <a:t>20</a:t>
            </a:r>
          </a:p>
        </p:txBody>
      </p:sp>
      <p:sp>
        <p:nvSpPr>
          <p:cNvPr id="418" name="Arc 417"/>
          <p:cNvSpPr/>
          <p:nvPr/>
        </p:nvSpPr>
        <p:spPr>
          <a:xfrm>
            <a:off x="4622921" y="2652111"/>
            <a:ext cx="3801227" cy="3801226"/>
          </a:xfrm>
          <a:prstGeom prst="arc">
            <a:avLst>
              <a:gd name="adj1" fmla="val 13512"/>
              <a:gd name="adj2" fmla="val 2720434"/>
            </a:avLst>
          </a:prstGeom>
          <a:noFill/>
          <a:ln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TextBox 418"/>
          <p:cNvSpPr txBox="1"/>
          <p:nvPr/>
        </p:nvSpPr>
        <p:spPr>
          <a:xfrm rot="17686362">
            <a:off x="7863550" y="5146708"/>
            <a:ext cx="57610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400" dirty="0"/>
              <a:t>45</a:t>
            </a:r>
            <a:r>
              <a:rPr lang="en-US" sz="1400" baseline="30000" dirty="0"/>
              <a:t>0</a:t>
            </a:r>
          </a:p>
        </p:txBody>
      </p:sp>
      <p:cxnSp>
        <p:nvCxnSpPr>
          <p:cNvPr id="422" name="Straight Connector 421"/>
          <p:cNvCxnSpPr/>
          <p:nvPr/>
        </p:nvCxnSpPr>
        <p:spPr>
          <a:xfrm flipH="1">
            <a:off x="4462463" y="4097728"/>
            <a:ext cx="160293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Straight Connector 422"/>
          <p:cNvCxnSpPr/>
          <p:nvPr/>
        </p:nvCxnSpPr>
        <p:spPr>
          <a:xfrm>
            <a:off x="6065399" y="3599551"/>
            <a:ext cx="0" cy="5000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" name="Straight Connector 423"/>
          <p:cNvCxnSpPr/>
          <p:nvPr/>
        </p:nvCxnSpPr>
        <p:spPr>
          <a:xfrm>
            <a:off x="4470844" y="3849597"/>
            <a:ext cx="0" cy="2542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Straight Connector 424"/>
          <p:cNvCxnSpPr/>
          <p:nvPr/>
        </p:nvCxnSpPr>
        <p:spPr>
          <a:xfrm rot="5400000">
            <a:off x="5810588" y="3360761"/>
            <a:ext cx="0" cy="5000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Straight Connector 425"/>
          <p:cNvCxnSpPr/>
          <p:nvPr/>
        </p:nvCxnSpPr>
        <p:spPr>
          <a:xfrm flipH="1">
            <a:off x="4466083" y="3857446"/>
            <a:ext cx="11092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Straight Connector 426"/>
          <p:cNvCxnSpPr/>
          <p:nvPr/>
        </p:nvCxnSpPr>
        <p:spPr>
          <a:xfrm>
            <a:off x="5575349" y="3603737"/>
            <a:ext cx="0" cy="2623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2" name="Straight Connector 431"/>
          <p:cNvCxnSpPr/>
          <p:nvPr/>
        </p:nvCxnSpPr>
        <p:spPr>
          <a:xfrm>
            <a:off x="6063860" y="3341495"/>
            <a:ext cx="0" cy="2623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Straight Connector 432"/>
          <p:cNvCxnSpPr/>
          <p:nvPr/>
        </p:nvCxnSpPr>
        <p:spPr>
          <a:xfrm rot="5400000">
            <a:off x="5811855" y="3102913"/>
            <a:ext cx="0" cy="5000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Straight Connector 433"/>
          <p:cNvCxnSpPr/>
          <p:nvPr/>
        </p:nvCxnSpPr>
        <p:spPr>
          <a:xfrm>
            <a:off x="5571853" y="3345890"/>
            <a:ext cx="0" cy="2623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Straight Connector 434"/>
          <p:cNvCxnSpPr/>
          <p:nvPr/>
        </p:nvCxnSpPr>
        <p:spPr>
          <a:xfrm flipH="1">
            <a:off x="4462463" y="3352750"/>
            <a:ext cx="110284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/>
          <p:cNvCxnSpPr/>
          <p:nvPr/>
        </p:nvCxnSpPr>
        <p:spPr>
          <a:xfrm flipV="1">
            <a:off x="4470844" y="3346933"/>
            <a:ext cx="0" cy="5191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Straight Connector 442"/>
          <p:cNvCxnSpPr/>
          <p:nvPr/>
        </p:nvCxnSpPr>
        <p:spPr>
          <a:xfrm>
            <a:off x="5020715" y="3659149"/>
            <a:ext cx="0" cy="62291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5" name="TextBox 444"/>
          <p:cNvSpPr txBox="1"/>
          <p:nvPr/>
        </p:nvSpPr>
        <p:spPr>
          <a:xfrm>
            <a:off x="4298883" y="2593447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FV</a:t>
            </a:r>
          </a:p>
        </p:txBody>
      </p:sp>
      <p:sp>
        <p:nvSpPr>
          <p:cNvPr id="446" name="TextBox 445"/>
          <p:cNvSpPr txBox="1"/>
          <p:nvPr/>
        </p:nvSpPr>
        <p:spPr>
          <a:xfrm>
            <a:off x="4470844" y="5838773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TV</a:t>
            </a:r>
          </a:p>
        </p:txBody>
      </p:sp>
      <p:sp>
        <p:nvSpPr>
          <p:cNvPr id="447" name="TextBox 446"/>
          <p:cNvSpPr txBox="1"/>
          <p:nvPr/>
        </p:nvSpPr>
        <p:spPr>
          <a:xfrm>
            <a:off x="7827565" y="2595772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SV</a:t>
            </a:r>
          </a:p>
        </p:txBody>
      </p:sp>
      <p:cxnSp>
        <p:nvCxnSpPr>
          <p:cNvPr id="452" name="Straight Connector 451"/>
          <p:cNvCxnSpPr/>
          <p:nvPr/>
        </p:nvCxnSpPr>
        <p:spPr>
          <a:xfrm>
            <a:off x="5292080" y="3866044"/>
            <a:ext cx="0" cy="23168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Straight Connector 452"/>
          <p:cNvCxnSpPr/>
          <p:nvPr/>
        </p:nvCxnSpPr>
        <p:spPr>
          <a:xfrm>
            <a:off x="4757544" y="3857449"/>
            <a:ext cx="0" cy="24028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" name="Straight Connector 462"/>
          <p:cNvCxnSpPr/>
          <p:nvPr/>
        </p:nvCxnSpPr>
        <p:spPr>
          <a:xfrm>
            <a:off x="6131329" y="3341494"/>
            <a:ext cx="1907771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Straight Connector 465"/>
          <p:cNvCxnSpPr/>
          <p:nvPr/>
        </p:nvCxnSpPr>
        <p:spPr>
          <a:xfrm>
            <a:off x="4462463" y="4169560"/>
            <a:ext cx="0" cy="166921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Straight Connector 467"/>
          <p:cNvCxnSpPr/>
          <p:nvPr/>
        </p:nvCxnSpPr>
        <p:spPr>
          <a:xfrm rot="5400000">
            <a:off x="6650651" y="3218328"/>
            <a:ext cx="0" cy="2542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Straight Connector 470"/>
          <p:cNvCxnSpPr/>
          <p:nvPr/>
        </p:nvCxnSpPr>
        <p:spPr>
          <a:xfrm>
            <a:off x="6523533" y="4097727"/>
            <a:ext cx="109327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Straight Connector 472"/>
          <p:cNvCxnSpPr/>
          <p:nvPr/>
        </p:nvCxnSpPr>
        <p:spPr>
          <a:xfrm>
            <a:off x="6522707" y="3342590"/>
            <a:ext cx="0" cy="7615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Straight Connector 475"/>
          <p:cNvCxnSpPr/>
          <p:nvPr/>
        </p:nvCxnSpPr>
        <p:spPr>
          <a:xfrm>
            <a:off x="6101405" y="3608194"/>
            <a:ext cx="192499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Straight Connector 477"/>
          <p:cNvCxnSpPr/>
          <p:nvPr/>
        </p:nvCxnSpPr>
        <p:spPr>
          <a:xfrm>
            <a:off x="6128177" y="3849597"/>
            <a:ext cx="190412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Straight Connector 480"/>
          <p:cNvCxnSpPr/>
          <p:nvPr/>
        </p:nvCxnSpPr>
        <p:spPr>
          <a:xfrm>
            <a:off x="7604551" y="3849597"/>
            <a:ext cx="0" cy="2542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Straight Connector 481"/>
          <p:cNvCxnSpPr/>
          <p:nvPr/>
        </p:nvCxnSpPr>
        <p:spPr>
          <a:xfrm flipV="1">
            <a:off x="6777768" y="3339995"/>
            <a:ext cx="0" cy="5191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3" name="Straight Connector 482"/>
          <p:cNvCxnSpPr/>
          <p:nvPr/>
        </p:nvCxnSpPr>
        <p:spPr>
          <a:xfrm flipH="1">
            <a:off x="6771421" y="3855947"/>
            <a:ext cx="84858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Straight Connector 486"/>
          <p:cNvCxnSpPr/>
          <p:nvPr/>
        </p:nvCxnSpPr>
        <p:spPr>
          <a:xfrm>
            <a:off x="7604551" y="3608196"/>
            <a:ext cx="0" cy="2542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Straight Connector 487"/>
          <p:cNvCxnSpPr/>
          <p:nvPr/>
        </p:nvCxnSpPr>
        <p:spPr>
          <a:xfrm flipH="1">
            <a:off x="7085217" y="3609517"/>
            <a:ext cx="52568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Straight Connector 489"/>
          <p:cNvCxnSpPr/>
          <p:nvPr/>
        </p:nvCxnSpPr>
        <p:spPr>
          <a:xfrm flipV="1">
            <a:off x="7085215" y="3335820"/>
            <a:ext cx="0" cy="28278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3" name="Straight Connector 492"/>
          <p:cNvCxnSpPr/>
          <p:nvPr/>
        </p:nvCxnSpPr>
        <p:spPr>
          <a:xfrm flipH="1">
            <a:off x="6779851" y="3345444"/>
            <a:ext cx="3131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5" name="Straight Connector 494"/>
          <p:cNvCxnSpPr/>
          <p:nvPr/>
        </p:nvCxnSpPr>
        <p:spPr>
          <a:xfrm>
            <a:off x="7185441" y="3652945"/>
            <a:ext cx="0" cy="62291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6" name="Straight Connector 495"/>
          <p:cNvCxnSpPr/>
          <p:nvPr/>
        </p:nvCxnSpPr>
        <p:spPr>
          <a:xfrm>
            <a:off x="7452320" y="3859839"/>
            <a:ext cx="0" cy="23168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Straight Connector 496"/>
          <p:cNvCxnSpPr/>
          <p:nvPr/>
        </p:nvCxnSpPr>
        <p:spPr>
          <a:xfrm>
            <a:off x="6925404" y="3851245"/>
            <a:ext cx="0" cy="24028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9" name="Straight Connector 498"/>
          <p:cNvCxnSpPr/>
          <p:nvPr/>
        </p:nvCxnSpPr>
        <p:spPr>
          <a:xfrm>
            <a:off x="7604551" y="4157162"/>
            <a:ext cx="0" cy="148370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Straight Connector 500"/>
          <p:cNvCxnSpPr/>
          <p:nvPr/>
        </p:nvCxnSpPr>
        <p:spPr>
          <a:xfrm flipH="1">
            <a:off x="4211963" y="5640867"/>
            <a:ext cx="3392591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Straight Connector 503"/>
          <p:cNvCxnSpPr/>
          <p:nvPr/>
        </p:nvCxnSpPr>
        <p:spPr>
          <a:xfrm>
            <a:off x="6777768" y="4222660"/>
            <a:ext cx="0" cy="58635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" name="Straight Connector 505"/>
          <p:cNvCxnSpPr/>
          <p:nvPr/>
        </p:nvCxnSpPr>
        <p:spPr>
          <a:xfrm flipH="1">
            <a:off x="4211961" y="4809017"/>
            <a:ext cx="2567891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" name="Straight Connector 507"/>
          <p:cNvCxnSpPr/>
          <p:nvPr/>
        </p:nvCxnSpPr>
        <p:spPr>
          <a:xfrm>
            <a:off x="7085215" y="4222659"/>
            <a:ext cx="0" cy="89750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0" name="Straight Connector 509"/>
          <p:cNvCxnSpPr/>
          <p:nvPr/>
        </p:nvCxnSpPr>
        <p:spPr>
          <a:xfrm flipH="1">
            <a:off x="4191003" y="5120167"/>
            <a:ext cx="2901951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" name="Straight Connector 511"/>
          <p:cNvCxnSpPr/>
          <p:nvPr/>
        </p:nvCxnSpPr>
        <p:spPr>
          <a:xfrm>
            <a:off x="7185441" y="4331527"/>
            <a:ext cx="0" cy="89024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" name="Straight Connector 513"/>
          <p:cNvCxnSpPr/>
          <p:nvPr/>
        </p:nvCxnSpPr>
        <p:spPr>
          <a:xfrm flipH="1">
            <a:off x="3993964" y="5229387"/>
            <a:ext cx="2137365" cy="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5" name="Straight Connector 514"/>
          <p:cNvCxnSpPr/>
          <p:nvPr/>
        </p:nvCxnSpPr>
        <p:spPr>
          <a:xfrm>
            <a:off x="5568999" y="4177879"/>
            <a:ext cx="0" cy="166921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6" name="Straight Connector 515"/>
          <p:cNvCxnSpPr/>
          <p:nvPr/>
        </p:nvCxnSpPr>
        <p:spPr>
          <a:xfrm>
            <a:off x="5020715" y="4392487"/>
            <a:ext cx="0" cy="153159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" name="Straight Connector 521"/>
          <p:cNvCxnSpPr/>
          <p:nvPr/>
        </p:nvCxnSpPr>
        <p:spPr>
          <a:xfrm>
            <a:off x="4456117" y="4557945"/>
            <a:ext cx="160813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4" name="Straight Connector 523"/>
          <p:cNvCxnSpPr/>
          <p:nvPr/>
        </p:nvCxnSpPr>
        <p:spPr>
          <a:xfrm>
            <a:off x="4464495" y="4548669"/>
            <a:ext cx="0" cy="2603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7" name="Straight Connector 526"/>
          <p:cNvCxnSpPr/>
          <p:nvPr/>
        </p:nvCxnSpPr>
        <p:spPr>
          <a:xfrm>
            <a:off x="6066987" y="4548667"/>
            <a:ext cx="0" cy="5715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9" name="Straight Connector 528"/>
          <p:cNvCxnSpPr/>
          <p:nvPr/>
        </p:nvCxnSpPr>
        <p:spPr>
          <a:xfrm flipH="1">
            <a:off x="5575351" y="5120167"/>
            <a:ext cx="501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2" name="Straight Connector 531"/>
          <p:cNvCxnSpPr/>
          <p:nvPr/>
        </p:nvCxnSpPr>
        <p:spPr>
          <a:xfrm flipV="1">
            <a:off x="5575349" y="4809019"/>
            <a:ext cx="0" cy="3111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4" name="Straight Connector 533"/>
          <p:cNvCxnSpPr/>
          <p:nvPr/>
        </p:nvCxnSpPr>
        <p:spPr>
          <a:xfrm>
            <a:off x="4456115" y="4809017"/>
            <a:ext cx="111923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5" name="Straight Connector 544"/>
          <p:cNvCxnSpPr/>
          <p:nvPr/>
        </p:nvCxnSpPr>
        <p:spPr>
          <a:xfrm>
            <a:off x="6060636" y="5117628"/>
            <a:ext cx="0" cy="5232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Straight Connector 546"/>
          <p:cNvCxnSpPr/>
          <p:nvPr/>
        </p:nvCxnSpPr>
        <p:spPr>
          <a:xfrm flipH="1">
            <a:off x="5566656" y="5640867"/>
            <a:ext cx="501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8" name="Straight Connector 547"/>
          <p:cNvCxnSpPr/>
          <p:nvPr/>
        </p:nvCxnSpPr>
        <p:spPr>
          <a:xfrm>
            <a:off x="5570467" y="5127789"/>
            <a:ext cx="0" cy="5232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0" name="Straight Connector 549"/>
          <p:cNvCxnSpPr/>
          <p:nvPr/>
        </p:nvCxnSpPr>
        <p:spPr>
          <a:xfrm flipH="1">
            <a:off x="4455604" y="5639479"/>
            <a:ext cx="11569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2" name="Straight Connector 551"/>
          <p:cNvCxnSpPr/>
          <p:nvPr/>
        </p:nvCxnSpPr>
        <p:spPr>
          <a:xfrm>
            <a:off x="4466081" y="4809017"/>
            <a:ext cx="0" cy="8420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6" name="Straight Connector 555"/>
          <p:cNvCxnSpPr/>
          <p:nvPr/>
        </p:nvCxnSpPr>
        <p:spPr>
          <a:xfrm flipH="1">
            <a:off x="6207129" y="5229387"/>
            <a:ext cx="97831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0" name="Oval 559"/>
          <p:cNvSpPr/>
          <p:nvPr/>
        </p:nvSpPr>
        <p:spPr>
          <a:xfrm>
            <a:off x="4749372" y="4957073"/>
            <a:ext cx="554149" cy="554149"/>
          </a:xfrm>
          <a:prstGeom prst="ellips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ight Arrow 151"/>
          <p:cNvSpPr/>
          <p:nvPr/>
        </p:nvSpPr>
        <p:spPr>
          <a:xfrm rot="12788694">
            <a:off x="2911248" y="2981620"/>
            <a:ext cx="851152" cy="218516"/>
          </a:xfrm>
          <a:prstGeom prst="rightArrow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27000">
                <a:srgbClr val="292929"/>
              </a:gs>
              <a:gs pos="48000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3" name="Straight Connector 152"/>
          <p:cNvCxnSpPr/>
          <p:nvPr/>
        </p:nvCxnSpPr>
        <p:spPr>
          <a:xfrm flipH="1" flipV="1">
            <a:off x="3854036" y="3211269"/>
            <a:ext cx="91741" cy="7646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3854036" y="3224116"/>
            <a:ext cx="0" cy="3079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H="1" flipV="1">
            <a:off x="3848652" y="3340549"/>
            <a:ext cx="91741" cy="7646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3983315" y="3337072"/>
            <a:ext cx="0" cy="3079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flipH="1">
            <a:off x="3983316" y="3378090"/>
            <a:ext cx="84629" cy="26693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94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4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4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4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4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4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4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4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4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4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4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4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4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4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4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4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4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4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4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4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4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4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4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4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4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4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4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4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4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4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7" dur="4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0" dur="4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3" dur="4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6" dur="4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9" dur="4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2" dur="4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5" dur="4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8" dur="4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1" dur="4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4" dur="4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7" dur="4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0" dur="4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3" dur="4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6" dur="4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9" dur="4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2" dur="4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5" dur="4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8" dur="40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1" dur="40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4" dur="4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7" dur="40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0" dur="40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3" dur="40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6" dur="40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9" dur="4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2" dur="4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5" dur="4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8" dur="4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1" dur="4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4" dur="4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7" dur="40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0" dur="40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3" dur="40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6" dur="40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9" dur="40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2" dur="40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5" dur="40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8" dur="40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1" dur="40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4" dur="40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7" dur="40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0" dur="40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3" dur="40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6" dur="40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9" dur="40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34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37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40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43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46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49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2" dur="40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7" dur="20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2" dur="20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7" dur="5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0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3"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6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1" dur="20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6" dur="20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1" dur="20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4" dur="20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7" dur="20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0" dur="20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5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0" dur="20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3" dur="20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8" dur="5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3" dur="5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8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3" dur="5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8" dur="5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3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8" dur="5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3" dur="5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8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3" dur="5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8" dur="5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3" dur="5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8"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3" dur="5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500"/>
                            </p:stCondLst>
                            <p:childTnLst>
                              <p:par>
                                <p:cTn id="3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1" dur="40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4" dur="40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7" dur="40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2" dur="50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7" dur="5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2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7" dur="5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2" dur="5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7" dur="5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8" fill="hold">
                      <p:stCondLst>
                        <p:cond delay="indefinite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2" dur="5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7"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" fill="hold">
                      <p:stCondLst>
                        <p:cond delay="indefinite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2" dur="50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7" dur="5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8" fill="hold">
                      <p:stCondLst>
                        <p:cond delay="indefinite"/>
                      </p:stCondLst>
                      <p:childTnLst>
                        <p:par>
                          <p:cTn id="449" fill="hold">
                            <p:stCondLst>
                              <p:cond delay="0"/>
                            </p:stCondLst>
                            <p:childTnLst>
                              <p:par>
                                <p:cTn id="4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2" dur="500"/>
                                        <p:tgtEl>
                                          <p:spTgt spid="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7" dur="5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0" dur="500"/>
                                        <p:tgtEl>
                                          <p:spTgt spid="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1" fill="hold">
                            <p:stCondLst>
                              <p:cond delay="500"/>
                            </p:stCondLst>
                            <p:childTnLst>
                              <p:par>
                                <p:cTn id="4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4" fill="hold">
                      <p:stCondLst>
                        <p:cond delay="indefinite"/>
                      </p:stCondLst>
                      <p:childTnLst>
                        <p:par>
                          <p:cTn id="465" fill="hold">
                            <p:stCondLst>
                              <p:cond delay="0"/>
                            </p:stCondLst>
                            <p:childTnLst>
                              <p:par>
                                <p:cTn id="4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8" dur="40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1" dur="40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4" dur="4000"/>
                                        <p:tgtEl>
                                          <p:spTgt spid="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" fill="hold">
                      <p:stCondLst>
                        <p:cond delay="indefinite"/>
                      </p:stCondLst>
                      <p:childTnLst>
                        <p:par>
                          <p:cTn id="476" fill="hold">
                            <p:stCondLst>
                              <p:cond delay="0"/>
                            </p:stCondLst>
                            <p:childTnLst>
                              <p:par>
                                <p:cTn id="4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9" dur="500"/>
                                        <p:tgtEl>
                                          <p:spTgt spid="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2" dur="5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5" dur="500"/>
                                        <p:tgtEl>
                                          <p:spTgt spid="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8" dur="5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>
                      <p:stCondLst>
                        <p:cond delay="indefinite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3" dur="40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6" dur="4000"/>
                                        <p:tgtEl>
                                          <p:spTgt spid="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9" dur="4000"/>
                                        <p:tgtEl>
                                          <p:spTgt spid="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2" dur="4000"/>
                                        <p:tgtEl>
                                          <p:spTgt spid="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3" fill="hold">
                            <p:stCondLst>
                              <p:cond delay="4000"/>
                            </p:stCondLst>
                            <p:childTnLst>
                              <p:par>
                                <p:cTn id="50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6" dur="500"/>
                                        <p:tgtEl>
                                          <p:spTgt spid="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>
                      <p:stCondLst>
                        <p:cond delay="indefinite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1" dur="5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" fill="hold">
                      <p:stCondLst>
                        <p:cond delay="indefinite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6" dur="500"/>
                                        <p:tgtEl>
                                          <p:spTgt spid="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7" fill="hold">
                      <p:stCondLst>
                        <p:cond delay="indefinite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1" dur="500"/>
                                        <p:tgtEl>
                                          <p:spTgt spid="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2" fill="hold">
                      <p:stCondLst>
                        <p:cond delay="indefinite"/>
                      </p:stCondLst>
                      <p:childTnLst>
                        <p:par>
                          <p:cTn id="523" fill="hold">
                            <p:stCondLst>
                              <p:cond delay="0"/>
                            </p:stCondLst>
                            <p:childTnLst>
                              <p:par>
                                <p:cTn id="5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6" dur="500"/>
                                        <p:tgtEl>
                                          <p:spTgt spid="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7" fill="hold">
                      <p:stCondLst>
                        <p:cond delay="indefinite"/>
                      </p:stCondLst>
                      <p:childTnLst>
                        <p:par>
                          <p:cTn id="528" fill="hold">
                            <p:stCondLst>
                              <p:cond delay="0"/>
                            </p:stCondLst>
                            <p:childTnLst>
                              <p:par>
                                <p:cTn id="5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1" dur="500"/>
                                        <p:tgtEl>
                                          <p:spTgt spid="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2" fill="hold">
                      <p:stCondLst>
                        <p:cond delay="indefinite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6" dur="500"/>
                                        <p:tgtEl>
                                          <p:spTgt spid="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7" fill="hold">
                      <p:stCondLst>
                        <p:cond delay="indefinite"/>
                      </p:stCondLst>
                      <p:childTnLst>
                        <p:par>
                          <p:cTn id="538" fill="hold">
                            <p:stCondLst>
                              <p:cond delay="0"/>
                            </p:stCondLst>
                            <p:childTnLst>
                              <p:par>
                                <p:cTn id="5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1" dur="500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2" fill="hold">
                      <p:stCondLst>
                        <p:cond delay="indefinite"/>
                      </p:stCondLst>
                      <p:childTnLst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6" dur="500"/>
                                        <p:tgtEl>
                                          <p:spTgt spid="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7" fill="hold">
                      <p:stCondLst>
                        <p:cond delay="indefinite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1" dur="500"/>
                                        <p:tgtEl>
                                          <p:spTgt spid="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2" fill="hold">
                      <p:stCondLst>
                        <p:cond delay="indefinite"/>
                      </p:stCondLst>
                      <p:childTnLst>
                        <p:par>
                          <p:cTn id="553" fill="hold">
                            <p:stCondLst>
                              <p:cond delay="0"/>
                            </p:stCondLst>
                            <p:childTnLst>
                              <p:par>
                                <p:cTn id="5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6" dur="500"/>
                                        <p:tgtEl>
                                          <p:spTgt spid="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7" fill="hold">
                      <p:stCondLst>
                        <p:cond delay="indefinite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1" dur="500"/>
                                        <p:tgtEl>
                                          <p:spTgt spid="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2" fill="hold">
                      <p:stCondLst>
                        <p:cond delay="indefinite"/>
                      </p:stCondLst>
                      <p:childTnLst>
                        <p:par>
                          <p:cTn id="563" fill="hold">
                            <p:stCondLst>
                              <p:cond delay="0"/>
                            </p:stCondLst>
                            <p:childTnLst>
                              <p:par>
                                <p:cTn id="5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6" dur="2000"/>
                                        <p:tgtEl>
                                          <p:spTgt spid="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7" fill="hold">
                            <p:stCondLst>
                              <p:cond delay="2000"/>
                            </p:stCondLst>
                            <p:childTnLst>
                              <p:par>
                                <p:cTn id="5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" grpId="0" animBg="1"/>
      <p:bldP spid="275" grpId="0" animBg="1"/>
      <p:bldP spid="71" grpId="0"/>
      <p:bldP spid="290" grpId="0"/>
      <p:bldP spid="295" grpId="0"/>
      <p:bldP spid="304" grpId="0"/>
      <p:bldP spid="309" grpId="0"/>
      <p:bldP spid="322" grpId="0"/>
      <p:bldP spid="333" grpId="0"/>
      <p:bldP spid="344" grpId="0"/>
      <p:bldP spid="352" grpId="0"/>
      <p:bldP spid="374" grpId="0"/>
      <p:bldP spid="384" grpId="0"/>
      <p:bldP spid="415" grpId="0"/>
      <p:bldP spid="416" grpId="0"/>
      <p:bldP spid="418" grpId="0" animBg="1"/>
      <p:bldP spid="419" grpId="0"/>
      <p:bldP spid="445" grpId="0"/>
      <p:bldP spid="446" grpId="0"/>
      <p:bldP spid="447" grpId="0"/>
      <p:bldP spid="560" grpId="0" animBg="1"/>
      <p:bldP spid="15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6830</TotalTime>
  <Words>300</Words>
  <Application>Microsoft Office PowerPoint</Application>
  <PresentationFormat>On-screen Show (4:3)</PresentationFormat>
  <Paragraphs>83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Impact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ENGINEER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hemen</dc:creator>
  <cp:lastModifiedBy>Hemn Ahmed</cp:lastModifiedBy>
  <cp:revision>1393</cp:revision>
  <dcterms:created xsi:type="dcterms:W3CDTF">2009-09-13T02:12:59Z</dcterms:created>
  <dcterms:modified xsi:type="dcterms:W3CDTF">2022-05-22T14:59:27Z</dcterms:modified>
</cp:coreProperties>
</file>