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1" r:id="rId6"/>
    <p:sldId id="262" r:id="rId7"/>
    <p:sldId id="263" r:id="rId8"/>
    <p:sldId id="264" r:id="rId9"/>
    <p:sldId id="265" r:id="rId10"/>
    <p:sldId id="266" r:id="rId11"/>
    <p:sldId id="273" r:id="rId12"/>
    <p:sldId id="267" r:id="rId13"/>
    <p:sldId id="268"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z="7200" dirty="0" smtClean="0"/>
              <a:t>أبوتمام</a:t>
            </a:r>
            <a:endParaRPr lang="en-US" sz="7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شعره وآثاره الأدبية</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IQ" b="1" dirty="0" smtClean="0"/>
              <a:t>عمل أبو تمام على غزو جميع فنون الشعر فقال في المدح والهجاء والرثاء والغزل والوصف فانطلق واصفاً كل شيء الطبيعة والمعارك والشخصيات، ويتميز شعره بالقوة والجزالة، ويعد أبو تمام واحداً من الشعراء الذين عملوا على توثيق التاريخ من خلال شعرهم فلم يغفل أي حدث من الأحداث الهامة التي جرت في عصره إلا ونظم فيها الشعر، كما عرف أبو تمام بجودة شعره ودقة معانيه واختياره للألفاظ المعبرة، قام البعض بوضعه في مكانة كبير الشعراء. عرف أبو تمام بشغفه الشديد بالشعر فكان يتخيره ويدرسه، له تصانيف منها فحول الشعراء، وديوان الحماسة ومختار أشعار القبائل، ونقائض جرير والأخطل نسب إليه ولعله للأصمعي كما يرى الميمني.</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r">
              <a:buNone/>
            </a:pPr>
            <a:r>
              <a:rPr lang="ar-IQ" sz="2400" dirty="0" smtClean="0"/>
              <a:t>فمن أبرزآثار أبي تمام الأدبية : الاختيارات من شعر الشعراء .</a:t>
            </a:r>
            <a:br>
              <a:rPr lang="ar-IQ" sz="2400" dirty="0" smtClean="0"/>
            </a:br>
            <a:r>
              <a:rPr lang="ar-IQ" sz="2400" dirty="0" smtClean="0"/>
              <a:t>الاختيار من شعر القبائل . اختيار المقطعات . المختار من شعر المحدثين . نقايض جرير والأخطل . ، وديوان الحماسة،. الفحول وهو مختارات من قصايد شعراء</a:t>
            </a:r>
          </a:p>
          <a:p>
            <a:pPr algn="r">
              <a:buNone/>
            </a:pPr>
            <a:r>
              <a:rPr lang="ar-IQ" sz="2400" dirty="0" smtClean="0"/>
              <a:t>الجاهلية والاسلام تنتهي بابن هرمة، ذكرها له ابن النديم</a:t>
            </a:r>
          </a:p>
          <a:p>
            <a:pPr algn="r">
              <a:buNone/>
            </a:pPr>
            <a:r>
              <a:rPr lang="ar-IQ" sz="2400" dirty="0" smtClean="0"/>
              <a:t>ويُعدُّ أبو تمام أول شاعر عربي عُني بالتأليف، فقد جمع مختارات من أجمل قصائد التراث </a:t>
            </a:r>
            <a:br>
              <a:rPr lang="ar-IQ" sz="2400" dirty="0" smtClean="0"/>
            </a:br>
            <a:r>
              <a:rPr lang="ar-IQ" sz="2400" dirty="0" smtClean="0"/>
              <a:t>الشعري في كتاب سماه الحماسة .</a:t>
            </a:r>
            <a:br>
              <a:rPr lang="ar-IQ" sz="2400" dirty="0" smtClean="0"/>
            </a:br>
            <a:r>
              <a:rPr lang="ar-IQ" sz="2400" dirty="0" smtClean="0"/>
              <a:t>وعن ديوان الحماسة لأبي تمام يقول د.جابر قميحة:</a:t>
            </a:r>
            <a:br>
              <a:rPr lang="ar-IQ" sz="2400" dirty="0" smtClean="0"/>
            </a:br>
            <a:r>
              <a:rPr lang="ar-IQ" sz="2400" dirty="0" smtClean="0"/>
              <a:t>وعن (ديوان الحماسة) الذي يجمع بين دفتيه قرابة أربعةِ آلاف بيت، اختارها أبو تمام: حبيبُ بن أوْسٍ الطائي منْ أشعارِ العرب، لعشراتٍ من الشعراءِ في أغراض مختلفة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من شعره</a:t>
            </a:r>
            <a:endParaRPr lang="en-US" dirty="0"/>
          </a:p>
        </p:txBody>
      </p:sp>
      <p:sp>
        <p:nvSpPr>
          <p:cNvPr id="3" name="Content Placeholder 2"/>
          <p:cNvSpPr>
            <a:spLocks noGrp="1"/>
          </p:cNvSpPr>
          <p:nvPr>
            <p:ph idx="1"/>
          </p:nvPr>
        </p:nvSpPr>
        <p:spPr/>
        <p:txBody>
          <a:bodyPr/>
          <a:lstStyle/>
          <a:p>
            <a:pPr algn="r">
              <a:buNone/>
            </a:pPr>
            <a:r>
              <a:rPr lang="ar-IQ" b="1" dirty="0" smtClean="0"/>
              <a:t>أَلِلعُمرِ في الدُنيا تُجِدُّ وَتَعمُرُ</a:t>
            </a:r>
            <a:br>
              <a:rPr lang="ar-IQ" b="1" dirty="0" smtClean="0"/>
            </a:br>
            <a:r>
              <a:rPr lang="ar-IQ" b="1" dirty="0" smtClean="0"/>
              <a:t>وَأَنتَ غَداً فيها تَموتُ وَتُقبَرُ</a:t>
            </a:r>
            <a:br>
              <a:rPr lang="ar-IQ" b="1" dirty="0" smtClean="0"/>
            </a:br>
            <a:r>
              <a:rPr lang="ar-IQ" b="1" dirty="0" smtClean="0"/>
              <a:t/>
            </a:r>
            <a:br>
              <a:rPr lang="ar-IQ" b="1" dirty="0" smtClean="0"/>
            </a:br>
            <a:r>
              <a:rPr lang="ar-IQ" b="1" dirty="0" smtClean="0"/>
              <a:t>تُلَقِّحُ آمالاً وَتَرجو نَتاجَها</a:t>
            </a:r>
            <a:br>
              <a:rPr lang="ar-IQ" b="1" dirty="0" smtClean="0"/>
            </a:br>
            <a:r>
              <a:rPr lang="ar-IQ" b="1" dirty="0" smtClean="0"/>
              <a:t>وَعُمرُكَ مِمّا قَد تُرَجّيهِ أَقصَرُ</a:t>
            </a:r>
            <a:br>
              <a:rPr lang="ar-IQ" b="1" dirty="0" smtClean="0"/>
            </a:br>
            <a:r>
              <a:rPr lang="ar-IQ" b="1" dirty="0" smtClean="0"/>
              <a:t/>
            </a:r>
            <a:br>
              <a:rPr lang="ar-IQ" b="1" dirty="0" smtClean="0"/>
            </a:br>
            <a:r>
              <a:rPr lang="ar-IQ" b="1" dirty="0" smtClean="0"/>
              <a:t>وَهَذا صَباحُ اليَومِ يَنعاكَ ضَوؤُهُ</a:t>
            </a:r>
            <a:br>
              <a:rPr lang="ar-IQ" b="1" dirty="0" smtClean="0"/>
            </a:br>
            <a:r>
              <a:rPr lang="ar-IQ" b="1" dirty="0" smtClean="0"/>
              <a:t>وَلَيلَتُهُ تَنعاكَ إِن كُنتَ تَشعُرُ</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مميزات أشعاره</a:t>
            </a:r>
            <a:endParaRPr lang="en-US" dirty="0"/>
          </a:p>
        </p:txBody>
      </p:sp>
      <p:sp>
        <p:nvSpPr>
          <p:cNvPr id="3" name="Content Placeholder 2"/>
          <p:cNvSpPr>
            <a:spLocks noGrp="1"/>
          </p:cNvSpPr>
          <p:nvPr>
            <p:ph idx="1"/>
          </p:nvPr>
        </p:nvSpPr>
        <p:spPr/>
        <p:txBody>
          <a:bodyPr/>
          <a:lstStyle/>
          <a:p>
            <a:pPr algn="r">
              <a:buNone/>
            </a:pPr>
            <a:r>
              <a:rPr lang="ar-IQ" dirty="0" smtClean="0"/>
              <a:t>وقد تميز شعر (أبي تمام) بجودة اللفظ وحسن المعاني، لكنه كان يكثر من استخدام التشبيهات والجناس والألفاظ المتشابهة والغموض في التعبير، وكان إمام الشعراء في عصره، حتى قيل فيه:</a:t>
            </a:r>
            <a:br>
              <a:rPr lang="ar-IQ" dirty="0" smtClean="0"/>
            </a:br>
            <a:r>
              <a:rPr lang="ar-IQ" dirty="0" smtClean="0"/>
              <a:t>(ما كان أحد من الشعراء يقدر أن يأخذ درهمًا بالشعر في</a:t>
            </a:r>
          </a:p>
          <a:p>
            <a:pPr algn="r">
              <a:buNone/>
            </a:pPr>
            <a:r>
              <a:rPr lang="ar-IQ" dirty="0" smtClean="0"/>
              <a:t>حياة أبي تمام، فلما مات تقاسم الشعراء ما كان يكسبه</a:t>
            </a:r>
          </a:p>
          <a:p>
            <a:pPr algn="r">
              <a:buNone/>
            </a:pPr>
            <a:r>
              <a:rPr lang="ar-IQ" dirty="0" smtClean="0"/>
              <a:t>وكان أبو تمام رقيق المشاعر، فدائمًا ما كان يحن إلى قريته (جاسم) يقول فيها:</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ar-IQ" dirty="0" smtClean="0"/>
              <a:t>نقِّل فؤادك حيث شئت من الهوى*****مــا الحـــب إلا للحبيــب الأول</a:t>
            </a:r>
            <a:br>
              <a:rPr lang="ar-IQ" dirty="0" smtClean="0"/>
            </a:br>
            <a:r>
              <a:rPr lang="ar-IQ" dirty="0" smtClean="0"/>
              <a:t>كم منزل في الأرض يألفه الفتــى*****وحنيـنـه أبـــدًا لأول</a:t>
            </a:r>
          </a:p>
          <a:p>
            <a:pPr algn="r">
              <a:buNone/>
            </a:pPr>
            <a:r>
              <a:rPr lang="ar-IQ" dirty="0" smtClean="0"/>
              <a:t>منــــزل</a:t>
            </a:r>
          </a:p>
          <a:p>
            <a:pPr algn="r">
              <a:buNone/>
            </a:pPr>
            <a:r>
              <a:rPr lang="ar-IQ" dirty="0" smtClean="0"/>
              <a:t>لم يتبع أبو تمام أساليب القدماء في بناء القصيدة وخرج بذلك على عمود الشعر وبلغ من الإجادة والروعة المبتكرة ما لم يبلغه شاعر آخر، وغادر مصر يغشى منازل الكرماء ويتفيأ ظل النعيم فأقبل عليه عشاق الأدب والمدح إقبالاً لم يترك لغيره مجالاً فيه.</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أسمه وكنيته</a:t>
            </a:r>
            <a:endParaRPr lang="en-US" b="1" dirty="0"/>
          </a:p>
        </p:txBody>
      </p:sp>
      <p:sp>
        <p:nvSpPr>
          <p:cNvPr id="3" name="Content Placeholder 2"/>
          <p:cNvSpPr>
            <a:spLocks noGrp="1"/>
          </p:cNvSpPr>
          <p:nvPr>
            <p:ph idx="1"/>
          </p:nvPr>
        </p:nvSpPr>
        <p:spPr/>
        <p:txBody>
          <a:bodyPr/>
          <a:lstStyle/>
          <a:p>
            <a:pPr algn="r">
              <a:buNone/>
            </a:pPr>
            <a:r>
              <a:rPr lang="ar-IQ" b="1" dirty="0" smtClean="0"/>
              <a:t>هو حبيب بن أوس بن الحارث الطائي، كنيته أبو تمام، أحد الشعراء المتميزين في العصر العباسي، تميز في فنون الشعر المختلفة من مدح وهجاء ووصف وغزل وغيرها، وإن كثر المدح والرثاء في شعره فقيل عنه "أبو تمام مداحة نواحة"، قال عنه ابن خلكان " أخذ في تحصيل الشعر فحفظ أربعة عشر ألف أرجوزة غير القصائد"، كما يقول عنه الباحثون في فنه: إن ديوانه ينبئ بإطلاعه العميق على القرآن الكريم وكتب التاريخ والفقه والنحو.</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نشأته وحياته</a:t>
            </a:r>
            <a:endParaRPr lang="en-US" b="1" dirty="0"/>
          </a:p>
        </p:txBody>
      </p:sp>
      <p:sp>
        <p:nvSpPr>
          <p:cNvPr id="3" name="Content Placeholder 2"/>
          <p:cNvSpPr>
            <a:spLocks noGrp="1"/>
          </p:cNvSpPr>
          <p:nvPr>
            <p:ph idx="1"/>
          </p:nvPr>
        </p:nvSpPr>
        <p:spPr/>
        <p:txBody>
          <a:bodyPr/>
          <a:lstStyle/>
          <a:p>
            <a:pPr algn="r">
              <a:buNone/>
            </a:pPr>
            <a:r>
              <a:rPr lang="ar-IQ" b="1" dirty="0" smtClean="0"/>
              <a:t>ولد في "جاسم" وهي إحدى القرى بسوريا بالقرب من دمشق عام 188هـ - 803م ، ويمتد نسبه إلى قبيلة طئ، كان والده خماراً فيها، ويقال أن والده كان نصرانياً يسمى ثادوس أو ثيودوس وان الابن قد أستبدل هذا الاسم بعد اعتناقه الإسلام إلى أوساً، ألتحق أبو تمام بأحد الكتاتيب بقريته لتلقي العلم إلا أن والده ما لبث أن أخرجه منه وذلك لتعلم مهنة الحياكة، ظهرت موهبته الشعرية مبكراً وقد بدأ حياته كشاعر من حمص.</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رحلاته وأسفاره</a:t>
            </a:r>
            <a:endParaRPr lang="en-US" dirty="0"/>
          </a:p>
        </p:txBody>
      </p:sp>
      <p:sp>
        <p:nvSpPr>
          <p:cNvPr id="3" name="Content Placeholder 2"/>
          <p:cNvSpPr>
            <a:spLocks noGrp="1"/>
          </p:cNvSpPr>
          <p:nvPr>
            <p:ph idx="1"/>
          </p:nvPr>
        </p:nvSpPr>
        <p:spPr/>
        <p:txBody>
          <a:bodyPr>
            <a:normAutofit fontScale="85000" lnSpcReduction="20000"/>
          </a:bodyPr>
          <a:lstStyle/>
          <a:p>
            <a:pPr algn="r">
              <a:buNone/>
            </a:pPr>
            <a:r>
              <a:rPr lang="ar-IQ" b="1" dirty="0" smtClean="0"/>
              <a:t>انتقل أبو تمام من دمشق إلى مصر، وبالقاهرة عمل على الدراسة والجلوس إلى مجالس العلماء والشعراء، فتردد على جامع عمرو بن العاص يستمع للأساتذة ويتلقى منهم العلم، واطلع على العلوم المختلفة سواء دينية أو لغوية وأدبية وغيرها من علوم الفلسفة والمنطق، مما أثرى ثقافته وانعكس على شعره. ثم قام أبو تمام بالتنقل بين المدن المصرية ثم ذهب إلى الإسكندرية فمكث بها خمس سنوات قبل أن يغادرها. كان أول من مدحه في مصر عياش بن لهيعة، والذي وهبه منحة قيمة ثم ما لبث أن دب خلاف بينهما فقام بهجائه. عاد أبو تمام مرة أخرى إلى الشام فقام بمدح أبا المغيث، ثم انتقل إلى العراق هذه الفترة التي تعد من أكثر فترات حياته تألقاً ففيها نظم أفضل أشعاره والتي تنوعت بين الرثاء والمدح والوصف ووصف المعارك والطبيعة وغيرها من القصائد.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a:buNone/>
            </a:pPr>
            <a:r>
              <a:rPr lang="ar-IQ" b="1" dirty="0" smtClean="0"/>
              <a:t>وانصرف أبو تمام إلى الرحلات، وأخذ ينشد الشعر في شتى البلاد، فذاع شعره وانتشر، حتى سمع به الخليفة المعتصم، فاستدعاه وقربه منه، فكان ذلك فاتحة خير عليه وتحسنت حالته، ولم يكن أبو تمام شاعرًا فحسب بل كان ذواقًا للشعر، وقد تجلت هذه الموهبة في عدد من الكتب التي اختار فيها ما أعجبه من أشعار القدماء والمحدثين وأشهرها (ديوان الحماسة) الذي ألفه وجمعه في خراسان، بعد أن نزل الثلج فأغلق الطريق، وحال بينه وبين الرحيل، فنزل ضيفًا في دار بها مكتبة ضمت الكثير من الدواوين الشعرية</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من أوائل الخلفاء الذين مدحهم المعتصم</a:t>
            </a:r>
            <a:endParaRPr lang="en-US" dirty="0"/>
          </a:p>
        </p:txBody>
      </p:sp>
      <p:sp>
        <p:nvSpPr>
          <p:cNvPr id="3" name="Content Placeholder 2"/>
          <p:cNvSpPr>
            <a:spLocks noGrp="1"/>
          </p:cNvSpPr>
          <p:nvPr>
            <p:ph idx="1"/>
          </p:nvPr>
        </p:nvSpPr>
        <p:spPr/>
        <p:txBody>
          <a:bodyPr/>
          <a:lstStyle/>
          <a:p>
            <a:pPr algn="r">
              <a:buNone/>
            </a:pPr>
            <a:r>
              <a:rPr lang="ar-IQ" b="1" dirty="0" smtClean="0"/>
              <a:t>كان الخليفة المأمون هو أول من مدحه أبو تمام من الخلفاء ولكنه لم تتوطد صلته مع المأمون مثلما حدث مع المعتصم، وبعد وفاة المأمون انتقل أبو تمام إلى خراسان ومنها إلى أذربيجان ثم عاد مرة أخرى إلى خراسان وخلال تنقلاته هذه نظم العديد من الأشعار.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أبو تمام والمعتصم</a:t>
            </a:r>
            <a:endParaRPr lang="en-US" dirty="0"/>
          </a:p>
        </p:txBody>
      </p:sp>
      <p:sp>
        <p:nvSpPr>
          <p:cNvPr id="3" name="Content Placeholder 2"/>
          <p:cNvSpPr>
            <a:spLocks noGrp="1"/>
          </p:cNvSpPr>
          <p:nvPr>
            <p:ph idx="1"/>
          </p:nvPr>
        </p:nvSpPr>
        <p:spPr/>
        <p:txBody>
          <a:bodyPr/>
          <a:lstStyle/>
          <a:p>
            <a:pPr algn="r">
              <a:buNone/>
            </a:pPr>
            <a:r>
              <a:rPr lang="ar-IQ" b="1" dirty="0" smtClean="0"/>
              <a:t>عاد بعد ذلك أبو تمام إلى بغداد حينما كان المعتصم خليفة فأجازه المعتصم وقدمه على شعراء عصره، وأثناء غزو الروم لبلاد المسلمين خرج أبو تمام مع جيش المعتصم ونظم الأشعار التي توصف المعركة والانتصارات التي حققها، مستخدماً العديد من الألفاظ والمعاني القوية مما قاله: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b="1" dirty="0" smtClean="0"/>
              <a:t>السَيفُ أَصدَقُ أَنباءً مِنَ الكُتُبِ</a:t>
            </a:r>
            <a:br>
              <a:rPr lang="ar-IQ" b="1" dirty="0" smtClean="0"/>
            </a:br>
            <a:r>
              <a:rPr lang="ar-IQ" b="1" dirty="0" smtClean="0"/>
              <a:t>في حَدِّهِ الحَدُّ بَينَ الجِدِّ وَاللَعِبِ</a:t>
            </a:r>
            <a:br>
              <a:rPr lang="ar-IQ" b="1" dirty="0" smtClean="0"/>
            </a:br>
            <a:r>
              <a:rPr lang="ar-IQ" b="1" dirty="0" smtClean="0"/>
              <a:t/>
            </a:r>
            <a:br>
              <a:rPr lang="ar-IQ" b="1" dirty="0" smtClean="0"/>
            </a:br>
            <a:r>
              <a:rPr lang="ar-IQ" b="1" dirty="0" smtClean="0"/>
              <a:t>بيضُ الصَفائِحِ لا سودُ الصَحائِفِ في</a:t>
            </a:r>
            <a:br>
              <a:rPr lang="ar-IQ" b="1" dirty="0" smtClean="0"/>
            </a:br>
            <a:r>
              <a:rPr lang="ar-IQ" b="1" dirty="0" smtClean="0"/>
              <a:t>مُتونِهِنَّ جَلاءُ الشَكِّ وَالرِيَبِ</a:t>
            </a:r>
            <a:br>
              <a:rPr lang="ar-IQ" b="1" dirty="0" smtClean="0"/>
            </a:br>
            <a:r>
              <a:rPr lang="ar-IQ" b="1" dirty="0" smtClean="0"/>
              <a:t/>
            </a:r>
            <a:br>
              <a:rPr lang="ar-IQ" b="1" dirty="0" smtClean="0"/>
            </a:br>
            <a:r>
              <a:rPr lang="ar-IQ" b="1" dirty="0" smtClean="0"/>
              <a:t>وَالعِلمُ في شُهُبِ الأَرماحِ لامِعَةً</a:t>
            </a:r>
            <a:br>
              <a:rPr lang="ar-IQ" b="1" dirty="0" smtClean="0"/>
            </a:br>
            <a:r>
              <a:rPr lang="ar-IQ" b="1" dirty="0" smtClean="0"/>
              <a:t>بَينَ الخَميسَينِ لا في السَبعَةِ الشُهُبِ</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buNone/>
            </a:pPr>
            <a:r>
              <a:rPr lang="ar-IQ" b="1" dirty="0" smtClean="0"/>
              <a:t>عاد أبو تمام بعد ذلك إلى سامرا، واتصل بابن أبي داؤد وابن الزيات وقام بوصف ثورة العباس بن المأمون، ثم ظهر في الشام، واستقر مرة أخرى في العراق، تولى بريد الموصل وسكن هو وأهله بها حتى توفى عام 231هـ - 845م .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740</Words>
  <Application>Microsoft Office PowerPoint</Application>
  <PresentationFormat>On-screen Show (4:3)</PresentationFormat>
  <Paragraphs>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أبوتمام</vt:lpstr>
      <vt:lpstr>أسمه وكنيته</vt:lpstr>
      <vt:lpstr>نشأته وحياته</vt:lpstr>
      <vt:lpstr>رحلاته وأسفاره</vt:lpstr>
      <vt:lpstr>Slide 5</vt:lpstr>
      <vt:lpstr>من أوائل الخلفاء الذين مدحهم المعتصم</vt:lpstr>
      <vt:lpstr>أبو تمام والمعتصم</vt:lpstr>
      <vt:lpstr>Slide 8</vt:lpstr>
      <vt:lpstr>Slide 9</vt:lpstr>
      <vt:lpstr>شعره وآثاره الأدبية</vt:lpstr>
      <vt:lpstr>Slide 11</vt:lpstr>
      <vt:lpstr>من شعره</vt:lpstr>
      <vt:lpstr>مميزات أشعاره</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Hero</dc:creator>
  <cp:lastModifiedBy>hero</cp:lastModifiedBy>
  <cp:revision>18</cp:revision>
  <dcterms:created xsi:type="dcterms:W3CDTF">2006-08-16T00:00:00Z</dcterms:created>
  <dcterms:modified xsi:type="dcterms:W3CDTF">2015-02-08T19:30:48Z</dcterms:modified>
</cp:coreProperties>
</file>