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CB6B-AE05-2B66-CF58-CDAA4E091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80955-38F2-56C1-983E-039E942A1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810F6-84F3-947D-3A77-F8758CF8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DEB75-EB60-9250-BEDF-5DADB286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78242-4E2B-2524-B0EE-D0F2B9A8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2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B71E-F31A-B992-9863-F4331640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B3A32-E4B6-DDC2-EE39-515E17DAE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58D91-F79D-8193-2C74-2C1CAD88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F7089-070E-D5F4-1771-38702373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2EE95-B6E6-2DDE-12D0-0296D867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4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4B2C12-2813-68A6-0A9C-BA4C27933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D8E46-7294-CB1B-42D3-8FA4AB30F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8BD58-64C8-10C9-7AAA-07216F69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8AF9E-45C4-D526-2693-37C1254A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4EAD4-CC56-5571-D5D6-58643DFF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FCDB0-1218-2A21-DB6A-E83F531B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5767-49E3-E0BC-5118-6A136557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BC3-6515-76A6-DBAD-9C53F62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F6C48-AB9A-AA4A-AD82-3BD93240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15506-7BC0-DC90-307C-95BE2296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2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C4F0-F5BC-6596-29D2-2A6A4F8C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01B72-82A8-8BB9-65F6-676AFA66E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294D3-6AD0-01D1-DA74-7BD3196C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B717B-6E91-9291-AB95-DC91B46B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7CA6-F175-C346-D13D-13AF8F11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3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B3B0-9EA8-3FE4-6608-FAEBF2C1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9E191-2FD3-B07E-6215-E11F8C7C0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691B7-3551-2CF9-BCEB-62B08E68E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410C1-75E8-154F-7B29-C646F300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20EB9-18DB-D100-1B2F-7266E7F2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655C2-FFC5-D268-8AC1-1E995AE8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1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EE1A-8ACA-1DA6-F8FA-B2259AB1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3E382-BFB4-046B-B09B-C701243C1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58601-82B0-5F1D-5F06-01925C967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D3ADE-5A16-F40E-6D9C-3004CB636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54417-0EE1-9820-4750-8BBE2AA0E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6E6417-8E98-A0B1-2F87-1A037738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CFAB5-1CF2-4E4B-5945-B152C3C7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365A7-75A7-BD9E-08BA-648E0F4A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3CF0-D758-2A63-4CBF-A17116F1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56B0E-7FF0-0F00-B56D-27F2B265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DC6C5-9AC8-3B25-B46B-3D87B94B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6D419-F4AF-4509-E32F-6FD52EA2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E2234-8CA5-6F27-A9E2-4DBF7D67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5F586-6C23-9A70-18B6-045CBC5E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A499E-1CC5-D35E-4D3D-84FB214E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0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D2F3-1C37-393B-8DD8-33199784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EBE43-9E24-B95C-9C96-6693CAAC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39DA0-8511-2C2B-5E88-6C57E550E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17714-2670-7896-DE78-8AD7A19E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B4E7A-6DE1-234F-3303-FD168709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0FC68-EA3D-6778-0432-22F69F02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0631A-A28B-28C7-B847-13128A7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81490-D817-F9C0-B3AD-B57E3983D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8742C-92D9-261F-C53C-07C20909C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C10AD-8BD6-6FBD-B728-0C832656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351CF-FEE8-042E-E6E1-C3E88B03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8ACA5-936B-EA0D-7467-34E9A13A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FA7E0-029D-6E03-FEAF-2CE7D752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3996F-00B9-DB88-0375-FAD446F7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3E0AD-F04E-5481-EB08-15DB47F87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1315-89CF-4D5F-B57D-9B62025262D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41C88-050C-C70C-7B22-05B6C136C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CEF98-5606-DDC1-82DF-105DF3C02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27F6C-85BB-4BBA-811E-84A92F871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25AA-48D4-B122-3C64-8403610A1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7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كوردناسى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4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2B2DDF8-BA41-2124-6FA8-A6F802584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622300"/>
            <a:ext cx="11691937" cy="6083300"/>
          </a:xfrm>
        </p:spPr>
        <p:txBody>
          <a:bodyPr>
            <a:normAutofit lnSpcReduction="10000"/>
          </a:bodyPr>
          <a:lstStyle/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-شيعرى طؤرانى / ليريك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 شيعرى داستانى / ئيثيك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3- شيعرى درامي /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شيعرى فيَركردن /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دووةم / ثةخشان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قسةيةكى طةيةنةرة و زمانى ئةقل و ذيرييةو دورة لة كيَش و سةروا .دةبيَتة دوو جؤر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1-ثةخشانى زانستى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 ثةخشان ئةدةبي (هونةري):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                  </a:t>
            </a:r>
            <a:b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جؤرةكانى ثةخشانى ئةدةبى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1-وتار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D50A33-7E42-F79C-D8C8-2C72B274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3" y="227013"/>
            <a:ext cx="11811000" cy="6400800"/>
          </a:xfrm>
        </p:spPr>
        <p:txBody>
          <a:bodyPr>
            <a:normAutofit/>
          </a:bodyPr>
          <a:lstStyle/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-ضيرِؤك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ضيرؤك.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3- رِؤمان :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4-نامة 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5- ذياننامة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6- خوتبة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7-شانؤطةرى: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7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08ADF-BE36-3B47-8687-805C9A4C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48" y="176752"/>
            <a:ext cx="11425287" cy="6504495"/>
          </a:xfrm>
        </p:spPr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يةكةم / جوطرافيا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بةشى يةكةم : دةروازةيةك بؤ كوردستان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زاراوةى كوردستان </a:t>
            </a:r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ل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ةضى يةوة هاتووة؟</a:t>
            </a:r>
            <a:endParaRPr lang="en-US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شويَن (ثيَطةى جوطرافي) </a:t>
            </a: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شويَنى ئةسترؤنؤمى</a:t>
            </a:r>
          </a:p>
          <a:p>
            <a:pPr marL="0" indent="0" algn="r">
              <a:buNone/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سنوور و رِووبةرو شيَوة</a:t>
            </a: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بةشي دووةم / تايبةتمةندى سروشتى كوردستان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1-بةرزوو نزمى (تؤبؤطرافيا)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1-ضياكان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طرد و تةثؤلَكةكان </a:t>
            </a:r>
            <a:endParaRPr lang="ar-IQ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3- دةشتةكا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IQ" sz="1800" b="1" dirty="0"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indent="0" algn="r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8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7ED0-F7FD-92BF-DE74-AB6F25B6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348792"/>
            <a:ext cx="10920167" cy="5828171"/>
          </a:xfrm>
        </p:spPr>
        <p:txBody>
          <a:bodyPr>
            <a:noAutofit/>
          </a:bodyPr>
          <a:lstStyle/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2-ئاوو هةواى كوردستان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ا-ثلةى طةرمى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ب- بارانى كوردستان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3-دةرامةتة ئاوييةكان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Ali_K_Alwand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طرنطترين رِووبارو دةرياضةكاني كوردستان بريتين لة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يةكةم : رِووبارةكان 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:-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          </a:t>
            </a:r>
            <a:r>
              <a:rPr lang="en-US" sz="1800" b="1" dirty="0">
                <a:effectLst/>
                <a:latin typeface="Ali_K_Alwand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لةخاكي كوردستاندا ضوار رِووباري طةورة سةرضاوة دةطرن ، كة بريتين لة:</a:t>
            </a:r>
            <a:b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 رِووباري ئاراس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لة ناوضةي ( بينطؤل ) لة توركيا سةرضاوة دةطريَت  و دةرِذيَتة دةرياي قةزوين.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2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رِووباري ديجلة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لة باكورى شارى (ديار بةكر) ةوة لة دةرياضةي (طوولجوك ) ةوة سةرضاوة دةطريَت  ، بة خاكى كوردساندا تيَثةر دةبيَت و دواتر  بة زةوييةكاني عيَراقدا بةرةو خوار تيَدةثةريَت تا  لة نزيك شاري ( بةسرِا ) لة طةلَ رِووبارى  ( فورِات)  تيَكةلَ بة يةك دةبنةوةو ( كةنداوي عةرِةب ) ثيَكدةهيَنن 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3- رِووباري فورات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بة دريَذترين رِووباري كوردستان دادةنريَت و لة دوو سةرضاوة ثيَكديَت ، يةكيَكيان (فرات صو)  ،   سةرضاوةكةي تريش (مراد صو) ئةم دوو لقةش لة باكووري ( ئالازيغ) دةطةنة يةكو رِووباري فورات ثيَكدةهيَنن.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رِووباري قيزيل ئؤزؤن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ئةم رِووبارة لة رِؤذئاواي شاري (ديواندةرة) ي كوردستاني رِؤذهةلاَت ، سةرضاوة دةطريَت و لة باشووري شاري (رِةشت) دةرِذيَتة دةرياي قةزوين.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4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74E7-D60F-CEB4-1246-DF607417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292232"/>
            <a:ext cx="11067068" cy="5884732"/>
          </a:xfrm>
        </p:spPr>
        <p:txBody>
          <a:bodyPr/>
          <a:lstStyle/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دووةم: زيَيةكان:-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زيَ لة رِووبار بضووكترة ، كوردستان لة ضةند زيَيةكي  طرنط ثيَك ديَت ، لةوانة: </a:t>
            </a:r>
            <a:b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1- زيَي طةورة </a:t>
            </a:r>
            <a:endParaRPr lang="ar-IQ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لقي هةرة طةورةي رِووباري ديجلةيةو لة كوردستاني باكوورةوة سةرضاوة دةطريَت بةرةو كوردستاني باشوور دريَذ دةبيَتةوة ، تاكو دةطاتة ئاوبةندي بيَخمة ، لةويَدا بةرةو باشووري رِؤذئاوا دةرِوات ، تاكو لة باشووري شاري موسلَ ، دةرِذيَتة نيَو رِووباري ديجلة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Ali_K_Alwand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 زيَي بضووك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بة دريَذترين لقي رِووباري ديجلة دةذميَردريَت، لة رِؤذئاواي شاري مهاباد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سةرضاوة دةطريَت و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لة سنووري قةلاَدزيَوة دةثةرِيَتة كوردستاني عيَراق و دةرِذيَتة ئاوبةندي دؤكان ، لةويَشةوة بةرةو ثرديَ ديَت ، لة ئةنجامدا لة طةلَ زيَي طةورةدا دةرِذيَتة رِووباري ديجلة.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              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زي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َيةكاني بةتليس و بؤتان لة كوردستاني باكوور.</a:t>
            </a:r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                        </a:t>
            </a:r>
            <a:b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4- زيَي سيروان لة كوردستاني رِؤذهةلاَت بةرةو كوردستاني باشوور دريَذدةبيَتةوة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7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93BBF-43D6-1068-17A4-3FF7D8069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320510"/>
            <a:ext cx="11340445" cy="6297105"/>
          </a:xfrm>
        </p:spPr>
        <p:txBody>
          <a:bodyPr/>
          <a:lstStyle/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سيَيةم : دةرياضةكان:-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لة كوردستان ضةند دةرياضةيةكى  طرنط هةن لةوانة:</a:t>
            </a:r>
            <a:b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 دةرياضةي وان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: طةورةترين دةرياضةية لة كوردستاندا ، دةكةويَتة باكووري كوردستان ،  ئاوةكةي  زؤر سويَرة بؤية هيض زيندةوةريَكى تيا ناذيت .   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              </a:t>
            </a:r>
            <a:b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</a:b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 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دةرياضةي ورميَ: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دةكةويَتة رِؤذهةلاَتي شاري ورميَ لة رِؤذهةلاَتي كوردستان .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دةرياضةي طوولجوك :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دةكةويَتة باكووري شاري دياربةكر ، بةرزاييةكةي 1155 م لةئاستي  دةرياوة.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4- 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دةرياضةي زريَبار (زريوار) :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دةكةويَتة ناوضةي سنة نزيك  شارؤضكةي مةريوان لة كوردستاني  رِؤذهةلاَت .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                        </a:t>
            </a:r>
            <a:r>
              <a:rPr lang="en-US" sz="1800" dirty="0">
                <a:effectLst/>
                <a:latin typeface="Ali_K_Alwand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A7B0921-DEC1-F412-D396-5F45FB4B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38" y="179388"/>
            <a:ext cx="11961812" cy="6438900"/>
          </a:xfrm>
        </p:spPr>
        <p:txBody>
          <a:bodyPr/>
          <a:lstStyle/>
          <a:p>
            <a:pPr marL="457200" algn="just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u="sng" dirty="0"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زمان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زمان و گرنگی زمان</a:t>
            </a:r>
          </a:p>
          <a:p>
            <a:pPr marL="2286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 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جؤرةكانى زمان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ا- زمانى قسةكردن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ب- زمانى نووسين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ج-زمانى جةستة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4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B868-C5E0-D41D-40FC-250686F5E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5" y="207390"/>
            <a:ext cx="11594969" cy="6749591"/>
          </a:xfrm>
        </p:spPr>
        <p:txBody>
          <a:bodyPr/>
          <a:lstStyle/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2- تایبەتییەكانی زمان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1-زمان هيَماية (رِةمزة)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زمان تايبةتة بةمرؤظ:</a:t>
            </a:r>
            <a:endParaRPr lang="ar-IQ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r"/>
            <a:r>
              <a:rPr lang="en-US" sz="1800" dirty="0">
                <a:effectLst/>
                <a:latin typeface="Ali_K_Alwand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1800" b="1" dirty="0">
                <a:effectLst/>
                <a:latin typeface="Ali_K_Alwand" pitchFamily="2" charset="-78"/>
                <a:ea typeface="Times New Roman" panose="02020603050405020304" pitchFamily="18" charset="0"/>
                <a:cs typeface="Ali_K_Alwand" pitchFamily="2" charset="-78"/>
              </a:rPr>
              <a:t>3-زمان دةنطة :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4- زمان داهيَنانة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5- زمان رِةفتارة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6- زمان سيستةمة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- مێژووی زمانی كوردی و قۆناغەكانی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0170" indent="180340" algn="justLow" rtl="1">
              <a:lnSpc>
                <a:spcPct val="115000"/>
              </a:lnSpc>
              <a:spcAft>
                <a:spcPts val="1000"/>
              </a:spcAft>
            </a:pPr>
            <a:r>
              <a:rPr lang="ar-J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زمانی كوردی له‌ ڕووی مێژووه‌وه‌ به‌ چه‌ند قۆناغێكدا تێپه‌ڕیوه‌، له‌وانه‌: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0170" indent="0" algn="justLow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1800" b="1" dirty="0"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1</a:t>
            </a:r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ـ قۆناغی زمانی كۆن:</a:t>
            </a:r>
            <a:endParaRPr lang="ar-IQ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Unikurd Diyako" panose="020B0604030504040204" pitchFamily="34" charset="-78"/>
            </a:endParaRPr>
          </a:p>
          <a:p>
            <a:pPr marR="90170" indent="0" algn="justLow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2ـ قۆناغی زمانی ناوه‌ند: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3ـ قۆناغی كوردی شێوه‌زاره‌: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J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Diyako" panose="020B0604030504040204" pitchFamily="34" charset="-78"/>
              </a:rPr>
              <a:t>4ـ قۆناغی زمانی نوێ: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7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260C37A-B350-BFE7-B596-4F9AD902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3" y="169863"/>
            <a:ext cx="11944350" cy="6688137"/>
          </a:xfrm>
        </p:spPr>
        <p:txBody>
          <a:bodyPr/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u="sng" dirty="0"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ضوارةم ئةدةب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يةكةم –ميَذووى ئةدةبى كوردى </a:t>
            </a:r>
            <a:endParaRPr lang="en-US" sz="1800" b="1" dirty="0">
              <a:effectLst/>
              <a:latin typeface="Unikurd Goran" panose="020B0604030504040204" pitchFamily="34" charset="-78"/>
              <a:ea typeface="Times New Roman" panose="02020603050405020304" pitchFamily="18" charset="0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1800" dirty="0">
                <a:solidFill>
                  <a:srgbClr val="000000"/>
                </a:solidFill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يةكةم//</a:t>
            </a:r>
            <a:r>
              <a:rPr lang="ar-SA" sz="1800" dirty="0">
                <a:solidFill>
                  <a:srgbClr val="000000"/>
                </a:solidFill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-</a:t>
            </a:r>
            <a:r>
              <a:rPr lang="ar-SA" sz="1800" b="1" dirty="0">
                <a:solidFill>
                  <a:srgbClr val="000000"/>
                </a:solidFill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ئةدةبي سةرزاري (فؤلكلؤر):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طرينطى و بةهاى فؤلكلؤرى كوردى و رِؤلى لة بونيادى شارستانى كورددا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1-فؤلكلؤر سامانيَكى طةورةى بةرهةمة ئةدةبيةكانى حةكايةت و مةتةلَ و...هتد لة خؤدةطريَت ، ئةمانةش جطة لة بةخشينى وانةو ثةندى جؤراو جؤر بة نةوةى نوىَ ، ضيَذيَكى رِؤحى خؤشيشى ثيَدةبةخشيَت 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2-دةقةكانى ئةدةبى فؤلكلؤرى كوردى لة كؤندا رِؤشنكةرةوةى رٍيَطا بوونة رِاستةوخؤ خةلَكيان بةرةو ئامانجة بالاَكان ئارِاستةكردوة 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solidFill>
                  <a:srgbClr val="000000"/>
                </a:solidFill>
                <a:effectLst/>
                <a:latin typeface="Unikurd Goran" panose="020B0604030504040204" pitchFamily="34" charset="-78"/>
                <a:ea typeface="Times New Roman" panose="02020603050405020304" pitchFamily="18" charset="0"/>
                <a:cs typeface="Ali_K_Alwand" pitchFamily="2" charset="-78"/>
              </a:rPr>
              <a:t>بةشةكانى فؤلكلؤر: 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1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-ئةفسانة 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:2-حةكايةت يان سةربردة  (</a:t>
            </a: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سةرطوزةشتة)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1000"/>
              </a:spcAf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8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3899-B8C0-5241-3917-A605B7C05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50829"/>
            <a:ext cx="11748940" cy="6617616"/>
          </a:xfrm>
        </p:spPr>
        <p:txBody>
          <a:bodyPr/>
          <a:lstStyle/>
          <a:p>
            <a:pPr algn="r"/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3-ثةندى ثيَشينان (قسةى نةستةق)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4-نوكتة :(طالَتةوطةث)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5-مةتةلَ 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r"/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6-طؤرانى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دووةم/ ئةدةبي نووسراو: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ئةو هونةرةية كة لة رِيَطاي نووسين و ضاثة وة  بلاَوكراوةتةوة و ئةدةبيَكي تارِادةيةك بةرزةو خاوةنةكةي ديارة.</a:t>
            </a: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ئةدةبى نوسراو ( شيعرو ثةخشان ) دةطريَتةوة .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يةكةم / شيعر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  دةربرِينيَكى كيَش و سةروادارة كة خةيالَ و سؤزو بير لة دارِشتنيدا رِؤلَى سةرةكى دةبينن 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جؤرةكانى شيعر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يؤنانييةكان شيعريان بؤ ضوار جؤر دابةش كردبوو 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1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768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Ali_K_Alwand</vt:lpstr>
      <vt:lpstr>Arial</vt:lpstr>
      <vt:lpstr>Calibri</vt:lpstr>
      <vt:lpstr>Calibri Light</vt:lpstr>
      <vt:lpstr>Unikurd Goran</vt:lpstr>
      <vt:lpstr>Office Theme</vt:lpstr>
      <vt:lpstr>كوردناسى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كوردناسى </dc:title>
  <dc:creator>Hero Abdulrahmn</dc:creator>
  <cp:lastModifiedBy>Hero Abdulrahmn</cp:lastModifiedBy>
  <cp:revision>15</cp:revision>
  <dcterms:created xsi:type="dcterms:W3CDTF">2023-11-16T20:23:29Z</dcterms:created>
  <dcterms:modified xsi:type="dcterms:W3CDTF">2023-11-16T21:57:42Z</dcterms:modified>
</cp:coreProperties>
</file>