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56" r:id="rId2"/>
    <p:sldId id="457" r:id="rId3"/>
    <p:sldId id="445" r:id="rId4"/>
    <p:sldId id="471" r:id="rId5"/>
    <p:sldId id="473" r:id="rId6"/>
    <p:sldId id="477" r:id="rId7"/>
    <p:sldId id="479" r:id="rId8"/>
    <p:sldId id="417" r:id="rId9"/>
    <p:sldId id="434" r:id="rId10"/>
    <p:sldId id="435" r:id="rId11"/>
    <p:sldId id="288" r:id="rId12"/>
    <p:sldId id="289" r:id="rId13"/>
    <p:sldId id="290" r:id="rId14"/>
    <p:sldId id="32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0" autoAdjust="0"/>
    <p:restoredTop sz="94660"/>
  </p:normalViewPr>
  <p:slideViewPr>
    <p:cSldViewPr>
      <p:cViewPr varScale="1">
        <p:scale>
          <a:sx n="68" d="100"/>
          <a:sy n="68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D010C-2369-4C3A-B3D3-EEFE94E53DEF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D9F64-1273-45A0-A501-BBA0285D47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54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2B22-0074-4204-A420-A12D6E7345F4}" type="datetime1">
              <a:rPr lang="en-US" smtClean="0"/>
              <a:pPr>
                <a:defRPr/>
              </a:pPr>
              <a:t>5/6/2020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www.drroosta.com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EA887-A8EB-4FA5-BC49-3933563067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CBDDF-B088-4F0D-941E-EFD0B68F0CEC}" type="datetime1">
              <a:rPr lang="en-US" smtClean="0"/>
              <a:pPr>
                <a:defRPr/>
              </a:pPr>
              <a:t>5/6/2020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www.drroosta.com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1274A-1322-496A-BE68-B47389F97A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F35DE-5CA9-46BB-8FBB-610FAF75441C}" type="datetime1">
              <a:rPr lang="en-US" smtClean="0"/>
              <a:pPr>
                <a:defRPr/>
              </a:pPr>
              <a:t>5/6/2020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www.drroosta.com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BDCF5-DD80-415A-AFF5-3782072948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46FB1-2ED4-4BEB-BCD8-C1553220AA0C}" type="datetime1">
              <a:rPr lang="en-US" smtClean="0"/>
              <a:pPr>
                <a:defRPr/>
              </a:pPr>
              <a:t>5/6/2020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www.drroosta.com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41108-9C83-430A-9941-65F4FCE1AF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73711-F8B7-432D-B18F-A2A1FBBB804B}" type="datetime1">
              <a:rPr lang="en-US" smtClean="0"/>
              <a:pPr>
                <a:defRPr/>
              </a:pPr>
              <a:t>5/6/2020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www.drroosta.com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0CFDF-EE0B-4CB7-BCCB-6A2B1308FE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581BE-B570-4D97-92A1-C1D5E01535CF}" type="datetime1">
              <a:rPr lang="en-US" smtClean="0"/>
              <a:pPr>
                <a:defRPr/>
              </a:pPr>
              <a:t>5/6/2020</a:t>
            </a:fld>
            <a:endParaRPr lang="en-US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www.drroosta.com</a:t>
            </a: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3F70B-C3CA-45A2-96C8-F52470EFC9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7CA1E-6418-4945-9666-DE6B89239E13}" type="datetime1">
              <a:rPr lang="en-US" smtClean="0"/>
              <a:pPr>
                <a:defRPr/>
              </a:pPr>
              <a:t>5/6/2020</a:t>
            </a:fld>
            <a:endParaRPr lang="en-US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www.drroosta.com</a:t>
            </a: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43945-809F-4533-B026-30726A764B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F7B85-FCCF-4897-BC7E-8D9060905795}" type="datetime1">
              <a:rPr lang="en-US" smtClean="0"/>
              <a:pPr>
                <a:defRPr/>
              </a:pPr>
              <a:t>5/6/2020</a:t>
            </a:fld>
            <a:endParaRPr lang="en-US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www.drroosta.com</a:t>
            </a:r>
            <a:endParaRPr 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4F134-B158-454E-AEC6-90F858796C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1AFE4-EB75-4183-8D18-ED607899730A}" type="datetime1">
              <a:rPr lang="en-US" smtClean="0"/>
              <a:pPr>
                <a:defRPr/>
              </a:pPr>
              <a:t>5/6/2020</a:t>
            </a:fld>
            <a:endParaRPr lang="en-US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www.drroosta.com</a:t>
            </a:r>
            <a:endParaRPr lang="en-US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A69B9-6232-4CD7-B22F-FF0C9E515B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C217F-B799-441D-8194-DFCDFF5C466B}" type="datetime1">
              <a:rPr lang="en-US" smtClean="0"/>
              <a:pPr>
                <a:defRPr/>
              </a:pPr>
              <a:t>5/6/2020</a:t>
            </a:fld>
            <a:endParaRPr lang="en-US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www.drroosta.com</a:t>
            </a: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95C85-48BD-4CDC-8694-5BBD78A696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90973-4C19-4AAE-A6BC-2E8AA0C6B363}" type="datetime1">
              <a:rPr lang="en-US" smtClean="0"/>
              <a:pPr>
                <a:defRPr/>
              </a:pPr>
              <a:t>5/6/2020</a:t>
            </a:fld>
            <a:endParaRPr lang="en-US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www.drroosta.com</a:t>
            </a: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BCB0-F454-4414-B199-95963ED385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411273-0341-4415-BAE1-AC269BD70036}" type="datetime1">
              <a:rPr lang="en-US" smtClean="0"/>
              <a:pPr>
                <a:defRPr/>
              </a:pPr>
              <a:t>5/6/2020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www.drroosta.com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782547-5217-40A6-8A6A-A2E9E3CBC6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1" y="533400"/>
            <a:ext cx="8305800" cy="5943600"/>
          </a:xfrm>
        </p:spPr>
        <p:txBody>
          <a:bodyPr rtlCol="0">
            <a:normAutofit/>
          </a:bodyPr>
          <a:lstStyle/>
          <a:p>
            <a:pPr marL="0" indent="0" algn="r" rtl="1" fontAlgn="auto">
              <a:spcAft>
                <a:spcPts val="0"/>
              </a:spcAft>
              <a:buNone/>
              <a:defRPr/>
            </a:pPr>
            <a:r>
              <a:rPr lang="ar-IQ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kurd Goran" pitchFamily="34" charset="-78"/>
                <a:cs typeface="Unikurd Goran" pitchFamily="34" charset="-78"/>
              </a:rPr>
              <a:t>چەمکی ئەدەبی بەراوردکاری:</a:t>
            </a:r>
          </a:p>
          <a:p>
            <a:pPr marL="0" indent="0" algn="r" rtl="1" fontAlgn="auto">
              <a:spcAft>
                <a:spcPts val="0"/>
              </a:spcAft>
              <a:buNone/>
              <a:defRPr/>
            </a:pPr>
            <a:r>
              <a:rPr lang="ar-IQ" sz="2800" b="1" dirty="0" smtClean="0">
                <a:solidFill>
                  <a:srgbClr val="FF0000"/>
                </a:solidFill>
                <a:latin typeface="Unikurd Goran" pitchFamily="34" charset="-78"/>
                <a:cs typeface="Unikurd Goran" pitchFamily="34" charset="-78"/>
              </a:rPr>
              <a:t>*</a:t>
            </a:r>
            <a:r>
              <a:rPr lang="ar-IQ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nikurd Goran" pitchFamily="34" charset="-78"/>
                <a:cs typeface="Unikurd Goran" pitchFamily="34" charset="-78"/>
              </a:rPr>
              <a:t> بریتییە لە بەراوردکردنی پەیوەندیه لێکچوەکانی نێوان ئەدەب و زمانە جیاوازەکان، بە پێی بۆچوونی قوتابخانەی فەرەنسی</a:t>
            </a:r>
          </a:p>
          <a:p>
            <a:pPr marL="0" indent="0" algn="r" rtl="1" fontAlgn="auto">
              <a:spcAft>
                <a:spcPts val="0"/>
              </a:spcAft>
              <a:buNone/>
              <a:defRPr/>
            </a:pPr>
            <a:r>
              <a:rPr lang="ar-IQ" sz="2800" b="1" dirty="0" smtClean="0">
                <a:solidFill>
                  <a:srgbClr val="FF0000"/>
                </a:solidFill>
                <a:latin typeface="Unikurd Goran" pitchFamily="34" charset="-78"/>
                <a:cs typeface="Unikurd Goran" pitchFamily="34" charset="-78"/>
              </a:rPr>
              <a:t>*</a:t>
            </a:r>
            <a:r>
              <a:rPr lang="ar-IQ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nikurd Goran" pitchFamily="34" charset="-78"/>
                <a:cs typeface="Unikurd Goran" pitchFamily="34" charset="-78"/>
              </a:rPr>
              <a:t> لە ئەمەریکادا بە پەیوەندییە لێکچووەکانی ئەدەبە جیاوازەکان بەراورد کراوە لەگەڵ ئەدەب و تەواوی هونەرەکانی هزری مرۆڤایەتی.</a:t>
            </a:r>
          </a:p>
          <a:p>
            <a:pPr marL="0" indent="0" algn="r" rtl="1" fontAlgn="auto">
              <a:spcAft>
                <a:spcPts val="0"/>
              </a:spcAft>
              <a:buNone/>
              <a:defRPr/>
            </a:pPr>
            <a:r>
              <a:rPr lang="ar-IQ" sz="2800" b="1" dirty="0" smtClean="0">
                <a:solidFill>
                  <a:srgbClr val="FF0000"/>
                </a:solidFill>
                <a:latin typeface="Unikurd Goran" pitchFamily="34" charset="-78"/>
                <a:cs typeface="Unikurd Goran" pitchFamily="34" charset="-78"/>
              </a:rPr>
              <a:t>*</a:t>
            </a:r>
            <a:r>
              <a:rPr lang="ar-IQ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nikurd Goran" pitchFamily="34" charset="-78"/>
                <a:cs typeface="Unikurd Goran" pitchFamily="34" charset="-78"/>
              </a:rPr>
              <a:t> جیاوازی زمان، ئەدەبی بەراوردکاری دەبێت لە نێوان زمانە جیاوازەکان بێت. بە پێی بۆچوونی قوتابخانەی فەرەنسی</a:t>
            </a:r>
          </a:p>
          <a:p>
            <a:pPr marL="0" indent="0" algn="r" rtl="1" fontAlgn="auto">
              <a:spcAft>
                <a:spcPts val="0"/>
              </a:spcAft>
              <a:buNone/>
              <a:defRPr/>
            </a:pPr>
            <a:r>
              <a:rPr lang="ar-IQ" sz="2800" b="1" dirty="0" smtClean="0">
                <a:solidFill>
                  <a:srgbClr val="FF0000"/>
                </a:solidFill>
                <a:latin typeface="Unikurd Goran" pitchFamily="34" charset="-78"/>
                <a:cs typeface="Unikurd Goran" pitchFamily="34" charset="-78"/>
              </a:rPr>
              <a:t>*</a:t>
            </a:r>
            <a:r>
              <a:rPr lang="ar-IQ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nikurd Goran" pitchFamily="34" charset="-78"/>
                <a:cs typeface="Unikurd Goran" pitchFamily="34" charset="-78"/>
              </a:rPr>
              <a:t> لە قوتابخانەی ئەمەریکی لە نێوان یەک زماندا بەراورد روو دەدات، بە مەرجێک میللەتەکان جیاواز بن و خاوەن کلتور و ڕێسای تایبەت بە خۆیان بن  </a:t>
            </a:r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www.drroosta.com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/>
          <p:cNvSpPr>
            <a:spLocks noChangeArrowheads="1"/>
          </p:cNvSpPr>
          <p:nvPr/>
        </p:nvSpPr>
        <p:spPr bwMode="auto">
          <a:xfrm>
            <a:off x="2133600" y="762000"/>
            <a:ext cx="3240191" cy="2627516"/>
          </a:xfrm>
          <a:prstGeom prst="ellipse">
            <a:avLst/>
          </a:prstGeom>
          <a:solidFill>
            <a:srgbClr val="00206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4800" b="1" u="none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5105400" y="838200"/>
            <a:ext cx="3236861" cy="2598020"/>
          </a:xfrm>
          <a:prstGeom prst="ellipse">
            <a:avLst/>
          </a:prstGeom>
          <a:solidFill>
            <a:srgbClr val="00206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4800" b="1" u="none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3505200" y="2895600"/>
            <a:ext cx="3460954" cy="2519362"/>
          </a:xfrm>
          <a:prstGeom prst="ellipse">
            <a:avLst/>
          </a:prstGeom>
          <a:solidFill>
            <a:srgbClr val="00206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4800" b="1" u="none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" name="Oval 7"/>
          <p:cNvSpPr>
            <a:spLocks noChangeArrowheads="1"/>
          </p:cNvSpPr>
          <p:nvPr/>
        </p:nvSpPr>
        <p:spPr bwMode="auto">
          <a:xfrm>
            <a:off x="3810000" y="2286000"/>
            <a:ext cx="2819400" cy="13599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a-IR" b="1" u="none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animBg="1"/>
      <p:bldP spid="16389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Oval 4"/>
          <p:cNvSpPr>
            <a:spLocks noChangeArrowheads="1"/>
          </p:cNvSpPr>
          <p:nvPr/>
        </p:nvSpPr>
        <p:spPr bwMode="auto">
          <a:xfrm>
            <a:off x="3352800" y="3342519"/>
            <a:ext cx="3657600" cy="2524881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/>
            <a:endParaRPr lang="en-US" sz="36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3973" name="Oval 5"/>
          <p:cNvSpPr>
            <a:spLocks noChangeArrowheads="1"/>
          </p:cNvSpPr>
          <p:nvPr/>
        </p:nvSpPr>
        <p:spPr bwMode="auto">
          <a:xfrm>
            <a:off x="5105400" y="1219200"/>
            <a:ext cx="3352800" cy="2590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/>
            <a:endParaRPr lang="en-US" sz="36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3974" name="Oval 6"/>
          <p:cNvSpPr>
            <a:spLocks noChangeArrowheads="1"/>
          </p:cNvSpPr>
          <p:nvPr/>
        </p:nvSpPr>
        <p:spPr bwMode="auto">
          <a:xfrm>
            <a:off x="1981200" y="1132719"/>
            <a:ext cx="3429000" cy="279793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/>
            <a:endParaRPr lang="en-US" sz="36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581400" y="2982685"/>
            <a:ext cx="3505200" cy="82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www.drroosta.com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nimBg="1"/>
      <p:bldP spid="83973" grpId="0" animBg="1"/>
      <p:bldP spid="83974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152400"/>
            <a:ext cx="6400800" cy="9906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r" rtl="1"/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600200"/>
            <a:ext cx="6607175" cy="4997450"/>
          </a:xfrm>
        </p:spPr>
        <p:txBody>
          <a:bodyPr/>
          <a:lstStyle/>
          <a:p>
            <a:pPr rtl="1"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www.drroosta.com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629400" cy="10668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rtl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600200"/>
            <a:ext cx="6172200" cy="45259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www.drroosta.com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/>
          <a:lstStyle/>
          <a:p>
            <a:pPr algn="r" rtl="1"/>
            <a:endParaRPr lang="en-US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600200"/>
            <a:ext cx="6781800" cy="4525963"/>
          </a:xfrm>
        </p:spPr>
        <p:txBody>
          <a:bodyPr/>
          <a:lstStyle/>
          <a:p>
            <a:pPr algn="r" rtl="1"/>
            <a:endParaRPr lang="fa-IR" b="1" dirty="0" smtClean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www.drroosta.com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33600" y="838201"/>
            <a:ext cx="6553200" cy="4190999"/>
          </a:xfrm>
        </p:spPr>
        <p:txBody>
          <a:bodyPr rtlCol="0">
            <a:normAutofit/>
          </a:bodyPr>
          <a:lstStyle/>
          <a:p>
            <a:pPr algn="ctr" rtl="1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www.drroosta.com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/>
          <p:cNvSpPr>
            <a:spLocks noChangeArrowheads="1"/>
          </p:cNvSpPr>
          <p:nvPr/>
        </p:nvSpPr>
        <p:spPr bwMode="auto">
          <a:xfrm>
            <a:off x="1717926" y="805618"/>
            <a:ext cx="3240191" cy="262751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4000" b="1" u="none" dirty="0">
              <a:ln w="18415" cmpd="sng">
                <a:noFill/>
                <a:prstDash val="solid"/>
              </a:ln>
              <a:latin typeface="Arial" charset="0"/>
            </a:endParaRP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4616705" y="777062"/>
            <a:ext cx="3236861" cy="25980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3600" b="1" u="none" dirty="0">
              <a:ln w="18415" cmpd="sng">
                <a:noFill/>
                <a:prstDash val="solid"/>
              </a:ln>
              <a:latin typeface="Arial" charset="0"/>
            </a:endParaRP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2920227" y="3128239"/>
            <a:ext cx="3460954" cy="251936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endParaRPr lang="en-US" sz="4000" b="1" u="none" dirty="0">
              <a:ln w="18415" cmpd="sng">
                <a:noFill/>
                <a:prstDash val="solid"/>
              </a:ln>
              <a:latin typeface="Arial" charset="0"/>
            </a:endParaRPr>
          </a:p>
        </p:txBody>
      </p:sp>
      <p:sp>
        <p:nvSpPr>
          <p:cNvPr id="14" name="Oval 7"/>
          <p:cNvSpPr>
            <a:spLocks noChangeArrowheads="1"/>
          </p:cNvSpPr>
          <p:nvPr/>
        </p:nvSpPr>
        <p:spPr bwMode="auto">
          <a:xfrm>
            <a:off x="3200400" y="2637257"/>
            <a:ext cx="2971800" cy="13599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a-IR" sz="3200" b="1" u="none" dirty="0" smtClean="0">
              <a:solidFill>
                <a:schemeClr val="bg1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www.drroosta.com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animBg="1"/>
      <p:bldP spid="16389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619" name="Oval 3"/>
          <p:cNvSpPr>
            <a:spLocks noChangeArrowheads="1"/>
          </p:cNvSpPr>
          <p:nvPr/>
        </p:nvSpPr>
        <p:spPr bwMode="auto">
          <a:xfrm>
            <a:off x="838200" y="2133600"/>
            <a:ext cx="2514600" cy="23764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a-IR" sz="6000" b="1" u="none" dirty="0">
              <a:latin typeface="Garamond" pitchFamily="18" charset="0"/>
            </a:endParaRPr>
          </a:p>
        </p:txBody>
      </p:sp>
      <p:sp>
        <p:nvSpPr>
          <p:cNvPr id="1519620" name="Oval 4"/>
          <p:cNvSpPr>
            <a:spLocks noChangeArrowheads="1"/>
          </p:cNvSpPr>
          <p:nvPr/>
        </p:nvSpPr>
        <p:spPr bwMode="auto">
          <a:xfrm>
            <a:off x="5638800" y="2133600"/>
            <a:ext cx="2590800" cy="23764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a-IR" sz="6000" b="1" u="none" dirty="0">
              <a:latin typeface="Garamond" pitchFamily="18" charset="0"/>
            </a:endParaRPr>
          </a:p>
        </p:txBody>
      </p:sp>
      <p:sp>
        <p:nvSpPr>
          <p:cNvPr id="1519621" name="Oval 5"/>
          <p:cNvSpPr>
            <a:spLocks noChangeArrowheads="1"/>
          </p:cNvSpPr>
          <p:nvPr/>
        </p:nvSpPr>
        <p:spPr bwMode="auto">
          <a:xfrm>
            <a:off x="3124200" y="4114800"/>
            <a:ext cx="2736850" cy="22098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a-IR" sz="6000" b="1" u="none" dirty="0">
              <a:latin typeface="Garamond" pitchFamily="18" charset="0"/>
            </a:endParaRPr>
          </a:p>
        </p:txBody>
      </p:sp>
      <p:sp>
        <p:nvSpPr>
          <p:cNvPr id="1519622" name="Oval 6"/>
          <p:cNvSpPr>
            <a:spLocks noChangeArrowheads="1"/>
          </p:cNvSpPr>
          <p:nvPr/>
        </p:nvSpPr>
        <p:spPr bwMode="auto">
          <a:xfrm>
            <a:off x="3200400" y="457200"/>
            <a:ext cx="2736850" cy="2057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a-IR" sz="6000" b="1" u="none" dirty="0">
              <a:latin typeface="Garamond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429000" y="2514600"/>
            <a:ext cx="2209800" cy="1600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www.drroosta.com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19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1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19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19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9619" grpId="0" animBg="1"/>
      <p:bldP spid="1519620" grpId="0" animBg="1"/>
      <p:bldP spid="1519621" grpId="0" animBg="1"/>
      <p:bldP spid="1519622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609600"/>
            <a:ext cx="6858000" cy="5516563"/>
          </a:xfrm>
        </p:spPr>
        <p:txBody>
          <a:bodyPr/>
          <a:lstStyle/>
          <a:p>
            <a:pPr algn="r" rtl="1">
              <a:buFont typeface="Wingdings" pitchFamily="2" charset="2"/>
              <a:buChar char="v"/>
            </a:pP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www.drroosta.com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990600"/>
            <a:ext cx="6781800" cy="513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www.drroosta.com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838200"/>
            <a:ext cx="6553200" cy="4724400"/>
          </a:xfrm>
        </p:spPr>
        <p:txBody>
          <a:bodyPr>
            <a:normAutofit/>
          </a:bodyPr>
          <a:lstStyle/>
          <a:p>
            <a:pPr algn="r" rtl="1"/>
            <a:endParaRPr lang="fa-IR" b="1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www.drroosta.com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74638"/>
            <a:ext cx="6477000" cy="1143000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7086600" cy="4800600"/>
          </a:xfrm>
        </p:spPr>
        <p:txBody>
          <a:bodyPr/>
          <a:lstStyle/>
          <a:p>
            <a:pPr algn="r" rtl="1">
              <a:buFont typeface="Wingdings" pitchFamily="2" charset="2"/>
              <a:buChar char="ü"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www.drroosta.com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/>
          <p:cNvSpPr>
            <a:spLocks noChangeArrowheads="1"/>
          </p:cNvSpPr>
          <p:nvPr/>
        </p:nvSpPr>
        <p:spPr bwMode="auto">
          <a:xfrm>
            <a:off x="653846" y="117987"/>
            <a:ext cx="2881313" cy="2519362"/>
          </a:xfrm>
          <a:prstGeom prst="ellipse">
            <a:avLst/>
          </a:prstGeom>
          <a:solidFill>
            <a:srgbClr val="00206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4800" b="1" u="none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5690829" y="127819"/>
            <a:ext cx="2881313" cy="2519362"/>
          </a:xfrm>
          <a:prstGeom prst="ellipse">
            <a:avLst/>
          </a:prstGeom>
          <a:solidFill>
            <a:srgbClr val="00206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4800" b="1" u="none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5695029" y="3847947"/>
            <a:ext cx="2881313" cy="2519362"/>
          </a:xfrm>
          <a:prstGeom prst="ellipse">
            <a:avLst/>
          </a:prstGeom>
          <a:solidFill>
            <a:srgbClr val="00206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4800" b="1" u="none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635052" y="3779120"/>
            <a:ext cx="2881312" cy="2519362"/>
          </a:xfrm>
          <a:prstGeom prst="ellipse">
            <a:avLst/>
          </a:prstGeom>
          <a:solidFill>
            <a:srgbClr val="00206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4800" b="1" u="none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3174078" y="1995948"/>
            <a:ext cx="2881313" cy="2519363"/>
          </a:xfrm>
          <a:prstGeom prst="ellipse">
            <a:avLst/>
          </a:prstGeom>
          <a:solidFill>
            <a:srgbClr val="00206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6000" b="1" u="none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V="1">
            <a:off x="5720326" y="2155877"/>
            <a:ext cx="288925" cy="2873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5783519" y="4014686"/>
            <a:ext cx="288925" cy="2873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3269380" y="2116548"/>
            <a:ext cx="288925" cy="2873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V="1">
            <a:off x="3191132" y="3958713"/>
            <a:ext cx="288925" cy="2873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animBg="1"/>
      <p:bldP spid="16388" grpId="0" animBg="1"/>
      <p:bldP spid="16389" grpId="0" animBg="1"/>
      <p:bldP spid="16390" grpId="0" animBg="1"/>
      <p:bldP spid="16391" grpId="0" animBg="1"/>
      <p:bldP spid="16392" grpId="0" animBg="1"/>
      <p:bldP spid="16393" grpId="0" animBg="1"/>
      <p:bldP spid="16394" grpId="0" animBg="1"/>
    </p:bldLst>
  </p:timing>
</p:sld>
</file>

<file path=ppt/theme/theme1.xml><?xml version="1.0" encoding="utf-8"?>
<a:theme xmlns:a="http://schemas.openxmlformats.org/drawingml/2006/main" name="16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160</Template>
  <TotalTime>484</TotalTime>
  <Words>95</Words>
  <Application>Microsoft Office PowerPoint</Application>
  <PresentationFormat>On-screen Show (4:3)</PresentationFormat>
  <Paragraphs>17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160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مدیریت بحران</dc:title>
  <dc:creator>Marjan</dc:creator>
  <cp:lastModifiedBy>ha</cp:lastModifiedBy>
  <cp:revision>112</cp:revision>
  <dcterms:created xsi:type="dcterms:W3CDTF">2010-12-25T05:05:55Z</dcterms:created>
  <dcterms:modified xsi:type="dcterms:W3CDTF">2020-05-06T20:07:12Z</dcterms:modified>
</cp:coreProperties>
</file>