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C23C29-5271-43E6-9077-4CFF2A0354C0}" type="datetimeFigureOut">
              <a:rPr lang="fa-IR" smtClean="0"/>
              <a:t>02/11/1439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0B8E04C-03D0-4BFD-9881-C479139E804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757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4960137"/>
            <a:ext cx="7772400" cy="146304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09541" y="6470704"/>
            <a:ext cx="5901459" cy="274320"/>
          </a:xfrm>
        </p:spPr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865642" y="5234457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814857"/>
            <a:ext cx="10693399" cy="914400"/>
          </a:xfrm>
        </p:spPr>
        <p:txBody>
          <a:bodyPr>
            <a:normAutofit/>
          </a:bodyPr>
          <a:lstStyle>
            <a:lvl1pPr algn="r">
              <a:defRPr sz="3600"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729257"/>
            <a:ext cx="10693400" cy="4580103"/>
          </a:xfrm>
        </p:spPr>
        <p:txBody>
          <a:bodyPr>
            <a:normAutofit/>
          </a:bodyPr>
          <a:lstStyle>
            <a:lvl1pPr>
              <a:defRPr sz="2800">
                <a:cs typeface="B Nazanin" panose="00000400000000000000" pitchFamily="2" charset="-78"/>
              </a:defRPr>
            </a:lvl1pPr>
            <a:lvl2pPr>
              <a:defRPr sz="2400">
                <a:cs typeface="B Nazanin" panose="00000400000000000000" pitchFamily="2" charset="-78"/>
              </a:defRPr>
            </a:lvl2pPr>
            <a:lvl3pPr>
              <a:defRPr sz="2000">
                <a:cs typeface="B Nazanin" panose="00000400000000000000" pitchFamily="2" charset="-78"/>
              </a:defRPr>
            </a:lvl3pPr>
            <a:lvl4pPr>
              <a:defRPr sz="2000">
                <a:cs typeface="B Nazanin" panose="00000400000000000000" pitchFamily="2" charset="-78"/>
              </a:defRPr>
            </a:lvl4pPr>
            <a:lvl5pPr>
              <a:defRPr sz="2000"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6600" y="6470704"/>
            <a:ext cx="2154143" cy="274320"/>
          </a:xfrm>
        </p:spPr>
        <p:txBody>
          <a:bodyPr/>
          <a:lstStyle/>
          <a:p>
            <a:fld id="{A5D3794B-289A-4A80-97D7-111025398D45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6604610" cy="27432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fa-IR" dirty="0" smtClean="0"/>
              <a:t>آموزش واژه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11447542" y="814857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 userDrawn="1"/>
        </p:nvSpPr>
        <p:spPr>
          <a:xfrm>
            <a:off x="114300" y="6202680"/>
            <a:ext cx="622300" cy="57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dirty="0" smtClean="0">
                <a:cs typeface="B Titr" panose="00000700000000000000" pitchFamily="2" charset="-78"/>
              </a:rPr>
              <a:t>آموزش واژه</a:t>
            </a:r>
            <a:endParaRPr lang="fa-IR" sz="54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2400" b="1" dirty="0" smtClean="0">
                <a:cs typeface="B Titr" panose="00000700000000000000" pitchFamily="2" charset="-78"/>
              </a:rPr>
              <a:t>مروارید طالبی</a:t>
            </a:r>
            <a:endParaRPr lang="fa-IR" sz="24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27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واژه چیست؟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تکواژ: کوچک‏ترین واحد غیرقابل تجزیه زبان که دارای معنی و یا نقش دستوری است، مانند: آب، ها، از</a:t>
            </a:r>
            <a:endParaRPr lang="en-US" dirty="0"/>
          </a:p>
          <a:p>
            <a:r>
              <a:rPr lang="fa-IR" dirty="0"/>
              <a:t>واژه: کوچک‏ترین واحد معنی‌دار زبان که از یک یا چند تکواژ تشکیل شده است، مانند: آب، </a:t>
            </a:r>
            <a:r>
              <a:rPr lang="fa-IR" dirty="0" smtClean="0"/>
              <a:t>آبشار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674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</TotalTime>
  <Words>55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 Nazanin</vt:lpstr>
      <vt:lpstr>B Titr</vt:lpstr>
      <vt:lpstr>Calibri</vt:lpstr>
      <vt:lpstr>Tw Cen MT</vt:lpstr>
      <vt:lpstr>Tw Cen MT Condensed</vt:lpstr>
      <vt:lpstr>Wingdings 3</vt:lpstr>
      <vt:lpstr>Integral</vt:lpstr>
      <vt:lpstr>آموزش واژه</vt:lpstr>
      <vt:lpstr>واژه چیست؟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talebi</dc:creator>
  <cp:lastModifiedBy>talebi</cp:lastModifiedBy>
  <cp:revision>6</cp:revision>
  <dcterms:created xsi:type="dcterms:W3CDTF">2018-07-14T04:03:34Z</dcterms:created>
  <dcterms:modified xsi:type="dcterms:W3CDTF">2018-07-14T05:05:15Z</dcterms:modified>
</cp:coreProperties>
</file>