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4" r:id="rId3"/>
    <p:sldId id="268" r:id="rId4"/>
    <p:sldId id="269" r:id="rId5"/>
    <p:sldId id="270" r:id="rId6"/>
    <p:sldId id="27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4B2F7A-5172-4B44-81A7-43B39A2B3DE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ar-SA"/>
        </a:p>
      </dgm:t>
    </dgm:pt>
    <dgm:pt modelId="{732B47D2-70C6-4E9D-8DFC-8927604CAAFC}">
      <dgm:prSet phldrT="[Text]" custT="1"/>
      <dgm:spPr/>
      <dgm:t>
        <a:bodyPr/>
        <a:lstStyle/>
        <a:p>
          <a:pPr rtl="1"/>
          <a:r>
            <a:rPr lang="ar-IQ" sz="3200" dirty="0"/>
            <a:t>تقديم المشاريع </a:t>
          </a:r>
          <a:endParaRPr lang="ar-SA" sz="3200" dirty="0"/>
        </a:p>
      </dgm:t>
    </dgm:pt>
    <dgm:pt modelId="{F71ADAAF-10D1-4ED5-B577-A903D1BA1DBF}" type="parTrans" cxnId="{9EE8E9C6-8BED-4213-85C8-F4377ED57D06}">
      <dgm:prSet/>
      <dgm:spPr/>
      <dgm:t>
        <a:bodyPr/>
        <a:lstStyle/>
        <a:p>
          <a:pPr rtl="1"/>
          <a:endParaRPr lang="ar-SA"/>
        </a:p>
      </dgm:t>
    </dgm:pt>
    <dgm:pt modelId="{1D4E1894-A903-41A9-8B54-B295CE4BD89E}" type="sibTrans" cxnId="{9EE8E9C6-8BED-4213-85C8-F4377ED57D06}">
      <dgm:prSet/>
      <dgm:spPr/>
      <dgm:t>
        <a:bodyPr/>
        <a:lstStyle/>
        <a:p>
          <a:pPr rtl="1"/>
          <a:endParaRPr lang="ar-SA"/>
        </a:p>
      </dgm:t>
    </dgm:pt>
    <dgm:pt modelId="{A2C203E9-A50D-4C4C-9ECC-26AA31081056}">
      <dgm:prSet phldrT="[Text]" phldr="1" custT="1"/>
      <dgm:spPr/>
      <dgm:t>
        <a:bodyPr/>
        <a:lstStyle/>
        <a:p>
          <a:pPr rtl="1"/>
          <a:endParaRPr lang="ar-SA" sz="2400"/>
        </a:p>
      </dgm:t>
    </dgm:pt>
    <dgm:pt modelId="{2C6A2BF9-35BA-418D-9796-6335371BDCE2}" type="parTrans" cxnId="{DE4104DC-A85A-42EA-B170-5747F1011FC1}">
      <dgm:prSet/>
      <dgm:spPr/>
      <dgm:t>
        <a:bodyPr/>
        <a:lstStyle/>
        <a:p>
          <a:pPr rtl="1"/>
          <a:endParaRPr lang="ar-SA"/>
        </a:p>
      </dgm:t>
    </dgm:pt>
    <dgm:pt modelId="{EBE0CE92-1366-42A2-B5D9-D862E6624AFA}" type="sibTrans" cxnId="{DE4104DC-A85A-42EA-B170-5747F1011FC1}">
      <dgm:prSet/>
      <dgm:spPr/>
      <dgm:t>
        <a:bodyPr/>
        <a:lstStyle/>
        <a:p>
          <a:pPr rtl="1"/>
          <a:endParaRPr lang="ar-SA"/>
        </a:p>
      </dgm:t>
    </dgm:pt>
    <dgm:pt modelId="{322D3678-5A56-4215-A13D-67ECC6E3B256}">
      <dgm:prSet phldrT="[Text]" custT="1"/>
      <dgm:spPr/>
      <dgm:t>
        <a:bodyPr/>
        <a:lstStyle/>
        <a:p>
          <a:pPr rtl="1"/>
          <a:r>
            <a:rPr lang="ar-IQ" sz="2400" dirty="0"/>
            <a:t>وهي المرحلة الأولى التي مرت بها إنشاء المنظمات الدولية وتمثلت في تقديم مقترحات لانشاء منظمة دولية لتحقيق التوازن الدولي</a:t>
          </a:r>
          <a:endParaRPr lang="ar-SA" sz="2400" dirty="0"/>
        </a:p>
      </dgm:t>
    </dgm:pt>
    <dgm:pt modelId="{CD80BFC6-C3AA-4004-8769-0D5486A3EF90}" type="parTrans" cxnId="{EBFB4BA6-F3D8-42C9-ADF3-F730FD01BC02}">
      <dgm:prSet/>
      <dgm:spPr/>
      <dgm:t>
        <a:bodyPr/>
        <a:lstStyle/>
        <a:p>
          <a:pPr rtl="1"/>
          <a:endParaRPr lang="ar-SA"/>
        </a:p>
      </dgm:t>
    </dgm:pt>
    <dgm:pt modelId="{283C1FC0-8C77-4E37-9866-25A3D90E877F}" type="sibTrans" cxnId="{EBFB4BA6-F3D8-42C9-ADF3-F730FD01BC02}">
      <dgm:prSet/>
      <dgm:spPr/>
      <dgm:t>
        <a:bodyPr/>
        <a:lstStyle/>
        <a:p>
          <a:pPr rtl="1"/>
          <a:endParaRPr lang="ar-SA"/>
        </a:p>
      </dgm:t>
    </dgm:pt>
    <dgm:pt modelId="{E2FE5F28-B513-4453-9808-DC8304BC871D}">
      <dgm:prSet phldrT="[Text]"/>
      <dgm:spPr/>
      <dgm:t>
        <a:bodyPr/>
        <a:lstStyle/>
        <a:p>
          <a:pPr rtl="1"/>
          <a:r>
            <a:rPr lang="ar-IQ" dirty="0"/>
            <a:t>المؤتمرات</a:t>
          </a:r>
          <a:endParaRPr lang="ar-SA" dirty="0"/>
        </a:p>
      </dgm:t>
    </dgm:pt>
    <dgm:pt modelId="{D4BC84E1-63E1-4DD8-A961-F9CBC632D3A0}" type="parTrans" cxnId="{65E0541B-A44F-47D3-A0DA-404EF9D9A01B}">
      <dgm:prSet/>
      <dgm:spPr/>
      <dgm:t>
        <a:bodyPr/>
        <a:lstStyle/>
        <a:p>
          <a:pPr rtl="1"/>
          <a:endParaRPr lang="ar-SA"/>
        </a:p>
      </dgm:t>
    </dgm:pt>
    <dgm:pt modelId="{C2705B0D-AC84-41EB-B98B-74BF63B2A70D}" type="sibTrans" cxnId="{65E0541B-A44F-47D3-A0DA-404EF9D9A01B}">
      <dgm:prSet/>
      <dgm:spPr/>
      <dgm:t>
        <a:bodyPr/>
        <a:lstStyle/>
        <a:p>
          <a:pPr rtl="1"/>
          <a:endParaRPr lang="ar-SA"/>
        </a:p>
      </dgm:t>
    </dgm:pt>
    <dgm:pt modelId="{82711080-84BE-46F0-8769-E517726CBF0A}">
      <dgm:prSet phldrT="[Text]" custT="1"/>
      <dgm:spPr/>
      <dgm:t>
        <a:bodyPr/>
        <a:lstStyle/>
        <a:p>
          <a:pPr rtl="1"/>
          <a:r>
            <a:rPr lang="ar-IQ" sz="2400" dirty="0"/>
            <a:t>وهي فكرة عقد مؤتمرات دولية بين الملوك والرؤساء لعقد المعاهدات ومعالجة أثار الحروب</a:t>
          </a:r>
          <a:endParaRPr lang="ar-SA" sz="2400" dirty="0"/>
        </a:p>
      </dgm:t>
    </dgm:pt>
    <dgm:pt modelId="{B12AD7B4-4969-419E-B30C-E3091801CA54}" type="parTrans" cxnId="{FBADC66B-9B0E-4360-8636-B4525BC1FCF8}">
      <dgm:prSet/>
      <dgm:spPr/>
      <dgm:t>
        <a:bodyPr/>
        <a:lstStyle/>
        <a:p>
          <a:pPr rtl="1"/>
          <a:endParaRPr lang="ar-SA"/>
        </a:p>
      </dgm:t>
    </dgm:pt>
    <dgm:pt modelId="{3B278DC7-8C15-433B-AAB6-90B710562C3D}" type="sibTrans" cxnId="{FBADC66B-9B0E-4360-8636-B4525BC1FCF8}">
      <dgm:prSet/>
      <dgm:spPr/>
      <dgm:t>
        <a:bodyPr/>
        <a:lstStyle/>
        <a:p>
          <a:pPr rtl="1"/>
          <a:endParaRPr lang="ar-SA"/>
        </a:p>
      </dgm:t>
    </dgm:pt>
    <dgm:pt modelId="{5E84FC88-2A7B-4803-84CC-3100B6569FD6}">
      <dgm:prSet phldrT="[Text]" phldr="1" custT="1"/>
      <dgm:spPr/>
      <dgm:t>
        <a:bodyPr/>
        <a:lstStyle/>
        <a:p>
          <a:pPr rtl="1"/>
          <a:endParaRPr lang="ar-SA" sz="2400" dirty="0"/>
        </a:p>
      </dgm:t>
    </dgm:pt>
    <dgm:pt modelId="{43319B04-E4E2-46FA-95A2-68A85C5F1076}" type="parTrans" cxnId="{61830533-CF30-4417-BCDE-B7369FA20623}">
      <dgm:prSet/>
      <dgm:spPr/>
      <dgm:t>
        <a:bodyPr/>
        <a:lstStyle/>
        <a:p>
          <a:pPr rtl="1"/>
          <a:endParaRPr lang="ar-SA"/>
        </a:p>
      </dgm:t>
    </dgm:pt>
    <dgm:pt modelId="{0079667F-17E3-49D0-ACB4-36701514C64D}" type="sibTrans" cxnId="{61830533-CF30-4417-BCDE-B7369FA20623}">
      <dgm:prSet/>
      <dgm:spPr/>
      <dgm:t>
        <a:bodyPr/>
        <a:lstStyle/>
        <a:p>
          <a:pPr rtl="1"/>
          <a:endParaRPr lang="ar-SA"/>
        </a:p>
      </dgm:t>
    </dgm:pt>
    <dgm:pt modelId="{A695E897-23C1-443A-B2BA-3017A8DD9C86}">
      <dgm:prSet phldrT="[Text]"/>
      <dgm:spPr/>
      <dgm:t>
        <a:bodyPr/>
        <a:lstStyle/>
        <a:p>
          <a:pPr rtl="1"/>
          <a:r>
            <a:rPr lang="ar-IQ" dirty="0"/>
            <a:t>المنظمات</a:t>
          </a:r>
          <a:endParaRPr lang="ar-SA" dirty="0"/>
        </a:p>
      </dgm:t>
    </dgm:pt>
    <dgm:pt modelId="{A4EA4969-61F9-4A74-9E76-0F8ACCDA31B4}" type="parTrans" cxnId="{15A5FAFE-F26F-4EE2-BFB5-B301AC035122}">
      <dgm:prSet/>
      <dgm:spPr/>
      <dgm:t>
        <a:bodyPr/>
        <a:lstStyle/>
        <a:p>
          <a:pPr rtl="1"/>
          <a:endParaRPr lang="ar-SA"/>
        </a:p>
      </dgm:t>
    </dgm:pt>
    <dgm:pt modelId="{ACC33871-C48E-4C5A-9CBD-3275A0048D53}" type="sibTrans" cxnId="{15A5FAFE-F26F-4EE2-BFB5-B301AC035122}">
      <dgm:prSet/>
      <dgm:spPr/>
      <dgm:t>
        <a:bodyPr/>
        <a:lstStyle/>
        <a:p>
          <a:pPr rtl="1"/>
          <a:endParaRPr lang="ar-SA"/>
        </a:p>
      </dgm:t>
    </dgm:pt>
    <dgm:pt modelId="{EE8C78F7-A563-49EE-82A1-339EC564C08D}">
      <dgm:prSet phldrT="[Text]"/>
      <dgm:spPr/>
      <dgm:t>
        <a:bodyPr/>
        <a:lstStyle/>
        <a:p>
          <a:pPr rtl="1"/>
          <a:r>
            <a:rPr lang="ar-IQ" dirty="0"/>
            <a:t>انطلاقا من فكرة الديمومة والاستمرارية تم انشاء منظمات دولية</a:t>
          </a:r>
          <a:endParaRPr lang="ar-SA" dirty="0"/>
        </a:p>
      </dgm:t>
    </dgm:pt>
    <dgm:pt modelId="{CEC40C30-1F89-46F9-BE3E-C3A052821144}" type="parTrans" cxnId="{495579DE-C791-424C-9AF9-20AB4A89B56D}">
      <dgm:prSet/>
      <dgm:spPr/>
      <dgm:t>
        <a:bodyPr/>
        <a:lstStyle/>
        <a:p>
          <a:pPr rtl="1"/>
          <a:endParaRPr lang="ar-SA"/>
        </a:p>
      </dgm:t>
    </dgm:pt>
    <dgm:pt modelId="{336FA13B-285D-41B3-8712-E7FC2B7B726B}" type="sibTrans" cxnId="{495579DE-C791-424C-9AF9-20AB4A89B56D}">
      <dgm:prSet/>
      <dgm:spPr/>
      <dgm:t>
        <a:bodyPr/>
        <a:lstStyle/>
        <a:p>
          <a:pPr rtl="1"/>
          <a:endParaRPr lang="ar-SA"/>
        </a:p>
      </dgm:t>
    </dgm:pt>
    <dgm:pt modelId="{3C459D16-BEC7-4976-9CCA-3D647078ED28}">
      <dgm:prSet phldrT="[Text]" phldr="1"/>
      <dgm:spPr/>
      <dgm:t>
        <a:bodyPr/>
        <a:lstStyle/>
        <a:p>
          <a:pPr rtl="1"/>
          <a:endParaRPr lang="ar-SA"/>
        </a:p>
      </dgm:t>
    </dgm:pt>
    <dgm:pt modelId="{8ADCA275-0F67-4C36-8FD2-D70E30D40D19}" type="parTrans" cxnId="{C4B2E280-EA51-4AA7-A52F-9561AE233770}">
      <dgm:prSet/>
      <dgm:spPr/>
      <dgm:t>
        <a:bodyPr/>
        <a:lstStyle/>
        <a:p>
          <a:pPr rtl="1"/>
          <a:endParaRPr lang="ar-SA"/>
        </a:p>
      </dgm:t>
    </dgm:pt>
    <dgm:pt modelId="{FA83FE80-A858-4E25-B6AB-8DFA04DFE7DE}" type="sibTrans" cxnId="{C4B2E280-EA51-4AA7-A52F-9561AE233770}">
      <dgm:prSet/>
      <dgm:spPr/>
      <dgm:t>
        <a:bodyPr/>
        <a:lstStyle/>
        <a:p>
          <a:pPr rtl="1"/>
          <a:endParaRPr lang="ar-SA"/>
        </a:p>
      </dgm:t>
    </dgm:pt>
    <dgm:pt modelId="{6EE1B2BB-78ED-4394-BBE7-99652F6145EE}">
      <dgm:prSet phldrT="[Text]" custT="1"/>
      <dgm:spPr/>
      <dgm:t>
        <a:bodyPr/>
        <a:lstStyle/>
        <a:p>
          <a:pPr rtl="1"/>
          <a:endParaRPr lang="ar-SA" sz="2400" dirty="0"/>
        </a:p>
      </dgm:t>
    </dgm:pt>
    <dgm:pt modelId="{225A3167-7172-4546-9526-8EABEC7703BC}" type="parTrans" cxnId="{F7C94803-2EBA-4105-90FC-3B298999CFC3}">
      <dgm:prSet/>
      <dgm:spPr/>
    </dgm:pt>
    <dgm:pt modelId="{7A2083B3-8AAE-433A-9D51-8D1B2C562B7D}" type="sibTrans" cxnId="{F7C94803-2EBA-4105-90FC-3B298999CFC3}">
      <dgm:prSet/>
      <dgm:spPr/>
    </dgm:pt>
    <dgm:pt modelId="{EAA94285-863B-4651-8B65-759DB5A5DA43}" type="pres">
      <dgm:prSet presAssocID="{A54B2F7A-5172-4B44-81A7-43B39A2B3DE6}" presName="linearFlow" presStyleCnt="0">
        <dgm:presLayoutVars>
          <dgm:dir/>
          <dgm:animLvl val="lvl"/>
          <dgm:resizeHandles val="exact"/>
        </dgm:presLayoutVars>
      </dgm:prSet>
      <dgm:spPr/>
    </dgm:pt>
    <dgm:pt modelId="{5DE3799C-C9C3-4B30-A949-F0A8E2AE98C4}" type="pres">
      <dgm:prSet presAssocID="{732B47D2-70C6-4E9D-8DFC-8927604CAAFC}" presName="composite" presStyleCnt="0"/>
      <dgm:spPr/>
    </dgm:pt>
    <dgm:pt modelId="{66C795B7-E867-442A-BC10-9D7A85F20C4B}" type="pres">
      <dgm:prSet presAssocID="{732B47D2-70C6-4E9D-8DFC-8927604CAAFC}" presName="parentText" presStyleLbl="alignNode1" presStyleIdx="0" presStyleCnt="3">
        <dgm:presLayoutVars>
          <dgm:chMax val="1"/>
          <dgm:bulletEnabled val="1"/>
        </dgm:presLayoutVars>
      </dgm:prSet>
      <dgm:spPr/>
    </dgm:pt>
    <dgm:pt modelId="{68908DB7-41C2-4EF5-8881-EB59A0F76683}" type="pres">
      <dgm:prSet presAssocID="{732B47D2-70C6-4E9D-8DFC-8927604CAAFC}" presName="descendantText" presStyleLbl="alignAcc1" presStyleIdx="0" presStyleCnt="3">
        <dgm:presLayoutVars>
          <dgm:bulletEnabled val="1"/>
        </dgm:presLayoutVars>
      </dgm:prSet>
      <dgm:spPr/>
    </dgm:pt>
    <dgm:pt modelId="{1B356477-5D48-4B8C-9246-E0E82C2EB99F}" type="pres">
      <dgm:prSet presAssocID="{1D4E1894-A903-41A9-8B54-B295CE4BD89E}" presName="sp" presStyleCnt="0"/>
      <dgm:spPr/>
    </dgm:pt>
    <dgm:pt modelId="{6F246A68-CD2F-43FE-8FBB-FBCC99B87728}" type="pres">
      <dgm:prSet presAssocID="{E2FE5F28-B513-4453-9808-DC8304BC871D}" presName="composite" presStyleCnt="0"/>
      <dgm:spPr/>
    </dgm:pt>
    <dgm:pt modelId="{F17F679C-A4A6-405B-8B61-4481BCDA3C4E}" type="pres">
      <dgm:prSet presAssocID="{E2FE5F28-B513-4453-9808-DC8304BC871D}" presName="parentText" presStyleLbl="alignNode1" presStyleIdx="1" presStyleCnt="3">
        <dgm:presLayoutVars>
          <dgm:chMax val="1"/>
          <dgm:bulletEnabled val="1"/>
        </dgm:presLayoutVars>
      </dgm:prSet>
      <dgm:spPr/>
    </dgm:pt>
    <dgm:pt modelId="{1A54900A-B821-43D4-BAEB-EE2300E76E7A}" type="pres">
      <dgm:prSet presAssocID="{E2FE5F28-B513-4453-9808-DC8304BC871D}" presName="descendantText" presStyleLbl="alignAcc1" presStyleIdx="1" presStyleCnt="3">
        <dgm:presLayoutVars>
          <dgm:bulletEnabled val="1"/>
        </dgm:presLayoutVars>
      </dgm:prSet>
      <dgm:spPr/>
    </dgm:pt>
    <dgm:pt modelId="{C9679B29-55A9-4CB0-A03F-57D364C6FA8F}" type="pres">
      <dgm:prSet presAssocID="{C2705B0D-AC84-41EB-B98B-74BF63B2A70D}" presName="sp" presStyleCnt="0"/>
      <dgm:spPr/>
    </dgm:pt>
    <dgm:pt modelId="{7152808D-839C-4494-A171-E4451588A517}" type="pres">
      <dgm:prSet presAssocID="{A695E897-23C1-443A-B2BA-3017A8DD9C86}" presName="composite" presStyleCnt="0"/>
      <dgm:spPr/>
    </dgm:pt>
    <dgm:pt modelId="{EA380686-9945-4915-A286-1A2C6996ADA9}" type="pres">
      <dgm:prSet presAssocID="{A695E897-23C1-443A-B2BA-3017A8DD9C86}" presName="parentText" presStyleLbl="alignNode1" presStyleIdx="2" presStyleCnt="3">
        <dgm:presLayoutVars>
          <dgm:chMax val="1"/>
          <dgm:bulletEnabled val="1"/>
        </dgm:presLayoutVars>
      </dgm:prSet>
      <dgm:spPr/>
    </dgm:pt>
    <dgm:pt modelId="{0F68653E-CDB0-4790-A2B6-34848A0B60BB}" type="pres">
      <dgm:prSet presAssocID="{A695E897-23C1-443A-B2BA-3017A8DD9C86}" presName="descendantText" presStyleLbl="alignAcc1" presStyleIdx="2" presStyleCnt="3">
        <dgm:presLayoutVars>
          <dgm:bulletEnabled val="1"/>
        </dgm:presLayoutVars>
      </dgm:prSet>
      <dgm:spPr/>
    </dgm:pt>
  </dgm:ptLst>
  <dgm:cxnLst>
    <dgm:cxn modelId="{F7C94803-2EBA-4105-90FC-3B298999CFC3}" srcId="{E2FE5F28-B513-4453-9808-DC8304BC871D}" destId="{6EE1B2BB-78ED-4394-BBE7-99652F6145EE}" srcOrd="0" destOrd="0" parTransId="{225A3167-7172-4546-9526-8EABEC7703BC}" sibTransId="{7A2083B3-8AAE-433A-9D51-8D1B2C562B7D}"/>
    <dgm:cxn modelId="{FD07CB0B-07DE-4221-B906-2DBCF888362A}" type="presOf" srcId="{3C459D16-BEC7-4976-9CCA-3D647078ED28}" destId="{0F68653E-CDB0-4790-A2B6-34848A0B60BB}" srcOrd="0" destOrd="1" presId="urn:microsoft.com/office/officeart/2005/8/layout/chevron2"/>
    <dgm:cxn modelId="{65E0541B-A44F-47D3-A0DA-404EF9D9A01B}" srcId="{A54B2F7A-5172-4B44-81A7-43B39A2B3DE6}" destId="{E2FE5F28-B513-4453-9808-DC8304BC871D}" srcOrd="1" destOrd="0" parTransId="{D4BC84E1-63E1-4DD8-A961-F9CBC632D3A0}" sibTransId="{C2705B0D-AC84-41EB-B98B-74BF63B2A70D}"/>
    <dgm:cxn modelId="{52426B27-8936-4DD2-86B2-481BC2072ECD}" type="presOf" srcId="{A54B2F7A-5172-4B44-81A7-43B39A2B3DE6}" destId="{EAA94285-863B-4651-8B65-759DB5A5DA43}" srcOrd="0" destOrd="0" presId="urn:microsoft.com/office/officeart/2005/8/layout/chevron2"/>
    <dgm:cxn modelId="{43BD7E2A-0D39-4756-8679-8B670A42A9B5}" type="presOf" srcId="{A2C203E9-A50D-4C4C-9ECC-26AA31081056}" destId="{68908DB7-41C2-4EF5-8881-EB59A0F76683}" srcOrd="0" destOrd="0" presId="urn:microsoft.com/office/officeart/2005/8/layout/chevron2"/>
    <dgm:cxn modelId="{61830533-CF30-4417-BCDE-B7369FA20623}" srcId="{E2FE5F28-B513-4453-9808-DC8304BC871D}" destId="{5E84FC88-2A7B-4803-84CC-3100B6569FD6}" srcOrd="2" destOrd="0" parTransId="{43319B04-E4E2-46FA-95A2-68A85C5F1076}" sibTransId="{0079667F-17E3-49D0-ACB4-36701514C64D}"/>
    <dgm:cxn modelId="{753EFA3A-67FB-44F4-964E-0AAFA16695BB}" type="presOf" srcId="{5E84FC88-2A7B-4803-84CC-3100B6569FD6}" destId="{1A54900A-B821-43D4-BAEB-EE2300E76E7A}" srcOrd="0" destOrd="2" presId="urn:microsoft.com/office/officeart/2005/8/layout/chevron2"/>
    <dgm:cxn modelId="{EE13853F-A2BB-4675-B6A1-D5A2CFA35777}" type="presOf" srcId="{82711080-84BE-46F0-8769-E517726CBF0A}" destId="{1A54900A-B821-43D4-BAEB-EE2300E76E7A}" srcOrd="0" destOrd="1" presId="urn:microsoft.com/office/officeart/2005/8/layout/chevron2"/>
    <dgm:cxn modelId="{2F98585E-84B5-4F5C-B93F-9665A10503AD}" type="presOf" srcId="{6EE1B2BB-78ED-4394-BBE7-99652F6145EE}" destId="{1A54900A-B821-43D4-BAEB-EE2300E76E7A}" srcOrd="0" destOrd="0" presId="urn:microsoft.com/office/officeart/2005/8/layout/chevron2"/>
    <dgm:cxn modelId="{2196906A-CE08-4CCB-817F-0D1764A6ABC3}" type="presOf" srcId="{E2FE5F28-B513-4453-9808-DC8304BC871D}" destId="{F17F679C-A4A6-405B-8B61-4481BCDA3C4E}" srcOrd="0" destOrd="0" presId="urn:microsoft.com/office/officeart/2005/8/layout/chevron2"/>
    <dgm:cxn modelId="{FBADC66B-9B0E-4360-8636-B4525BC1FCF8}" srcId="{E2FE5F28-B513-4453-9808-DC8304BC871D}" destId="{82711080-84BE-46F0-8769-E517726CBF0A}" srcOrd="1" destOrd="0" parTransId="{B12AD7B4-4969-419E-B30C-E3091801CA54}" sibTransId="{3B278DC7-8C15-433B-AAB6-90B710562C3D}"/>
    <dgm:cxn modelId="{6E97926E-F9EF-458B-8B8C-D6D263B89450}" type="presOf" srcId="{A695E897-23C1-443A-B2BA-3017A8DD9C86}" destId="{EA380686-9945-4915-A286-1A2C6996ADA9}" srcOrd="0" destOrd="0" presId="urn:microsoft.com/office/officeart/2005/8/layout/chevron2"/>
    <dgm:cxn modelId="{C4B2E280-EA51-4AA7-A52F-9561AE233770}" srcId="{A695E897-23C1-443A-B2BA-3017A8DD9C86}" destId="{3C459D16-BEC7-4976-9CCA-3D647078ED28}" srcOrd="1" destOrd="0" parTransId="{8ADCA275-0F67-4C36-8FD2-D70E30D40D19}" sibTransId="{FA83FE80-A858-4E25-B6AB-8DFA04DFE7DE}"/>
    <dgm:cxn modelId="{EBFB4BA6-F3D8-42C9-ADF3-F730FD01BC02}" srcId="{732B47D2-70C6-4E9D-8DFC-8927604CAAFC}" destId="{322D3678-5A56-4215-A13D-67ECC6E3B256}" srcOrd="1" destOrd="0" parTransId="{CD80BFC6-C3AA-4004-8769-0D5486A3EF90}" sibTransId="{283C1FC0-8C77-4E37-9866-25A3D90E877F}"/>
    <dgm:cxn modelId="{30E344B6-E237-4561-8E25-A53DA4F8B386}" type="presOf" srcId="{322D3678-5A56-4215-A13D-67ECC6E3B256}" destId="{68908DB7-41C2-4EF5-8881-EB59A0F76683}" srcOrd="0" destOrd="1" presId="urn:microsoft.com/office/officeart/2005/8/layout/chevron2"/>
    <dgm:cxn modelId="{9EE8E9C6-8BED-4213-85C8-F4377ED57D06}" srcId="{A54B2F7A-5172-4B44-81A7-43B39A2B3DE6}" destId="{732B47D2-70C6-4E9D-8DFC-8927604CAAFC}" srcOrd="0" destOrd="0" parTransId="{F71ADAAF-10D1-4ED5-B577-A903D1BA1DBF}" sibTransId="{1D4E1894-A903-41A9-8B54-B295CE4BD89E}"/>
    <dgm:cxn modelId="{6E7417CC-AF0D-4268-9569-3B895CE70D8F}" type="presOf" srcId="{732B47D2-70C6-4E9D-8DFC-8927604CAAFC}" destId="{66C795B7-E867-442A-BC10-9D7A85F20C4B}" srcOrd="0" destOrd="0" presId="urn:microsoft.com/office/officeart/2005/8/layout/chevron2"/>
    <dgm:cxn modelId="{DE4104DC-A85A-42EA-B170-5747F1011FC1}" srcId="{732B47D2-70C6-4E9D-8DFC-8927604CAAFC}" destId="{A2C203E9-A50D-4C4C-9ECC-26AA31081056}" srcOrd="0" destOrd="0" parTransId="{2C6A2BF9-35BA-418D-9796-6335371BDCE2}" sibTransId="{EBE0CE92-1366-42A2-B5D9-D862E6624AFA}"/>
    <dgm:cxn modelId="{495579DE-C791-424C-9AF9-20AB4A89B56D}" srcId="{A695E897-23C1-443A-B2BA-3017A8DD9C86}" destId="{EE8C78F7-A563-49EE-82A1-339EC564C08D}" srcOrd="0" destOrd="0" parTransId="{CEC40C30-1F89-46F9-BE3E-C3A052821144}" sibTransId="{336FA13B-285D-41B3-8712-E7FC2B7B726B}"/>
    <dgm:cxn modelId="{2C2A6CF1-4482-4C2B-BFBB-FDA3CF84C7D0}" type="presOf" srcId="{EE8C78F7-A563-49EE-82A1-339EC564C08D}" destId="{0F68653E-CDB0-4790-A2B6-34848A0B60BB}" srcOrd="0" destOrd="0" presId="urn:microsoft.com/office/officeart/2005/8/layout/chevron2"/>
    <dgm:cxn modelId="{15A5FAFE-F26F-4EE2-BFB5-B301AC035122}" srcId="{A54B2F7A-5172-4B44-81A7-43B39A2B3DE6}" destId="{A695E897-23C1-443A-B2BA-3017A8DD9C86}" srcOrd="2" destOrd="0" parTransId="{A4EA4969-61F9-4A74-9E76-0F8ACCDA31B4}" sibTransId="{ACC33871-C48E-4C5A-9CBD-3275A0048D53}"/>
    <dgm:cxn modelId="{D8AB9374-342E-4E7B-9CA4-945CB6A369E4}" type="presParOf" srcId="{EAA94285-863B-4651-8B65-759DB5A5DA43}" destId="{5DE3799C-C9C3-4B30-A949-F0A8E2AE98C4}" srcOrd="0" destOrd="0" presId="urn:microsoft.com/office/officeart/2005/8/layout/chevron2"/>
    <dgm:cxn modelId="{D62321B6-D902-42ED-ADF8-5DF0FABE818B}" type="presParOf" srcId="{5DE3799C-C9C3-4B30-A949-F0A8E2AE98C4}" destId="{66C795B7-E867-442A-BC10-9D7A85F20C4B}" srcOrd="0" destOrd="0" presId="urn:microsoft.com/office/officeart/2005/8/layout/chevron2"/>
    <dgm:cxn modelId="{9EB484EA-9C28-42A8-B9EC-38E96E8A1019}" type="presParOf" srcId="{5DE3799C-C9C3-4B30-A949-F0A8E2AE98C4}" destId="{68908DB7-41C2-4EF5-8881-EB59A0F76683}" srcOrd="1" destOrd="0" presId="urn:microsoft.com/office/officeart/2005/8/layout/chevron2"/>
    <dgm:cxn modelId="{749304F0-4737-4040-AF06-5E099227F62A}" type="presParOf" srcId="{EAA94285-863B-4651-8B65-759DB5A5DA43}" destId="{1B356477-5D48-4B8C-9246-E0E82C2EB99F}" srcOrd="1" destOrd="0" presId="urn:microsoft.com/office/officeart/2005/8/layout/chevron2"/>
    <dgm:cxn modelId="{3877A5DC-3879-4707-958A-D655C9883299}" type="presParOf" srcId="{EAA94285-863B-4651-8B65-759DB5A5DA43}" destId="{6F246A68-CD2F-43FE-8FBB-FBCC99B87728}" srcOrd="2" destOrd="0" presId="urn:microsoft.com/office/officeart/2005/8/layout/chevron2"/>
    <dgm:cxn modelId="{55906769-F279-43CA-B9EB-C5696574D6B6}" type="presParOf" srcId="{6F246A68-CD2F-43FE-8FBB-FBCC99B87728}" destId="{F17F679C-A4A6-405B-8B61-4481BCDA3C4E}" srcOrd="0" destOrd="0" presId="urn:microsoft.com/office/officeart/2005/8/layout/chevron2"/>
    <dgm:cxn modelId="{C522264C-B46D-438E-8045-841C6E4C06A8}" type="presParOf" srcId="{6F246A68-CD2F-43FE-8FBB-FBCC99B87728}" destId="{1A54900A-B821-43D4-BAEB-EE2300E76E7A}" srcOrd="1" destOrd="0" presId="urn:microsoft.com/office/officeart/2005/8/layout/chevron2"/>
    <dgm:cxn modelId="{3BD4D10D-B0FB-4B53-B44E-EC6A147CE975}" type="presParOf" srcId="{EAA94285-863B-4651-8B65-759DB5A5DA43}" destId="{C9679B29-55A9-4CB0-A03F-57D364C6FA8F}" srcOrd="3" destOrd="0" presId="urn:microsoft.com/office/officeart/2005/8/layout/chevron2"/>
    <dgm:cxn modelId="{173154D2-36DA-403D-90FF-F777162BDB66}" type="presParOf" srcId="{EAA94285-863B-4651-8B65-759DB5A5DA43}" destId="{7152808D-839C-4494-A171-E4451588A517}" srcOrd="4" destOrd="0" presId="urn:microsoft.com/office/officeart/2005/8/layout/chevron2"/>
    <dgm:cxn modelId="{6F018B17-BBC2-4729-8B3C-517BBF179BC7}" type="presParOf" srcId="{7152808D-839C-4494-A171-E4451588A517}" destId="{EA380686-9945-4915-A286-1A2C6996ADA9}" srcOrd="0" destOrd="0" presId="urn:microsoft.com/office/officeart/2005/8/layout/chevron2"/>
    <dgm:cxn modelId="{94EEB7EB-126A-429F-9AA5-5CBECDB6471C}" type="presParOf" srcId="{7152808D-839C-4494-A171-E4451588A517}" destId="{0F68653E-CDB0-4790-A2B6-34848A0B60B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B359AE-1C4C-4B9B-8AB8-CB7ED1295EB2}" type="doc">
      <dgm:prSet loTypeId="urn:microsoft.com/office/officeart/2005/8/layout/pyramid2" loCatId="list" qsTypeId="urn:microsoft.com/office/officeart/2005/8/quickstyle/simple1" qsCatId="simple" csTypeId="urn:microsoft.com/office/officeart/2005/8/colors/accent1_2" csCatId="accent1" phldr="1"/>
      <dgm:spPr/>
    </dgm:pt>
    <dgm:pt modelId="{E291C095-9B63-44EE-AA7B-CE37BCD44C0E}">
      <dgm:prSet phldrT="[Text]" custT="1"/>
      <dgm:spPr/>
      <dgm:t>
        <a:bodyPr/>
        <a:lstStyle/>
        <a:p>
          <a:pPr rtl="1"/>
          <a:r>
            <a:rPr lang="ar-IQ" sz="2800" b="1" dirty="0"/>
            <a:t>بير دوبوا - 1305</a:t>
          </a:r>
          <a:endParaRPr lang="ar-SA" sz="2800" b="1" dirty="0"/>
        </a:p>
      </dgm:t>
    </dgm:pt>
    <dgm:pt modelId="{34358013-0EAA-4D36-B4DD-1B31C5C23423}" type="parTrans" cxnId="{EFF6EAFF-665A-4AE9-B9B3-3811976C4C28}">
      <dgm:prSet/>
      <dgm:spPr/>
      <dgm:t>
        <a:bodyPr/>
        <a:lstStyle/>
        <a:p>
          <a:pPr rtl="1"/>
          <a:endParaRPr lang="ar-SA"/>
        </a:p>
      </dgm:t>
    </dgm:pt>
    <dgm:pt modelId="{9BF097BD-D1BE-4951-87A7-40917270F581}" type="sibTrans" cxnId="{EFF6EAFF-665A-4AE9-B9B3-3811976C4C28}">
      <dgm:prSet/>
      <dgm:spPr/>
      <dgm:t>
        <a:bodyPr/>
        <a:lstStyle/>
        <a:p>
          <a:pPr rtl="1"/>
          <a:endParaRPr lang="ar-SA"/>
        </a:p>
      </dgm:t>
    </dgm:pt>
    <dgm:pt modelId="{99638819-6690-4AAB-9411-4A69E9E6A2BC}">
      <dgm:prSet phldrT="[Text]" custT="1"/>
      <dgm:spPr/>
      <dgm:t>
        <a:bodyPr/>
        <a:lstStyle/>
        <a:p>
          <a:pPr rtl="1"/>
          <a:r>
            <a:rPr lang="ar-IQ" sz="2800" b="1" dirty="0"/>
            <a:t>سولي - 1634</a:t>
          </a:r>
          <a:endParaRPr lang="ar-SA" sz="2800" b="1" dirty="0"/>
        </a:p>
      </dgm:t>
    </dgm:pt>
    <dgm:pt modelId="{98F93F15-54C3-4B8B-B984-C9CA6BCE5B59}" type="parTrans" cxnId="{5AE7A8A2-B73E-4FEA-A351-39603A98D9D5}">
      <dgm:prSet/>
      <dgm:spPr/>
      <dgm:t>
        <a:bodyPr/>
        <a:lstStyle/>
        <a:p>
          <a:pPr rtl="1"/>
          <a:endParaRPr lang="ar-SA"/>
        </a:p>
      </dgm:t>
    </dgm:pt>
    <dgm:pt modelId="{00B9D9C1-E441-40F8-8896-E7B549C196AD}" type="sibTrans" cxnId="{5AE7A8A2-B73E-4FEA-A351-39603A98D9D5}">
      <dgm:prSet/>
      <dgm:spPr/>
      <dgm:t>
        <a:bodyPr/>
        <a:lstStyle/>
        <a:p>
          <a:pPr rtl="1"/>
          <a:endParaRPr lang="ar-SA"/>
        </a:p>
      </dgm:t>
    </dgm:pt>
    <dgm:pt modelId="{20C13D03-B7EB-4A5B-8980-0CFC7E01DFEA}">
      <dgm:prSet phldrT="[Text]" custT="1"/>
      <dgm:spPr/>
      <dgm:t>
        <a:bodyPr/>
        <a:lstStyle/>
        <a:p>
          <a:pPr rtl="1"/>
          <a:r>
            <a:rPr lang="ar-IQ" sz="2800" b="1" dirty="0"/>
            <a:t>أمريك كورسيه</a:t>
          </a:r>
          <a:endParaRPr lang="ar-SA" sz="2800" b="1" dirty="0"/>
        </a:p>
      </dgm:t>
    </dgm:pt>
    <dgm:pt modelId="{996CF624-AFC1-4865-B4D6-9F3FEA3DC3BF}" type="parTrans" cxnId="{842A4CC3-15BA-40A4-975A-741CCCB3EAAD}">
      <dgm:prSet/>
      <dgm:spPr/>
      <dgm:t>
        <a:bodyPr/>
        <a:lstStyle/>
        <a:p>
          <a:pPr rtl="1"/>
          <a:endParaRPr lang="ar-SA"/>
        </a:p>
      </dgm:t>
    </dgm:pt>
    <dgm:pt modelId="{AE76E131-5518-4104-9901-47544D897FCC}" type="sibTrans" cxnId="{842A4CC3-15BA-40A4-975A-741CCCB3EAAD}">
      <dgm:prSet/>
      <dgm:spPr/>
      <dgm:t>
        <a:bodyPr/>
        <a:lstStyle/>
        <a:p>
          <a:pPr rtl="1"/>
          <a:endParaRPr lang="ar-SA"/>
        </a:p>
      </dgm:t>
    </dgm:pt>
    <dgm:pt modelId="{C21F7FF6-61D9-43ED-864F-B55E12CD753A}">
      <dgm:prSet phldrT="[Text]" custT="1"/>
      <dgm:spPr/>
      <dgm:t>
        <a:bodyPr/>
        <a:lstStyle/>
        <a:p>
          <a:pPr rtl="1"/>
          <a:r>
            <a:rPr lang="ar-IQ" sz="2800" b="1" dirty="0"/>
            <a:t>وليام بن – 1694</a:t>
          </a:r>
          <a:endParaRPr lang="ar-SA" sz="2800" b="1" dirty="0"/>
        </a:p>
      </dgm:t>
    </dgm:pt>
    <dgm:pt modelId="{949AFC0D-260E-431E-B2D2-36D8DABF3E4D}" type="parTrans" cxnId="{018DB8D3-C072-4203-8F20-F76EEE01EB3E}">
      <dgm:prSet/>
      <dgm:spPr/>
      <dgm:t>
        <a:bodyPr/>
        <a:lstStyle/>
        <a:p>
          <a:pPr rtl="1"/>
          <a:endParaRPr lang="ar-SA"/>
        </a:p>
      </dgm:t>
    </dgm:pt>
    <dgm:pt modelId="{01D3B8B8-2032-442F-A6DB-47C833473EDD}" type="sibTrans" cxnId="{018DB8D3-C072-4203-8F20-F76EEE01EB3E}">
      <dgm:prSet/>
      <dgm:spPr/>
      <dgm:t>
        <a:bodyPr/>
        <a:lstStyle/>
        <a:p>
          <a:pPr rtl="1"/>
          <a:endParaRPr lang="ar-SA"/>
        </a:p>
      </dgm:t>
    </dgm:pt>
    <dgm:pt modelId="{2BEAE4F8-2AC1-4744-B5AB-CA84870D9BE3}">
      <dgm:prSet phldrT="[Text]" custT="1"/>
      <dgm:spPr/>
      <dgm:t>
        <a:bodyPr/>
        <a:lstStyle/>
        <a:p>
          <a:pPr rtl="1"/>
          <a:r>
            <a:rPr lang="ar-IQ" sz="2800" b="1" dirty="0"/>
            <a:t>بنثام</a:t>
          </a:r>
          <a:endParaRPr lang="ar-SA" sz="2800" b="1" dirty="0"/>
        </a:p>
      </dgm:t>
    </dgm:pt>
    <dgm:pt modelId="{D850E25D-6B32-48EC-B442-1EB214A281A4}" type="parTrans" cxnId="{303EC13B-0924-407F-A0AB-289CB135A92F}">
      <dgm:prSet/>
      <dgm:spPr/>
      <dgm:t>
        <a:bodyPr/>
        <a:lstStyle/>
        <a:p>
          <a:pPr rtl="1"/>
          <a:endParaRPr lang="ar-SA"/>
        </a:p>
      </dgm:t>
    </dgm:pt>
    <dgm:pt modelId="{C377A7D6-FA2F-475A-9645-27FA98CB0051}" type="sibTrans" cxnId="{303EC13B-0924-407F-A0AB-289CB135A92F}">
      <dgm:prSet/>
      <dgm:spPr/>
      <dgm:t>
        <a:bodyPr/>
        <a:lstStyle/>
        <a:p>
          <a:pPr rtl="1"/>
          <a:endParaRPr lang="ar-SA"/>
        </a:p>
      </dgm:t>
    </dgm:pt>
    <dgm:pt modelId="{9AC8161B-C966-4581-8FF2-6D5ED5D5C693}" type="pres">
      <dgm:prSet presAssocID="{F3B359AE-1C4C-4B9B-8AB8-CB7ED1295EB2}" presName="compositeShape" presStyleCnt="0">
        <dgm:presLayoutVars>
          <dgm:dir/>
          <dgm:resizeHandles/>
        </dgm:presLayoutVars>
      </dgm:prSet>
      <dgm:spPr/>
    </dgm:pt>
    <dgm:pt modelId="{B21C3440-6A3D-4EBF-9619-C2E1BBFE53B1}" type="pres">
      <dgm:prSet presAssocID="{F3B359AE-1C4C-4B9B-8AB8-CB7ED1295EB2}" presName="pyramid" presStyleLbl="node1" presStyleIdx="0" presStyleCnt="1"/>
      <dgm:spPr/>
    </dgm:pt>
    <dgm:pt modelId="{4A176A19-12D3-4B90-8DFB-2504E063FBA7}" type="pres">
      <dgm:prSet presAssocID="{F3B359AE-1C4C-4B9B-8AB8-CB7ED1295EB2}" presName="theList" presStyleCnt="0"/>
      <dgm:spPr/>
    </dgm:pt>
    <dgm:pt modelId="{6AC30EAF-A6A5-4785-BE90-DD6FAF3CABF3}" type="pres">
      <dgm:prSet presAssocID="{E291C095-9B63-44EE-AA7B-CE37BCD44C0E}" presName="aNode" presStyleLbl="fgAcc1" presStyleIdx="0" presStyleCnt="5" custScaleX="163242" custScaleY="77586">
        <dgm:presLayoutVars>
          <dgm:bulletEnabled val="1"/>
        </dgm:presLayoutVars>
      </dgm:prSet>
      <dgm:spPr/>
    </dgm:pt>
    <dgm:pt modelId="{08D87768-0822-4A74-BA9C-2EDF88ACC68B}" type="pres">
      <dgm:prSet presAssocID="{E291C095-9B63-44EE-AA7B-CE37BCD44C0E}" presName="aSpace" presStyleCnt="0"/>
      <dgm:spPr/>
    </dgm:pt>
    <dgm:pt modelId="{2088C04D-52DD-48B2-BFDD-94E21B29698D}" type="pres">
      <dgm:prSet presAssocID="{99638819-6690-4AAB-9411-4A69E9E6A2BC}" presName="aNode" presStyleLbl="fgAcc1" presStyleIdx="1" presStyleCnt="5" custScaleX="162815" custScaleY="100277">
        <dgm:presLayoutVars>
          <dgm:bulletEnabled val="1"/>
        </dgm:presLayoutVars>
      </dgm:prSet>
      <dgm:spPr/>
    </dgm:pt>
    <dgm:pt modelId="{E1C365BD-1CD0-44D0-B50C-30CB523E2BBD}" type="pres">
      <dgm:prSet presAssocID="{99638819-6690-4AAB-9411-4A69E9E6A2BC}" presName="aSpace" presStyleCnt="0"/>
      <dgm:spPr/>
    </dgm:pt>
    <dgm:pt modelId="{988046F1-232C-4478-8AD5-D177F1F57B48}" type="pres">
      <dgm:prSet presAssocID="{20C13D03-B7EB-4A5B-8980-0CFC7E01DFEA}" presName="aNode" presStyleLbl="fgAcc1" presStyleIdx="2" presStyleCnt="5" custScaleX="162815" custScaleY="85746">
        <dgm:presLayoutVars>
          <dgm:bulletEnabled val="1"/>
        </dgm:presLayoutVars>
      </dgm:prSet>
      <dgm:spPr/>
    </dgm:pt>
    <dgm:pt modelId="{3F34B5FE-3FC9-43DE-BD59-CDF8A032BCE0}" type="pres">
      <dgm:prSet presAssocID="{20C13D03-B7EB-4A5B-8980-0CFC7E01DFEA}" presName="aSpace" presStyleCnt="0"/>
      <dgm:spPr/>
    </dgm:pt>
    <dgm:pt modelId="{22C37B4E-7398-45AD-BBAF-14D656287A0E}" type="pres">
      <dgm:prSet presAssocID="{C21F7FF6-61D9-43ED-864F-B55E12CD753A}" presName="aNode" presStyleLbl="fgAcc1" presStyleIdx="3" presStyleCnt="5" custScaleX="168156">
        <dgm:presLayoutVars>
          <dgm:bulletEnabled val="1"/>
        </dgm:presLayoutVars>
      </dgm:prSet>
      <dgm:spPr/>
    </dgm:pt>
    <dgm:pt modelId="{7F9707A0-1B61-41CF-B4E6-7C0FF2C4F655}" type="pres">
      <dgm:prSet presAssocID="{C21F7FF6-61D9-43ED-864F-B55E12CD753A}" presName="aSpace" presStyleCnt="0"/>
      <dgm:spPr/>
    </dgm:pt>
    <dgm:pt modelId="{4DA7E4B3-B559-4AD5-84B8-D871727592CD}" type="pres">
      <dgm:prSet presAssocID="{2BEAE4F8-2AC1-4744-B5AB-CA84870D9BE3}" presName="aNode" presStyleLbl="fgAcc1" presStyleIdx="4" presStyleCnt="5" custScaleX="168156">
        <dgm:presLayoutVars>
          <dgm:bulletEnabled val="1"/>
        </dgm:presLayoutVars>
      </dgm:prSet>
      <dgm:spPr/>
    </dgm:pt>
    <dgm:pt modelId="{81134E70-221C-4D5A-AF1B-9D1A67D18201}" type="pres">
      <dgm:prSet presAssocID="{2BEAE4F8-2AC1-4744-B5AB-CA84870D9BE3}" presName="aSpace" presStyleCnt="0"/>
      <dgm:spPr/>
    </dgm:pt>
  </dgm:ptLst>
  <dgm:cxnLst>
    <dgm:cxn modelId="{0CEA310D-E93F-4143-B2B6-48F5D5796076}" type="presOf" srcId="{2BEAE4F8-2AC1-4744-B5AB-CA84870D9BE3}" destId="{4DA7E4B3-B559-4AD5-84B8-D871727592CD}" srcOrd="0" destOrd="0" presId="urn:microsoft.com/office/officeart/2005/8/layout/pyramid2"/>
    <dgm:cxn modelId="{303EC13B-0924-407F-A0AB-289CB135A92F}" srcId="{F3B359AE-1C4C-4B9B-8AB8-CB7ED1295EB2}" destId="{2BEAE4F8-2AC1-4744-B5AB-CA84870D9BE3}" srcOrd="4" destOrd="0" parTransId="{D850E25D-6B32-48EC-B442-1EB214A281A4}" sibTransId="{C377A7D6-FA2F-475A-9645-27FA98CB0051}"/>
    <dgm:cxn modelId="{5AE7A8A2-B73E-4FEA-A351-39603A98D9D5}" srcId="{F3B359AE-1C4C-4B9B-8AB8-CB7ED1295EB2}" destId="{99638819-6690-4AAB-9411-4A69E9E6A2BC}" srcOrd="1" destOrd="0" parTransId="{98F93F15-54C3-4B8B-B984-C9CA6BCE5B59}" sibTransId="{00B9D9C1-E441-40F8-8896-E7B549C196AD}"/>
    <dgm:cxn modelId="{ABB653C2-08EB-468D-AA1B-C6862FD61ED7}" type="presOf" srcId="{E291C095-9B63-44EE-AA7B-CE37BCD44C0E}" destId="{6AC30EAF-A6A5-4785-BE90-DD6FAF3CABF3}" srcOrd="0" destOrd="0" presId="urn:microsoft.com/office/officeart/2005/8/layout/pyramid2"/>
    <dgm:cxn modelId="{842A4CC3-15BA-40A4-975A-741CCCB3EAAD}" srcId="{F3B359AE-1C4C-4B9B-8AB8-CB7ED1295EB2}" destId="{20C13D03-B7EB-4A5B-8980-0CFC7E01DFEA}" srcOrd="2" destOrd="0" parTransId="{996CF624-AFC1-4865-B4D6-9F3FEA3DC3BF}" sibTransId="{AE76E131-5518-4104-9901-47544D897FCC}"/>
    <dgm:cxn modelId="{39054FCF-151C-42F6-AB90-2BF9A94A21D6}" type="presOf" srcId="{C21F7FF6-61D9-43ED-864F-B55E12CD753A}" destId="{22C37B4E-7398-45AD-BBAF-14D656287A0E}" srcOrd="0" destOrd="0" presId="urn:microsoft.com/office/officeart/2005/8/layout/pyramid2"/>
    <dgm:cxn modelId="{3473B8D1-65D0-41A5-BAEA-D525B3879347}" type="presOf" srcId="{F3B359AE-1C4C-4B9B-8AB8-CB7ED1295EB2}" destId="{9AC8161B-C966-4581-8FF2-6D5ED5D5C693}" srcOrd="0" destOrd="0" presId="urn:microsoft.com/office/officeart/2005/8/layout/pyramid2"/>
    <dgm:cxn modelId="{7BDBF5D1-C6F4-4D8D-9AB3-00DD73169C82}" type="presOf" srcId="{99638819-6690-4AAB-9411-4A69E9E6A2BC}" destId="{2088C04D-52DD-48B2-BFDD-94E21B29698D}" srcOrd="0" destOrd="0" presId="urn:microsoft.com/office/officeart/2005/8/layout/pyramid2"/>
    <dgm:cxn modelId="{018DB8D3-C072-4203-8F20-F76EEE01EB3E}" srcId="{F3B359AE-1C4C-4B9B-8AB8-CB7ED1295EB2}" destId="{C21F7FF6-61D9-43ED-864F-B55E12CD753A}" srcOrd="3" destOrd="0" parTransId="{949AFC0D-260E-431E-B2D2-36D8DABF3E4D}" sibTransId="{01D3B8B8-2032-442F-A6DB-47C833473EDD}"/>
    <dgm:cxn modelId="{B788D6EF-991A-47B4-904F-7BE75BAFCEA1}" type="presOf" srcId="{20C13D03-B7EB-4A5B-8980-0CFC7E01DFEA}" destId="{988046F1-232C-4478-8AD5-D177F1F57B48}" srcOrd="0" destOrd="0" presId="urn:microsoft.com/office/officeart/2005/8/layout/pyramid2"/>
    <dgm:cxn modelId="{EFF6EAFF-665A-4AE9-B9B3-3811976C4C28}" srcId="{F3B359AE-1C4C-4B9B-8AB8-CB7ED1295EB2}" destId="{E291C095-9B63-44EE-AA7B-CE37BCD44C0E}" srcOrd="0" destOrd="0" parTransId="{34358013-0EAA-4D36-B4DD-1B31C5C23423}" sibTransId="{9BF097BD-D1BE-4951-87A7-40917270F581}"/>
    <dgm:cxn modelId="{7162BEA4-6794-4ECD-8BB4-2A77D9171BDC}" type="presParOf" srcId="{9AC8161B-C966-4581-8FF2-6D5ED5D5C693}" destId="{B21C3440-6A3D-4EBF-9619-C2E1BBFE53B1}" srcOrd="0" destOrd="0" presId="urn:microsoft.com/office/officeart/2005/8/layout/pyramid2"/>
    <dgm:cxn modelId="{2095B931-B72C-4647-BFDE-0BA7097AF11D}" type="presParOf" srcId="{9AC8161B-C966-4581-8FF2-6D5ED5D5C693}" destId="{4A176A19-12D3-4B90-8DFB-2504E063FBA7}" srcOrd="1" destOrd="0" presId="urn:microsoft.com/office/officeart/2005/8/layout/pyramid2"/>
    <dgm:cxn modelId="{942DE388-AD41-4CF7-A11D-5FE3A48FACD6}" type="presParOf" srcId="{4A176A19-12D3-4B90-8DFB-2504E063FBA7}" destId="{6AC30EAF-A6A5-4785-BE90-DD6FAF3CABF3}" srcOrd="0" destOrd="0" presId="urn:microsoft.com/office/officeart/2005/8/layout/pyramid2"/>
    <dgm:cxn modelId="{0E1184D5-CC6A-4863-AF17-CC345AE85B75}" type="presParOf" srcId="{4A176A19-12D3-4B90-8DFB-2504E063FBA7}" destId="{08D87768-0822-4A74-BA9C-2EDF88ACC68B}" srcOrd="1" destOrd="0" presId="urn:microsoft.com/office/officeart/2005/8/layout/pyramid2"/>
    <dgm:cxn modelId="{37494F46-3C33-49FF-B51B-492DA6F37D05}" type="presParOf" srcId="{4A176A19-12D3-4B90-8DFB-2504E063FBA7}" destId="{2088C04D-52DD-48B2-BFDD-94E21B29698D}" srcOrd="2" destOrd="0" presId="urn:microsoft.com/office/officeart/2005/8/layout/pyramid2"/>
    <dgm:cxn modelId="{5D2952FB-5602-40DE-9CBA-019B4D24E2F5}" type="presParOf" srcId="{4A176A19-12D3-4B90-8DFB-2504E063FBA7}" destId="{E1C365BD-1CD0-44D0-B50C-30CB523E2BBD}" srcOrd="3" destOrd="0" presId="urn:microsoft.com/office/officeart/2005/8/layout/pyramid2"/>
    <dgm:cxn modelId="{BE6F0737-197D-4788-9C4B-730D4040848B}" type="presParOf" srcId="{4A176A19-12D3-4B90-8DFB-2504E063FBA7}" destId="{988046F1-232C-4478-8AD5-D177F1F57B48}" srcOrd="4" destOrd="0" presId="urn:microsoft.com/office/officeart/2005/8/layout/pyramid2"/>
    <dgm:cxn modelId="{DECDFDFE-AF52-4681-8B72-C69C0421EEC9}" type="presParOf" srcId="{4A176A19-12D3-4B90-8DFB-2504E063FBA7}" destId="{3F34B5FE-3FC9-43DE-BD59-CDF8A032BCE0}" srcOrd="5" destOrd="0" presId="urn:microsoft.com/office/officeart/2005/8/layout/pyramid2"/>
    <dgm:cxn modelId="{A3F90BBD-790E-46AE-82EA-0B9872FE5487}" type="presParOf" srcId="{4A176A19-12D3-4B90-8DFB-2504E063FBA7}" destId="{22C37B4E-7398-45AD-BBAF-14D656287A0E}" srcOrd="6" destOrd="0" presId="urn:microsoft.com/office/officeart/2005/8/layout/pyramid2"/>
    <dgm:cxn modelId="{0FFF6244-D353-4C65-8D94-059FDB1DFAEF}" type="presParOf" srcId="{4A176A19-12D3-4B90-8DFB-2504E063FBA7}" destId="{7F9707A0-1B61-41CF-B4E6-7C0FF2C4F655}" srcOrd="7" destOrd="0" presId="urn:microsoft.com/office/officeart/2005/8/layout/pyramid2"/>
    <dgm:cxn modelId="{18CE4748-E6C0-424F-91DF-0E6BCC66FE72}" type="presParOf" srcId="{4A176A19-12D3-4B90-8DFB-2504E063FBA7}" destId="{4DA7E4B3-B559-4AD5-84B8-D871727592CD}" srcOrd="8" destOrd="0" presId="urn:microsoft.com/office/officeart/2005/8/layout/pyramid2"/>
    <dgm:cxn modelId="{063DAAAD-AB8A-43A2-B6FF-72408AECD557}" type="presParOf" srcId="{4A176A19-12D3-4B90-8DFB-2504E063FBA7}" destId="{81134E70-221C-4D5A-AF1B-9D1A67D18201}"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FBD779-3805-4FBD-AE54-75407244F9B7}" type="doc">
      <dgm:prSet loTypeId="urn:microsoft.com/office/officeart/2005/8/layout/hList1" loCatId="list" qsTypeId="urn:microsoft.com/office/officeart/2005/8/quickstyle/simple1" qsCatId="simple" csTypeId="urn:microsoft.com/office/officeart/2005/8/colors/accent2_2" csCatId="accent2" phldr="1"/>
      <dgm:spPr/>
      <dgm:t>
        <a:bodyPr/>
        <a:lstStyle/>
        <a:p>
          <a:pPr rtl="1"/>
          <a:endParaRPr lang="ar-SA"/>
        </a:p>
      </dgm:t>
    </dgm:pt>
    <dgm:pt modelId="{90EB3C24-B8F4-4B0F-B9B4-C082D96FA60A}">
      <dgm:prSet phldrT="[Text]"/>
      <dgm:spPr/>
      <dgm:t>
        <a:bodyPr/>
        <a:lstStyle/>
        <a:p>
          <a:pPr rtl="1"/>
          <a:r>
            <a:rPr lang="ar-IQ" dirty="0"/>
            <a:t>مؤتمرا لاهاي للسلام (1899 و 1907)</a:t>
          </a:r>
          <a:endParaRPr lang="ar-SA" dirty="0"/>
        </a:p>
      </dgm:t>
    </dgm:pt>
    <dgm:pt modelId="{57947417-5A15-447F-9532-B5CCEC4C20B6}" type="parTrans" cxnId="{BCAE8A73-AD73-4716-A7FE-61960202CE20}">
      <dgm:prSet/>
      <dgm:spPr/>
      <dgm:t>
        <a:bodyPr/>
        <a:lstStyle/>
        <a:p>
          <a:pPr rtl="1"/>
          <a:endParaRPr lang="ar-SA"/>
        </a:p>
      </dgm:t>
    </dgm:pt>
    <dgm:pt modelId="{DD20888C-875E-4BCB-9DC0-4006796E1351}" type="sibTrans" cxnId="{BCAE8A73-AD73-4716-A7FE-61960202CE20}">
      <dgm:prSet/>
      <dgm:spPr/>
      <dgm:t>
        <a:bodyPr/>
        <a:lstStyle/>
        <a:p>
          <a:pPr rtl="1"/>
          <a:endParaRPr lang="ar-SA"/>
        </a:p>
      </dgm:t>
    </dgm:pt>
    <dgm:pt modelId="{E872179E-D0E1-4B4C-B273-3507BCE1D86A}">
      <dgm:prSet phldrT="[Text]"/>
      <dgm:spPr/>
      <dgm:t>
        <a:bodyPr/>
        <a:lstStyle/>
        <a:p>
          <a:pPr rtl="1"/>
          <a:r>
            <a:rPr lang="ar-IQ" dirty="0"/>
            <a:t>وضعت قواعد الحرب الحياد </a:t>
          </a:r>
          <a:endParaRPr lang="ar-SA" dirty="0"/>
        </a:p>
      </dgm:t>
    </dgm:pt>
    <dgm:pt modelId="{326767DC-FFFA-471A-A5A2-6316148910B3}" type="parTrans" cxnId="{D2698DE8-0564-4C46-8C77-DACB8438EA3D}">
      <dgm:prSet/>
      <dgm:spPr/>
      <dgm:t>
        <a:bodyPr/>
        <a:lstStyle/>
        <a:p>
          <a:pPr rtl="1"/>
          <a:endParaRPr lang="ar-SA"/>
        </a:p>
      </dgm:t>
    </dgm:pt>
    <dgm:pt modelId="{E660CFBA-53C7-4717-BE08-92979A527662}" type="sibTrans" cxnId="{D2698DE8-0564-4C46-8C77-DACB8438EA3D}">
      <dgm:prSet/>
      <dgm:spPr/>
      <dgm:t>
        <a:bodyPr/>
        <a:lstStyle/>
        <a:p>
          <a:pPr rtl="1"/>
          <a:endParaRPr lang="ar-SA"/>
        </a:p>
      </dgm:t>
    </dgm:pt>
    <dgm:pt modelId="{0CDCFE90-D082-4345-A304-7B38363CEE7B}">
      <dgm:prSet phldrT="[Text]"/>
      <dgm:spPr/>
      <dgm:t>
        <a:bodyPr/>
        <a:lstStyle/>
        <a:p>
          <a:pPr rtl="1"/>
          <a:r>
            <a:rPr lang="ar-IQ" dirty="0"/>
            <a:t>اتفاقيات متعلقة بحماية الجرحى في الحرب </a:t>
          </a:r>
          <a:endParaRPr lang="ar-SA" dirty="0"/>
        </a:p>
      </dgm:t>
    </dgm:pt>
    <dgm:pt modelId="{67EE5594-7E13-4557-B6A8-63158C075594}" type="parTrans" cxnId="{7B488754-A5F1-4CC3-BD85-7098A1CAF59E}">
      <dgm:prSet/>
      <dgm:spPr/>
    </dgm:pt>
    <dgm:pt modelId="{F637766A-827D-4B17-840A-429CCC9B8890}" type="sibTrans" cxnId="{7B488754-A5F1-4CC3-BD85-7098A1CAF59E}">
      <dgm:prSet/>
      <dgm:spPr/>
    </dgm:pt>
    <dgm:pt modelId="{70E056EB-0625-4715-86C2-5EE6B3598632}">
      <dgm:prSet phldrT="[Text]" phldr="1"/>
      <dgm:spPr/>
      <dgm:t>
        <a:bodyPr/>
        <a:lstStyle/>
        <a:p>
          <a:pPr rtl="1"/>
          <a:endParaRPr lang="ar-SA"/>
        </a:p>
      </dgm:t>
    </dgm:pt>
    <dgm:pt modelId="{7FA0EC89-595F-4162-908D-8EF02030B513}" type="sibTrans" cxnId="{58ED97DC-8138-47FC-9668-33AA526D121F}">
      <dgm:prSet/>
      <dgm:spPr/>
      <dgm:t>
        <a:bodyPr/>
        <a:lstStyle/>
        <a:p>
          <a:pPr rtl="1"/>
          <a:endParaRPr lang="ar-SA"/>
        </a:p>
      </dgm:t>
    </dgm:pt>
    <dgm:pt modelId="{2E91748B-3D54-40AE-9A83-B7EAF009A332}" type="parTrans" cxnId="{58ED97DC-8138-47FC-9668-33AA526D121F}">
      <dgm:prSet/>
      <dgm:spPr/>
      <dgm:t>
        <a:bodyPr/>
        <a:lstStyle/>
        <a:p>
          <a:pPr rtl="1"/>
          <a:endParaRPr lang="ar-SA"/>
        </a:p>
      </dgm:t>
    </dgm:pt>
    <dgm:pt modelId="{0C584B94-DC27-4123-ADDD-BA8C3ED3CB89}">
      <dgm:prSet phldrT="[Text]"/>
      <dgm:spPr/>
      <dgm:t>
        <a:bodyPr/>
        <a:lstStyle/>
        <a:p>
          <a:pPr rtl="1"/>
          <a:r>
            <a:rPr lang="ar-IQ" dirty="0"/>
            <a:t>في 1648 انعقد هذا المؤتمر لوضع حد للحرب الثلاثينية في اورباوبموجبها تم وضع قواعد لتنظسم العلاقات فيما بينهم</a:t>
          </a:r>
          <a:endParaRPr lang="ar-SA" dirty="0"/>
        </a:p>
      </dgm:t>
    </dgm:pt>
    <dgm:pt modelId="{E194F8D2-06DF-4425-B1C2-CFAC295BC3AE}" type="sibTrans" cxnId="{EDF6E862-D5BD-443D-B114-3F93CD68A13E}">
      <dgm:prSet/>
      <dgm:spPr/>
      <dgm:t>
        <a:bodyPr/>
        <a:lstStyle/>
        <a:p>
          <a:pPr rtl="1"/>
          <a:endParaRPr lang="ar-SA"/>
        </a:p>
      </dgm:t>
    </dgm:pt>
    <dgm:pt modelId="{EA2BF5D8-C489-44FB-9AD5-721F6791F3FB}" type="parTrans" cxnId="{EDF6E862-D5BD-443D-B114-3F93CD68A13E}">
      <dgm:prSet/>
      <dgm:spPr/>
      <dgm:t>
        <a:bodyPr/>
        <a:lstStyle/>
        <a:p>
          <a:pPr rtl="1"/>
          <a:endParaRPr lang="ar-SA"/>
        </a:p>
      </dgm:t>
    </dgm:pt>
    <dgm:pt modelId="{D7D84B56-2F82-4281-9E9C-8FE8A1C7E856}">
      <dgm:prSet phldrT="[Text]"/>
      <dgm:spPr/>
      <dgm:t>
        <a:bodyPr/>
        <a:lstStyle/>
        <a:p>
          <a:pPr rtl="1"/>
          <a:r>
            <a:rPr lang="ar-IQ" dirty="0"/>
            <a:t>مؤتمر وستفاليا</a:t>
          </a:r>
          <a:endParaRPr lang="ar-SA" dirty="0"/>
        </a:p>
      </dgm:t>
    </dgm:pt>
    <dgm:pt modelId="{F646D156-BF48-4766-8E89-ABFFFC61861E}" type="sibTrans" cxnId="{3F417025-DD75-40A6-BD00-F1E0A6BF79D8}">
      <dgm:prSet/>
      <dgm:spPr/>
      <dgm:t>
        <a:bodyPr/>
        <a:lstStyle/>
        <a:p>
          <a:pPr rtl="1"/>
          <a:endParaRPr lang="ar-SA"/>
        </a:p>
      </dgm:t>
    </dgm:pt>
    <dgm:pt modelId="{FDF76300-2495-4F96-A795-5CB3C6EAA220}" type="parTrans" cxnId="{3F417025-DD75-40A6-BD00-F1E0A6BF79D8}">
      <dgm:prSet/>
      <dgm:spPr/>
      <dgm:t>
        <a:bodyPr/>
        <a:lstStyle/>
        <a:p>
          <a:pPr rtl="1"/>
          <a:endParaRPr lang="ar-SA"/>
        </a:p>
      </dgm:t>
    </dgm:pt>
    <dgm:pt modelId="{D3D4C935-7233-4496-8FBF-722CC985C55B}">
      <dgm:prSet phldrT="[Text]"/>
      <dgm:spPr/>
      <dgm:t>
        <a:bodyPr/>
        <a:lstStyle/>
        <a:p>
          <a:pPr rtl="1"/>
          <a:r>
            <a:rPr lang="ar-IQ" dirty="0"/>
            <a:t>المؤتمر الاوربي</a:t>
          </a:r>
          <a:endParaRPr lang="ar-SA" dirty="0"/>
        </a:p>
      </dgm:t>
    </dgm:pt>
    <dgm:pt modelId="{B6648D83-4988-42C4-BB0B-6B519E5C6614}" type="sibTrans" cxnId="{7F0DB57F-6C76-4972-8944-5B9D7D6B7B7F}">
      <dgm:prSet/>
      <dgm:spPr/>
      <dgm:t>
        <a:bodyPr/>
        <a:lstStyle/>
        <a:p>
          <a:pPr rtl="1"/>
          <a:endParaRPr lang="ar-SA"/>
        </a:p>
      </dgm:t>
    </dgm:pt>
    <dgm:pt modelId="{6565A024-619B-45FD-9547-C75A23F4E15D}" type="parTrans" cxnId="{7F0DB57F-6C76-4972-8944-5B9D7D6B7B7F}">
      <dgm:prSet/>
      <dgm:spPr/>
      <dgm:t>
        <a:bodyPr/>
        <a:lstStyle/>
        <a:p>
          <a:pPr rtl="1"/>
          <a:endParaRPr lang="ar-SA"/>
        </a:p>
      </dgm:t>
    </dgm:pt>
    <dgm:pt modelId="{69030DBF-2B56-47AE-AF79-733288C5695E}">
      <dgm:prSet/>
      <dgm:spPr/>
      <dgm:t>
        <a:bodyPr/>
        <a:lstStyle/>
        <a:p>
          <a:pPr rtl="1"/>
          <a:r>
            <a:rPr lang="ar-IQ" dirty="0"/>
            <a:t>في عام 1814 انبثقت فكرة هذا المؤتمر بعد تصريحات الحلفاء بعد الحروب النابليونية بأنهم يمثلون اوربا</a:t>
          </a:r>
          <a:endParaRPr lang="ar-SA" dirty="0"/>
        </a:p>
      </dgm:t>
    </dgm:pt>
    <dgm:pt modelId="{E03F04FC-B006-43E8-BE9F-2FCABBFB78CA}" type="parTrans" cxnId="{E1ECD981-1905-42A4-B0BF-CEDB6C46654D}">
      <dgm:prSet/>
      <dgm:spPr/>
    </dgm:pt>
    <dgm:pt modelId="{C1C59ECD-348A-448F-91AD-B3CF93A740DF}" type="sibTrans" cxnId="{E1ECD981-1905-42A4-B0BF-CEDB6C46654D}">
      <dgm:prSet/>
      <dgm:spPr/>
    </dgm:pt>
    <dgm:pt modelId="{0AA13A0A-0218-4CB6-82A2-B764FD3B576C}" type="pres">
      <dgm:prSet presAssocID="{C1FBD779-3805-4FBD-AE54-75407244F9B7}" presName="Name0" presStyleCnt="0">
        <dgm:presLayoutVars>
          <dgm:dir/>
          <dgm:animLvl val="lvl"/>
          <dgm:resizeHandles val="exact"/>
        </dgm:presLayoutVars>
      </dgm:prSet>
      <dgm:spPr/>
    </dgm:pt>
    <dgm:pt modelId="{1C0FEE49-2F15-4FDB-B881-57EDAA74EE31}" type="pres">
      <dgm:prSet presAssocID="{90EB3C24-B8F4-4B0F-B9B4-C082D96FA60A}" presName="composite" presStyleCnt="0"/>
      <dgm:spPr/>
    </dgm:pt>
    <dgm:pt modelId="{2DB6B6B6-F52A-4859-8F7B-513E0A2B4EAB}" type="pres">
      <dgm:prSet presAssocID="{90EB3C24-B8F4-4B0F-B9B4-C082D96FA60A}" presName="parTx" presStyleLbl="alignNode1" presStyleIdx="0" presStyleCnt="3">
        <dgm:presLayoutVars>
          <dgm:chMax val="0"/>
          <dgm:chPref val="0"/>
          <dgm:bulletEnabled val="1"/>
        </dgm:presLayoutVars>
      </dgm:prSet>
      <dgm:spPr/>
    </dgm:pt>
    <dgm:pt modelId="{0A42B852-B433-4AC7-937C-0D8DBE7BE25C}" type="pres">
      <dgm:prSet presAssocID="{90EB3C24-B8F4-4B0F-B9B4-C082D96FA60A}" presName="desTx" presStyleLbl="alignAccFollowNode1" presStyleIdx="0" presStyleCnt="3">
        <dgm:presLayoutVars>
          <dgm:bulletEnabled val="1"/>
        </dgm:presLayoutVars>
      </dgm:prSet>
      <dgm:spPr/>
    </dgm:pt>
    <dgm:pt modelId="{89BC2031-2BD4-4AF7-BEEE-451C1E1D3FA5}" type="pres">
      <dgm:prSet presAssocID="{DD20888C-875E-4BCB-9DC0-4006796E1351}" presName="space" presStyleCnt="0"/>
      <dgm:spPr/>
    </dgm:pt>
    <dgm:pt modelId="{9FE10275-EE85-48E0-97C1-BDFE7F124F57}" type="pres">
      <dgm:prSet presAssocID="{D3D4C935-7233-4496-8FBF-722CC985C55B}" presName="composite" presStyleCnt="0"/>
      <dgm:spPr/>
    </dgm:pt>
    <dgm:pt modelId="{6C9F7B10-33CA-451B-A0D5-9B7C584DF840}" type="pres">
      <dgm:prSet presAssocID="{D3D4C935-7233-4496-8FBF-722CC985C55B}" presName="parTx" presStyleLbl="alignNode1" presStyleIdx="1" presStyleCnt="3">
        <dgm:presLayoutVars>
          <dgm:chMax val="0"/>
          <dgm:chPref val="0"/>
          <dgm:bulletEnabled val="1"/>
        </dgm:presLayoutVars>
      </dgm:prSet>
      <dgm:spPr/>
    </dgm:pt>
    <dgm:pt modelId="{09393E43-B946-4E17-9A8A-3060A8DFB746}" type="pres">
      <dgm:prSet presAssocID="{D3D4C935-7233-4496-8FBF-722CC985C55B}" presName="desTx" presStyleLbl="alignAccFollowNode1" presStyleIdx="1" presStyleCnt="3">
        <dgm:presLayoutVars>
          <dgm:bulletEnabled val="1"/>
        </dgm:presLayoutVars>
      </dgm:prSet>
      <dgm:spPr/>
    </dgm:pt>
    <dgm:pt modelId="{D580FC0E-CFA2-42C5-A75B-D0BA9AE527F2}" type="pres">
      <dgm:prSet presAssocID="{B6648D83-4988-42C4-BB0B-6B519E5C6614}" presName="space" presStyleCnt="0"/>
      <dgm:spPr/>
    </dgm:pt>
    <dgm:pt modelId="{F08FBD04-01ED-4704-A721-3B9C19D1E302}" type="pres">
      <dgm:prSet presAssocID="{D7D84B56-2F82-4281-9E9C-8FE8A1C7E856}" presName="composite" presStyleCnt="0"/>
      <dgm:spPr/>
    </dgm:pt>
    <dgm:pt modelId="{B2E19904-3B77-45A5-9946-C8A08BAD2AE9}" type="pres">
      <dgm:prSet presAssocID="{D7D84B56-2F82-4281-9E9C-8FE8A1C7E856}" presName="parTx" presStyleLbl="alignNode1" presStyleIdx="2" presStyleCnt="3">
        <dgm:presLayoutVars>
          <dgm:chMax val="0"/>
          <dgm:chPref val="0"/>
          <dgm:bulletEnabled val="1"/>
        </dgm:presLayoutVars>
      </dgm:prSet>
      <dgm:spPr/>
    </dgm:pt>
    <dgm:pt modelId="{77C3AA06-C5ED-4692-9EB4-A82DD25C0DFB}" type="pres">
      <dgm:prSet presAssocID="{D7D84B56-2F82-4281-9E9C-8FE8A1C7E856}" presName="desTx" presStyleLbl="alignAccFollowNode1" presStyleIdx="2" presStyleCnt="3">
        <dgm:presLayoutVars>
          <dgm:bulletEnabled val="1"/>
        </dgm:presLayoutVars>
      </dgm:prSet>
      <dgm:spPr/>
    </dgm:pt>
  </dgm:ptLst>
  <dgm:cxnLst>
    <dgm:cxn modelId="{052FC60B-0694-48DB-9CCD-4579FD548964}" type="presOf" srcId="{69030DBF-2B56-47AE-AF79-733288C5695E}" destId="{09393E43-B946-4E17-9A8A-3060A8DFB746}" srcOrd="0" destOrd="0" presId="urn:microsoft.com/office/officeart/2005/8/layout/hList1"/>
    <dgm:cxn modelId="{3F417025-DD75-40A6-BD00-F1E0A6BF79D8}" srcId="{C1FBD779-3805-4FBD-AE54-75407244F9B7}" destId="{D7D84B56-2F82-4281-9E9C-8FE8A1C7E856}" srcOrd="2" destOrd="0" parTransId="{FDF76300-2495-4F96-A795-5CB3C6EAA220}" sibTransId="{F646D156-BF48-4766-8E89-ABFFFC61861E}"/>
    <dgm:cxn modelId="{45C04934-B0D8-40E9-8002-85D3CA6B1969}" type="presOf" srcId="{D7D84B56-2F82-4281-9E9C-8FE8A1C7E856}" destId="{B2E19904-3B77-45A5-9946-C8A08BAD2AE9}" srcOrd="0" destOrd="0" presId="urn:microsoft.com/office/officeart/2005/8/layout/hList1"/>
    <dgm:cxn modelId="{8601C33F-C622-40C3-B167-2838D6142A3D}" type="presOf" srcId="{0C584B94-DC27-4123-ADDD-BA8C3ED3CB89}" destId="{77C3AA06-C5ED-4692-9EB4-A82DD25C0DFB}" srcOrd="0" destOrd="0" presId="urn:microsoft.com/office/officeart/2005/8/layout/hList1"/>
    <dgm:cxn modelId="{1053B55B-B47E-4748-94C1-A7D229D9877D}" type="presOf" srcId="{70E056EB-0625-4715-86C2-5EE6B3598632}" destId="{77C3AA06-C5ED-4692-9EB4-A82DD25C0DFB}" srcOrd="0" destOrd="1" presId="urn:microsoft.com/office/officeart/2005/8/layout/hList1"/>
    <dgm:cxn modelId="{EDF6E862-D5BD-443D-B114-3F93CD68A13E}" srcId="{D7D84B56-2F82-4281-9E9C-8FE8A1C7E856}" destId="{0C584B94-DC27-4123-ADDD-BA8C3ED3CB89}" srcOrd="0" destOrd="0" parTransId="{EA2BF5D8-C489-44FB-9AD5-721F6791F3FB}" sibTransId="{E194F8D2-06DF-4425-B1C2-CFAC295BC3AE}"/>
    <dgm:cxn modelId="{12EE666A-D481-40A1-B881-8599D9EE022D}" type="presOf" srcId="{D3D4C935-7233-4496-8FBF-722CC985C55B}" destId="{6C9F7B10-33CA-451B-A0D5-9B7C584DF840}" srcOrd="0" destOrd="0" presId="urn:microsoft.com/office/officeart/2005/8/layout/hList1"/>
    <dgm:cxn modelId="{BCAE8A73-AD73-4716-A7FE-61960202CE20}" srcId="{C1FBD779-3805-4FBD-AE54-75407244F9B7}" destId="{90EB3C24-B8F4-4B0F-B9B4-C082D96FA60A}" srcOrd="0" destOrd="0" parTransId="{57947417-5A15-447F-9532-B5CCEC4C20B6}" sibTransId="{DD20888C-875E-4BCB-9DC0-4006796E1351}"/>
    <dgm:cxn modelId="{7B488754-A5F1-4CC3-BD85-7098A1CAF59E}" srcId="{90EB3C24-B8F4-4B0F-B9B4-C082D96FA60A}" destId="{0CDCFE90-D082-4345-A304-7B38363CEE7B}" srcOrd="1" destOrd="0" parTransId="{67EE5594-7E13-4557-B6A8-63158C075594}" sibTransId="{F637766A-827D-4B17-840A-429CCC9B8890}"/>
    <dgm:cxn modelId="{7F0DB57F-6C76-4972-8944-5B9D7D6B7B7F}" srcId="{C1FBD779-3805-4FBD-AE54-75407244F9B7}" destId="{D3D4C935-7233-4496-8FBF-722CC985C55B}" srcOrd="1" destOrd="0" parTransId="{6565A024-619B-45FD-9547-C75A23F4E15D}" sibTransId="{B6648D83-4988-42C4-BB0B-6B519E5C6614}"/>
    <dgm:cxn modelId="{E1ECD981-1905-42A4-B0BF-CEDB6C46654D}" srcId="{D3D4C935-7233-4496-8FBF-722CC985C55B}" destId="{69030DBF-2B56-47AE-AF79-733288C5695E}" srcOrd="0" destOrd="0" parTransId="{E03F04FC-B006-43E8-BE9F-2FCABBFB78CA}" sibTransId="{C1C59ECD-348A-448F-91AD-B3CF93A740DF}"/>
    <dgm:cxn modelId="{AF06B690-D995-4E56-BD4D-544596721F4F}" type="presOf" srcId="{E872179E-D0E1-4B4C-B273-3507BCE1D86A}" destId="{0A42B852-B433-4AC7-937C-0D8DBE7BE25C}" srcOrd="0" destOrd="0" presId="urn:microsoft.com/office/officeart/2005/8/layout/hList1"/>
    <dgm:cxn modelId="{D239C198-7D36-45E7-9362-9D0026A48E2C}" type="presOf" srcId="{C1FBD779-3805-4FBD-AE54-75407244F9B7}" destId="{0AA13A0A-0218-4CB6-82A2-B764FD3B576C}" srcOrd="0" destOrd="0" presId="urn:microsoft.com/office/officeart/2005/8/layout/hList1"/>
    <dgm:cxn modelId="{171A3EBB-9CA1-458F-9A46-13F3AE0F5707}" type="presOf" srcId="{0CDCFE90-D082-4345-A304-7B38363CEE7B}" destId="{0A42B852-B433-4AC7-937C-0D8DBE7BE25C}" srcOrd="0" destOrd="1" presId="urn:microsoft.com/office/officeart/2005/8/layout/hList1"/>
    <dgm:cxn modelId="{58ED97DC-8138-47FC-9668-33AA526D121F}" srcId="{D7D84B56-2F82-4281-9E9C-8FE8A1C7E856}" destId="{70E056EB-0625-4715-86C2-5EE6B3598632}" srcOrd="1" destOrd="0" parTransId="{2E91748B-3D54-40AE-9A83-B7EAF009A332}" sibTransId="{7FA0EC89-595F-4162-908D-8EF02030B513}"/>
    <dgm:cxn modelId="{B836ADE6-A8A8-4306-8282-999F5E31B551}" type="presOf" srcId="{90EB3C24-B8F4-4B0F-B9B4-C082D96FA60A}" destId="{2DB6B6B6-F52A-4859-8F7B-513E0A2B4EAB}" srcOrd="0" destOrd="0" presId="urn:microsoft.com/office/officeart/2005/8/layout/hList1"/>
    <dgm:cxn modelId="{D2698DE8-0564-4C46-8C77-DACB8438EA3D}" srcId="{90EB3C24-B8F4-4B0F-B9B4-C082D96FA60A}" destId="{E872179E-D0E1-4B4C-B273-3507BCE1D86A}" srcOrd="0" destOrd="0" parTransId="{326767DC-FFFA-471A-A5A2-6316148910B3}" sibTransId="{E660CFBA-53C7-4717-BE08-92979A527662}"/>
    <dgm:cxn modelId="{A2E269B6-D32B-42B3-A29F-5AB8FE0A31A9}" type="presParOf" srcId="{0AA13A0A-0218-4CB6-82A2-B764FD3B576C}" destId="{1C0FEE49-2F15-4FDB-B881-57EDAA74EE31}" srcOrd="0" destOrd="0" presId="urn:microsoft.com/office/officeart/2005/8/layout/hList1"/>
    <dgm:cxn modelId="{F6932E27-7FFE-41E5-88FA-45F5114CBE61}" type="presParOf" srcId="{1C0FEE49-2F15-4FDB-B881-57EDAA74EE31}" destId="{2DB6B6B6-F52A-4859-8F7B-513E0A2B4EAB}" srcOrd="0" destOrd="0" presId="urn:microsoft.com/office/officeart/2005/8/layout/hList1"/>
    <dgm:cxn modelId="{D609406E-2867-4012-9719-211FCCF709A0}" type="presParOf" srcId="{1C0FEE49-2F15-4FDB-B881-57EDAA74EE31}" destId="{0A42B852-B433-4AC7-937C-0D8DBE7BE25C}" srcOrd="1" destOrd="0" presId="urn:microsoft.com/office/officeart/2005/8/layout/hList1"/>
    <dgm:cxn modelId="{123522E5-D29F-4519-9DE4-74C0BAFE1D1D}" type="presParOf" srcId="{0AA13A0A-0218-4CB6-82A2-B764FD3B576C}" destId="{89BC2031-2BD4-4AF7-BEEE-451C1E1D3FA5}" srcOrd="1" destOrd="0" presId="urn:microsoft.com/office/officeart/2005/8/layout/hList1"/>
    <dgm:cxn modelId="{CA9575B7-7216-4AFB-BCFF-5B0C8915A5CC}" type="presParOf" srcId="{0AA13A0A-0218-4CB6-82A2-B764FD3B576C}" destId="{9FE10275-EE85-48E0-97C1-BDFE7F124F57}" srcOrd="2" destOrd="0" presId="urn:microsoft.com/office/officeart/2005/8/layout/hList1"/>
    <dgm:cxn modelId="{3BB69603-DDB1-41F1-85E9-D9153A8CCE65}" type="presParOf" srcId="{9FE10275-EE85-48E0-97C1-BDFE7F124F57}" destId="{6C9F7B10-33CA-451B-A0D5-9B7C584DF840}" srcOrd="0" destOrd="0" presId="urn:microsoft.com/office/officeart/2005/8/layout/hList1"/>
    <dgm:cxn modelId="{54E14F46-2A62-4B56-ADE4-EFEBF800FFAF}" type="presParOf" srcId="{9FE10275-EE85-48E0-97C1-BDFE7F124F57}" destId="{09393E43-B946-4E17-9A8A-3060A8DFB746}" srcOrd="1" destOrd="0" presId="urn:microsoft.com/office/officeart/2005/8/layout/hList1"/>
    <dgm:cxn modelId="{0B1D6295-5599-4017-8A3C-70CD9ACE3B93}" type="presParOf" srcId="{0AA13A0A-0218-4CB6-82A2-B764FD3B576C}" destId="{D580FC0E-CFA2-42C5-A75B-D0BA9AE527F2}" srcOrd="3" destOrd="0" presId="urn:microsoft.com/office/officeart/2005/8/layout/hList1"/>
    <dgm:cxn modelId="{E1C83EF8-8A0F-4A27-B57D-A21D2E5E24EB}" type="presParOf" srcId="{0AA13A0A-0218-4CB6-82A2-B764FD3B576C}" destId="{F08FBD04-01ED-4704-A721-3B9C19D1E302}" srcOrd="4" destOrd="0" presId="urn:microsoft.com/office/officeart/2005/8/layout/hList1"/>
    <dgm:cxn modelId="{C3D92BE8-BD1B-480E-8E36-EF868958924A}" type="presParOf" srcId="{F08FBD04-01ED-4704-A721-3B9C19D1E302}" destId="{B2E19904-3B77-45A5-9946-C8A08BAD2AE9}" srcOrd="0" destOrd="0" presId="urn:microsoft.com/office/officeart/2005/8/layout/hList1"/>
    <dgm:cxn modelId="{5C19AB11-8BC9-4227-BC59-C7ADFAB98942}" type="presParOf" srcId="{F08FBD04-01ED-4704-A721-3B9C19D1E302}" destId="{77C3AA06-C5ED-4692-9EB4-A82DD25C0DF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C795B7-E867-442A-BC10-9D7A85F20C4B}">
      <dsp:nvSpPr>
        <dsp:cNvPr id="0" name=""/>
        <dsp:cNvSpPr/>
      </dsp:nvSpPr>
      <dsp:spPr>
        <a:xfrm rot="5400000">
          <a:off x="-238635" y="241152"/>
          <a:ext cx="1590901" cy="111363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rtl="1">
            <a:lnSpc>
              <a:spcPct val="90000"/>
            </a:lnSpc>
            <a:spcBef>
              <a:spcPct val="0"/>
            </a:spcBef>
            <a:spcAft>
              <a:spcPct val="35000"/>
            </a:spcAft>
            <a:buNone/>
          </a:pPr>
          <a:r>
            <a:rPr lang="ar-IQ" sz="3200" kern="1200" dirty="0"/>
            <a:t>تقديم المشاريع </a:t>
          </a:r>
          <a:endParaRPr lang="ar-SA" sz="3200" kern="1200" dirty="0"/>
        </a:p>
      </dsp:txBody>
      <dsp:txXfrm rot="-5400000">
        <a:off x="1" y="559333"/>
        <a:ext cx="1113631" cy="477270"/>
      </dsp:txXfrm>
    </dsp:sp>
    <dsp:sp modelId="{68908DB7-41C2-4EF5-8881-EB59A0F76683}">
      <dsp:nvSpPr>
        <dsp:cNvPr id="0" name=""/>
        <dsp:cNvSpPr/>
      </dsp:nvSpPr>
      <dsp:spPr>
        <a:xfrm rot="5400000">
          <a:off x="4154300" y="-3038152"/>
          <a:ext cx="1034629" cy="711596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endParaRPr lang="ar-SA" sz="2400" kern="1200"/>
        </a:p>
        <a:p>
          <a:pPr marL="228600" lvl="1" indent="-228600" algn="r" defTabSz="1066800" rtl="1">
            <a:lnSpc>
              <a:spcPct val="90000"/>
            </a:lnSpc>
            <a:spcBef>
              <a:spcPct val="0"/>
            </a:spcBef>
            <a:spcAft>
              <a:spcPct val="15000"/>
            </a:spcAft>
            <a:buChar char="•"/>
          </a:pPr>
          <a:r>
            <a:rPr lang="ar-IQ" sz="2400" kern="1200" dirty="0"/>
            <a:t>وهي المرحلة الأولى التي مرت بها إنشاء المنظمات الدولية وتمثلت في تقديم مقترحات لانشاء منظمة دولية لتحقيق التوازن الدولي</a:t>
          </a:r>
          <a:endParaRPr lang="ar-SA" sz="2400" kern="1200" dirty="0"/>
        </a:p>
      </dsp:txBody>
      <dsp:txXfrm rot="-5400000">
        <a:off x="1113631" y="53023"/>
        <a:ext cx="7065462" cy="933617"/>
      </dsp:txXfrm>
    </dsp:sp>
    <dsp:sp modelId="{F17F679C-A4A6-405B-8B61-4481BCDA3C4E}">
      <dsp:nvSpPr>
        <dsp:cNvPr id="0" name=""/>
        <dsp:cNvSpPr/>
      </dsp:nvSpPr>
      <dsp:spPr>
        <a:xfrm rot="5400000">
          <a:off x="-238635" y="1637902"/>
          <a:ext cx="1590901" cy="111363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rtl="1">
            <a:lnSpc>
              <a:spcPct val="90000"/>
            </a:lnSpc>
            <a:spcBef>
              <a:spcPct val="0"/>
            </a:spcBef>
            <a:spcAft>
              <a:spcPct val="35000"/>
            </a:spcAft>
            <a:buNone/>
          </a:pPr>
          <a:r>
            <a:rPr lang="ar-IQ" sz="2700" kern="1200" dirty="0"/>
            <a:t>المؤتمرات</a:t>
          </a:r>
          <a:endParaRPr lang="ar-SA" sz="2700" kern="1200" dirty="0"/>
        </a:p>
      </dsp:txBody>
      <dsp:txXfrm rot="-5400000">
        <a:off x="1" y="1956083"/>
        <a:ext cx="1113631" cy="477270"/>
      </dsp:txXfrm>
    </dsp:sp>
    <dsp:sp modelId="{1A54900A-B821-43D4-BAEB-EE2300E76E7A}">
      <dsp:nvSpPr>
        <dsp:cNvPr id="0" name=""/>
        <dsp:cNvSpPr/>
      </dsp:nvSpPr>
      <dsp:spPr>
        <a:xfrm rot="5400000">
          <a:off x="4154572" y="-1641673"/>
          <a:ext cx="1034086" cy="711596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endParaRPr lang="ar-SA" sz="2400" kern="1200" dirty="0"/>
        </a:p>
        <a:p>
          <a:pPr marL="228600" lvl="1" indent="-228600" algn="r" defTabSz="1066800" rtl="1">
            <a:lnSpc>
              <a:spcPct val="90000"/>
            </a:lnSpc>
            <a:spcBef>
              <a:spcPct val="0"/>
            </a:spcBef>
            <a:spcAft>
              <a:spcPct val="15000"/>
            </a:spcAft>
            <a:buChar char="•"/>
          </a:pPr>
          <a:r>
            <a:rPr lang="ar-IQ" sz="2400" kern="1200" dirty="0"/>
            <a:t>وهي فكرة عقد مؤتمرات دولية بين الملوك والرؤساء لعقد المعاهدات ومعالجة أثار الحروب</a:t>
          </a:r>
          <a:endParaRPr lang="ar-SA" sz="2400" kern="1200" dirty="0"/>
        </a:p>
        <a:p>
          <a:pPr marL="228600" lvl="1" indent="-228600" algn="r" defTabSz="1066800" rtl="1">
            <a:lnSpc>
              <a:spcPct val="90000"/>
            </a:lnSpc>
            <a:spcBef>
              <a:spcPct val="0"/>
            </a:spcBef>
            <a:spcAft>
              <a:spcPct val="15000"/>
            </a:spcAft>
            <a:buChar char="•"/>
          </a:pPr>
          <a:endParaRPr lang="ar-SA" sz="2400" kern="1200" dirty="0"/>
        </a:p>
      </dsp:txBody>
      <dsp:txXfrm rot="-5400000">
        <a:off x="1113631" y="1449748"/>
        <a:ext cx="7065488" cy="933126"/>
      </dsp:txXfrm>
    </dsp:sp>
    <dsp:sp modelId="{EA380686-9945-4915-A286-1A2C6996ADA9}">
      <dsp:nvSpPr>
        <dsp:cNvPr id="0" name=""/>
        <dsp:cNvSpPr/>
      </dsp:nvSpPr>
      <dsp:spPr>
        <a:xfrm rot="5400000">
          <a:off x="-238635" y="3034653"/>
          <a:ext cx="1590901" cy="111363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rtl="1">
            <a:lnSpc>
              <a:spcPct val="90000"/>
            </a:lnSpc>
            <a:spcBef>
              <a:spcPct val="0"/>
            </a:spcBef>
            <a:spcAft>
              <a:spcPct val="35000"/>
            </a:spcAft>
            <a:buNone/>
          </a:pPr>
          <a:r>
            <a:rPr lang="ar-IQ" sz="2700" kern="1200" dirty="0"/>
            <a:t>المنظمات</a:t>
          </a:r>
          <a:endParaRPr lang="ar-SA" sz="2700" kern="1200" dirty="0"/>
        </a:p>
      </dsp:txBody>
      <dsp:txXfrm rot="-5400000">
        <a:off x="1" y="3352834"/>
        <a:ext cx="1113631" cy="477270"/>
      </dsp:txXfrm>
    </dsp:sp>
    <dsp:sp modelId="{0F68653E-CDB0-4790-A2B6-34848A0B60BB}">
      <dsp:nvSpPr>
        <dsp:cNvPr id="0" name=""/>
        <dsp:cNvSpPr/>
      </dsp:nvSpPr>
      <dsp:spPr>
        <a:xfrm rot="5400000">
          <a:off x="4154572" y="-244923"/>
          <a:ext cx="1034086" cy="711596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r" defTabSz="1111250" rtl="1">
            <a:lnSpc>
              <a:spcPct val="90000"/>
            </a:lnSpc>
            <a:spcBef>
              <a:spcPct val="0"/>
            </a:spcBef>
            <a:spcAft>
              <a:spcPct val="15000"/>
            </a:spcAft>
            <a:buChar char="•"/>
          </a:pPr>
          <a:r>
            <a:rPr lang="ar-IQ" sz="2500" kern="1200" dirty="0"/>
            <a:t>انطلاقا من فكرة الديمومة والاستمرارية تم انشاء منظمات دولية</a:t>
          </a:r>
          <a:endParaRPr lang="ar-SA" sz="2500" kern="1200" dirty="0"/>
        </a:p>
        <a:p>
          <a:pPr marL="228600" lvl="1" indent="-228600" algn="r" defTabSz="1111250" rtl="1">
            <a:lnSpc>
              <a:spcPct val="90000"/>
            </a:lnSpc>
            <a:spcBef>
              <a:spcPct val="0"/>
            </a:spcBef>
            <a:spcAft>
              <a:spcPct val="15000"/>
            </a:spcAft>
            <a:buChar char="•"/>
          </a:pPr>
          <a:endParaRPr lang="ar-SA" sz="2500" kern="1200"/>
        </a:p>
      </dsp:txBody>
      <dsp:txXfrm rot="-5400000">
        <a:off x="1113631" y="2846498"/>
        <a:ext cx="7065488" cy="9331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1C3440-6A3D-4EBF-9619-C2E1BBFE53B1}">
      <dsp:nvSpPr>
        <dsp:cNvPr id="0" name=""/>
        <dsp:cNvSpPr/>
      </dsp:nvSpPr>
      <dsp:spPr>
        <a:xfrm>
          <a:off x="1104728" y="0"/>
          <a:ext cx="4389437" cy="4389437"/>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C30EAF-A6A5-4785-BE90-DD6FAF3CABF3}">
      <dsp:nvSpPr>
        <dsp:cNvPr id="0" name=""/>
        <dsp:cNvSpPr/>
      </dsp:nvSpPr>
      <dsp:spPr>
        <a:xfrm>
          <a:off x="2397257" y="440174"/>
          <a:ext cx="4657513" cy="51748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IQ" sz="2800" b="1" kern="1200" dirty="0"/>
            <a:t>بير دوبوا - 1305</a:t>
          </a:r>
          <a:endParaRPr lang="ar-SA" sz="2800" b="1" kern="1200" dirty="0"/>
        </a:p>
      </dsp:txBody>
      <dsp:txXfrm>
        <a:off x="2422519" y="465436"/>
        <a:ext cx="4606989" cy="466965"/>
      </dsp:txXfrm>
    </dsp:sp>
    <dsp:sp modelId="{2088C04D-52DD-48B2-BFDD-94E21B29698D}">
      <dsp:nvSpPr>
        <dsp:cNvPr id="0" name=""/>
        <dsp:cNvSpPr/>
      </dsp:nvSpPr>
      <dsp:spPr>
        <a:xfrm>
          <a:off x="2403348" y="1041038"/>
          <a:ext cx="4645330" cy="66883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IQ" sz="2800" b="1" kern="1200" dirty="0"/>
            <a:t>سولي - 1634</a:t>
          </a:r>
          <a:endParaRPr lang="ar-SA" sz="2800" b="1" kern="1200" dirty="0"/>
        </a:p>
      </dsp:txBody>
      <dsp:txXfrm>
        <a:off x="2435998" y="1073688"/>
        <a:ext cx="4580030" cy="603536"/>
      </dsp:txXfrm>
    </dsp:sp>
    <dsp:sp modelId="{988046F1-232C-4478-8AD5-D177F1F57B48}">
      <dsp:nvSpPr>
        <dsp:cNvPr id="0" name=""/>
        <dsp:cNvSpPr/>
      </dsp:nvSpPr>
      <dsp:spPr>
        <a:xfrm>
          <a:off x="2403348" y="1793248"/>
          <a:ext cx="4645330" cy="57191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IQ" sz="2800" b="1" kern="1200" dirty="0"/>
            <a:t>أمريك كورسيه</a:t>
          </a:r>
          <a:endParaRPr lang="ar-SA" sz="2800" b="1" kern="1200" dirty="0"/>
        </a:p>
      </dsp:txBody>
      <dsp:txXfrm>
        <a:off x="2431267" y="1821167"/>
        <a:ext cx="4589492" cy="516078"/>
      </dsp:txXfrm>
    </dsp:sp>
    <dsp:sp modelId="{22C37B4E-7398-45AD-BBAF-14D656287A0E}">
      <dsp:nvSpPr>
        <dsp:cNvPr id="0" name=""/>
        <dsp:cNvSpPr/>
      </dsp:nvSpPr>
      <dsp:spPr>
        <a:xfrm>
          <a:off x="2327155" y="2448537"/>
          <a:ext cx="4797716" cy="66698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IQ" sz="2800" b="1" kern="1200" dirty="0"/>
            <a:t>وليام بن – 1694</a:t>
          </a:r>
          <a:endParaRPr lang="ar-SA" sz="2800" b="1" kern="1200" dirty="0"/>
        </a:p>
      </dsp:txBody>
      <dsp:txXfrm>
        <a:off x="2359715" y="2481097"/>
        <a:ext cx="4732596" cy="601868"/>
      </dsp:txXfrm>
    </dsp:sp>
    <dsp:sp modelId="{4DA7E4B3-B559-4AD5-84B8-D871727592CD}">
      <dsp:nvSpPr>
        <dsp:cNvPr id="0" name=""/>
        <dsp:cNvSpPr/>
      </dsp:nvSpPr>
      <dsp:spPr>
        <a:xfrm>
          <a:off x="2327155" y="3198899"/>
          <a:ext cx="4797716" cy="66698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IQ" sz="2800" b="1" kern="1200" dirty="0"/>
            <a:t>بنثام</a:t>
          </a:r>
          <a:endParaRPr lang="ar-SA" sz="2800" b="1" kern="1200" dirty="0"/>
        </a:p>
      </dsp:txBody>
      <dsp:txXfrm>
        <a:off x="2359715" y="3231459"/>
        <a:ext cx="4732596" cy="6018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B6B6B6-F52A-4859-8F7B-513E0A2B4EAB}">
      <dsp:nvSpPr>
        <dsp:cNvPr id="0" name=""/>
        <dsp:cNvSpPr/>
      </dsp:nvSpPr>
      <dsp:spPr>
        <a:xfrm>
          <a:off x="2571" y="151427"/>
          <a:ext cx="2507456" cy="973752"/>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rtl="1">
            <a:lnSpc>
              <a:spcPct val="90000"/>
            </a:lnSpc>
            <a:spcBef>
              <a:spcPct val="0"/>
            </a:spcBef>
            <a:spcAft>
              <a:spcPct val="35000"/>
            </a:spcAft>
            <a:buNone/>
          </a:pPr>
          <a:r>
            <a:rPr lang="ar-IQ" sz="2400" kern="1200" dirty="0"/>
            <a:t>مؤتمرا لاهاي للسلام (1899 و 1907)</a:t>
          </a:r>
          <a:endParaRPr lang="ar-SA" sz="2400" kern="1200" dirty="0"/>
        </a:p>
      </dsp:txBody>
      <dsp:txXfrm>
        <a:off x="2571" y="151427"/>
        <a:ext cx="2507456" cy="973752"/>
      </dsp:txXfrm>
    </dsp:sp>
    <dsp:sp modelId="{0A42B852-B433-4AC7-937C-0D8DBE7BE25C}">
      <dsp:nvSpPr>
        <dsp:cNvPr id="0" name=""/>
        <dsp:cNvSpPr/>
      </dsp:nvSpPr>
      <dsp:spPr>
        <a:xfrm>
          <a:off x="2571" y="1125179"/>
          <a:ext cx="2507456" cy="311283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IQ" sz="2400" kern="1200" dirty="0"/>
            <a:t>وضعت قواعد الحرب الحياد </a:t>
          </a:r>
          <a:endParaRPr lang="ar-SA" sz="2400" kern="1200" dirty="0"/>
        </a:p>
        <a:p>
          <a:pPr marL="228600" lvl="1" indent="-228600" algn="r" defTabSz="1066800" rtl="1">
            <a:lnSpc>
              <a:spcPct val="90000"/>
            </a:lnSpc>
            <a:spcBef>
              <a:spcPct val="0"/>
            </a:spcBef>
            <a:spcAft>
              <a:spcPct val="15000"/>
            </a:spcAft>
            <a:buChar char="•"/>
          </a:pPr>
          <a:r>
            <a:rPr lang="ar-IQ" sz="2400" kern="1200" dirty="0"/>
            <a:t>اتفاقيات متعلقة بحماية الجرحى في الحرب </a:t>
          </a:r>
          <a:endParaRPr lang="ar-SA" sz="2400" kern="1200" dirty="0"/>
        </a:p>
      </dsp:txBody>
      <dsp:txXfrm>
        <a:off x="2571" y="1125179"/>
        <a:ext cx="2507456" cy="3112830"/>
      </dsp:txXfrm>
    </dsp:sp>
    <dsp:sp modelId="{6C9F7B10-33CA-451B-A0D5-9B7C584DF840}">
      <dsp:nvSpPr>
        <dsp:cNvPr id="0" name=""/>
        <dsp:cNvSpPr/>
      </dsp:nvSpPr>
      <dsp:spPr>
        <a:xfrm>
          <a:off x="2861071" y="151427"/>
          <a:ext cx="2507456" cy="973752"/>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rtl="1">
            <a:lnSpc>
              <a:spcPct val="90000"/>
            </a:lnSpc>
            <a:spcBef>
              <a:spcPct val="0"/>
            </a:spcBef>
            <a:spcAft>
              <a:spcPct val="35000"/>
            </a:spcAft>
            <a:buNone/>
          </a:pPr>
          <a:r>
            <a:rPr lang="ar-IQ" sz="2400" kern="1200" dirty="0"/>
            <a:t>المؤتمر الاوربي</a:t>
          </a:r>
          <a:endParaRPr lang="ar-SA" sz="2400" kern="1200" dirty="0"/>
        </a:p>
      </dsp:txBody>
      <dsp:txXfrm>
        <a:off x="2861071" y="151427"/>
        <a:ext cx="2507456" cy="973752"/>
      </dsp:txXfrm>
    </dsp:sp>
    <dsp:sp modelId="{09393E43-B946-4E17-9A8A-3060A8DFB746}">
      <dsp:nvSpPr>
        <dsp:cNvPr id="0" name=""/>
        <dsp:cNvSpPr/>
      </dsp:nvSpPr>
      <dsp:spPr>
        <a:xfrm>
          <a:off x="2861071" y="1125179"/>
          <a:ext cx="2507456" cy="311283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IQ" sz="2400" kern="1200" dirty="0"/>
            <a:t>في عام 1814 انبثقت فكرة هذا المؤتمر بعد تصريحات الحلفاء بعد الحروب النابليونية بأنهم يمثلون اوربا</a:t>
          </a:r>
          <a:endParaRPr lang="ar-SA" sz="2400" kern="1200" dirty="0"/>
        </a:p>
      </dsp:txBody>
      <dsp:txXfrm>
        <a:off x="2861071" y="1125179"/>
        <a:ext cx="2507456" cy="3112830"/>
      </dsp:txXfrm>
    </dsp:sp>
    <dsp:sp modelId="{B2E19904-3B77-45A5-9946-C8A08BAD2AE9}">
      <dsp:nvSpPr>
        <dsp:cNvPr id="0" name=""/>
        <dsp:cNvSpPr/>
      </dsp:nvSpPr>
      <dsp:spPr>
        <a:xfrm>
          <a:off x="5719571" y="151427"/>
          <a:ext cx="2507456" cy="973752"/>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rtl="1">
            <a:lnSpc>
              <a:spcPct val="90000"/>
            </a:lnSpc>
            <a:spcBef>
              <a:spcPct val="0"/>
            </a:spcBef>
            <a:spcAft>
              <a:spcPct val="35000"/>
            </a:spcAft>
            <a:buNone/>
          </a:pPr>
          <a:r>
            <a:rPr lang="ar-IQ" sz="2400" kern="1200" dirty="0"/>
            <a:t>مؤتمر وستفاليا</a:t>
          </a:r>
          <a:endParaRPr lang="ar-SA" sz="2400" kern="1200" dirty="0"/>
        </a:p>
      </dsp:txBody>
      <dsp:txXfrm>
        <a:off x="5719571" y="151427"/>
        <a:ext cx="2507456" cy="973752"/>
      </dsp:txXfrm>
    </dsp:sp>
    <dsp:sp modelId="{77C3AA06-C5ED-4692-9EB4-A82DD25C0DFB}">
      <dsp:nvSpPr>
        <dsp:cNvPr id="0" name=""/>
        <dsp:cNvSpPr/>
      </dsp:nvSpPr>
      <dsp:spPr>
        <a:xfrm>
          <a:off x="5719571" y="1125179"/>
          <a:ext cx="2507456" cy="311283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IQ" sz="2400" kern="1200" dirty="0"/>
            <a:t>في 1648 انعقد هذا المؤتمر لوضع حد للحرب الثلاثينية في اورباوبموجبها تم وضع قواعد لتنظسم العلاقات فيما بينهم</a:t>
          </a:r>
          <a:endParaRPr lang="ar-SA" sz="2400" kern="1200" dirty="0"/>
        </a:p>
        <a:p>
          <a:pPr marL="228600" lvl="1" indent="-228600" algn="r" defTabSz="1066800" rtl="1">
            <a:lnSpc>
              <a:spcPct val="90000"/>
            </a:lnSpc>
            <a:spcBef>
              <a:spcPct val="0"/>
            </a:spcBef>
            <a:spcAft>
              <a:spcPct val="15000"/>
            </a:spcAft>
            <a:buChar char="•"/>
          </a:pPr>
          <a:endParaRPr lang="ar-SA" sz="2400" kern="1200"/>
        </a:p>
      </dsp:txBody>
      <dsp:txXfrm>
        <a:off x="5719571" y="1125179"/>
        <a:ext cx="2507456" cy="311283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9/18/2022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9/18/2022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838200"/>
          </a:xfrm>
          <a:solidFill>
            <a:schemeClr val="tx2">
              <a:lumMod val="75000"/>
            </a:schemeClr>
          </a:solidFill>
        </p:spPr>
        <p:style>
          <a:lnRef idx="3">
            <a:schemeClr val="lt1"/>
          </a:lnRef>
          <a:fillRef idx="1">
            <a:schemeClr val="accent2"/>
          </a:fillRef>
          <a:effectRef idx="1">
            <a:schemeClr val="accent2"/>
          </a:effectRef>
          <a:fontRef idx="minor">
            <a:schemeClr val="lt1"/>
          </a:fontRef>
        </p:style>
        <p:txBody>
          <a:bodyPr>
            <a:normAutofit fontScale="90000"/>
          </a:bodyPr>
          <a:lstStyle/>
          <a:p>
            <a:pPr algn="ctr" rtl="1"/>
            <a:r>
              <a:rPr lang="ar-IQ" dirty="0">
                <a:solidFill>
                  <a:schemeClr val="tx1"/>
                </a:solidFill>
              </a:rPr>
              <a:t>المنظمات الدولية</a:t>
            </a:r>
            <a:endParaRPr lang="en-US" dirty="0">
              <a:solidFill>
                <a:schemeClr val="tx1"/>
              </a:solidFill>
            </a:endParaRPr>
          </a:p>
        </p:txBody>
      </p:sp>
      <p:sp>
        <p:nvSpPr>
          <p:cNvPr id="3" name="Subtitle 2"/>
          <p:cNvSpPr>
            <a:spLocks noGrp="1"/>
          </p:cNvSpPr>
          <p:nvPr>
            <p:ph type="subTitle" idx="1"/>
          </p:nvPr>
        </p:nvSpPr>
        <p:spPr>
          <a:xfrm>
            <a:off x="0" y="2057400"/>
            <a:ext cx="9144000" cy="4800600"/>
          </a:xfrm>
          <a:solidFill>
            <a:schemeClr val="accent1">
              <a:lumMod val="75000"/>
            </a:schemeClr>
          </a:solidFill>
        </p:spPr>
        <p:txBody>
          <a:bodyPr anchor="ctr">
            <a:normAutofit/>
          </a:bodyPr>
          <a:lstStyle/>
          <a:p>
            <a:pPr algn="ctr"/>
            <a:r>
              <a:rPr lang="ar-IQ" sz="3200" dirty="0">
                <a:solidFill>
                  <a:schemeClr val="tx1"/>
                </a:solidFill>
                <a:cs typeface="Ali-A-Alwand" pitchFamily="2" charset="-78"/>
              </a:rPr>
              <a:t>المرحلة الثالثة</a:t>
            </a:r>
          </a:p>
          <a:p>
            <a:pPr algn="ctr"/>
            <a:r>
              <a:rPr lang="ar-IQ" sz="3200" dirty="0">
                <a:solidFill>
                  <a:schemeClr val="tx1"/>
                </a:solidFill>
                <a:cs typeface="Ali-A-Alwand" pitchFamily="2" charset="-78"/>
              </a:rPr>
              <a:t>قسم القانون</a:t>
            </a:r>
          </a:p>
          <a:p>
            <a:pPr algn="ctr"/>
            <a:r>
              <a:rPr lang="ar-IQ" sz="3200" dirty="0">
                <a:solidFill>
                  <a:schemeClr val="tx1"/>
                </a:solidFill>
                <a:cs typeface="Ali-A-Alwand" pitchFamily="2" charset="-78"/>
              </a:rPr>
              <a:t>2022 - 2023</a:t>
            </a:r>
          </a:p>
          <a:p>
            <a:pPr algn="ctr"/>
            <a:r>
              <a:rPr lang="ar-IQ" sz="3200" dirty="0">
                <a:cs typeface="Ali-A-Alwand" pitchFamily="2" charset="-78"/>
              </a:rPr>
              <a:t>د. </a:t>
            </a:r>
            <a:r>
              <a:rPr lang="ar-IQ" sz="3200" dirty="0">
                <a:cs typeface="Ali_K_Alwand" pitchFamily="2" charset="-78"/>
              </a:rPr>
              <a:t>هيظي</a:t>
            </a:r>
            <a:r>
              <a:rPr lang="ar-IQ" sz="3200" dirty="0">
                <a:cs typeface="Ali-A-Alwand" pitchFamily="2" charset="-78"/>
              </a:rPr>
              <a:t> امجد حسن</a:t>
            </a:r>
            <a:endParaRPr lang="en-US" sz="3200" dirty="0">
              <a:solidFill>
                <a:schemeClr val="tx1"/>
              </a:solidFill>
              <a:cs typeface="Ali-A-Alwand" pitchFamily="2" charset="-78"/>
            </a:endParaRP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IQ" dirty="0"/>
              <a:t>التأصيل التاريخي للمنظمات الدولية</a:t>
            </a:r>
            <a:endParaRPr lang="ar-SA"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ar-IQ" sz="4800" b="1" dirty="0">
                <a:solidFill>
                  <a:schemeClr val="tx1"/>
                </a:solidFill>
              </a:rPr>
              <a:t>مرحلة تقديم المشاريع – </a:t>
            </a:r>
            <a:r>
              <a:rPr lang="ar-IQ" sz="4800" b="1" dirty="0">
                <a:solidFill>
                  <a:schemeClr val="tx1"/>
                </a:solidFill>
                <a:cs typeface="Ali_K_Azzam" pitchFamily="2" charset="-78"/>
              </a:rPr>
              <a:t>قؤناغي ثيشكةش كردني ثرؤذةكان</a:t>
            </a:r>
            <a:endParaRPr lang="ar-SA" sz="4800" b="1" dirty="0">
              <a:solidFill>
                <a:schemeClr val="tx1"/>
              </a:solidFill>
              <a:cs typeface="Ali_K_Azzam" pitchFamily="2" charset="-78"/>
            </a:endParaRPr>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pPr algn="ctr" rtl="1"/>
            <a:r>
              <a:rPr lang="ar-IQ" dirty="0"/>
              <a:t>مرحلة المؤتمرات الدولية </a:t>
            </a:r>
            <a:br>
              <a:rPr lang="ar-IQ" dirty="0"/>
            </a:br>
            <a:r>
              <a:rPr lang="ar-IQ" dirty="0">
                <a:cs typeface="A - sahifa-kurdi" pitchFamily="2" charset="-78"/>
              </a:rPr>
              <a:t>قؤناغي كؤنطرةي نيَودةولَةتي</a:t>
            </a:r>
            <a:endParaRPr lang="ar-SA" dirty="0">
              <a:cs typeface="A - sahifa-kurdi" pitchFamily="2" charset="-78"/>
            </a:endParaRPr>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cs typeface="A - sahifa-kurdi" pitchFamily="2" charset="-78"/>
              </a:rPr>
              <a:t>كؤنطرةي ئةوروثي</a:t>
            </a:r>
            <a:endParaRPr lang="ar-SA" dirty="0">
              <a:cs typeface="A - sahifa-kurdi" pitchFamily="2" charset="-78"/>
            </a:endParaRPr>
          </a:p>
        </p:txBody>
      </p:sp>
      <p:sp>
        <p:nvSpPr>
          <p:cNvPr id="3" name="Content Placeholder 2"/>
          <p:cNvSpPr>
            <a:spLocks noGrp="1"/>
          </p:cNvSpPr>
          <p:nvPr>
            <p:ph idx="1"/>
          </p:nvPr>
        </p:nvSpPr>
        <p:spPr/>
        <p:txBody>
          <a:bodyPr>
            <a:normAutofit/>
          </a:bodyPr>
          <a:lstStyle/>
          <a:p>
            <a:r>
              <a:rPr lang="ar-IQ" sz="3200" dirty="0"/>
              <a:t>أهم النتائج:</a:t>
            </a:r>
          </a:p>
          <a:p>
            <a:r>
              <a:rPr lang="ar-IQ" sz="3200" dirty="0"/>
              <a:t>وضعت نظام دولي لتوحيد مواقف الدول الاوربية من الحروب ومعالجة آثارها.</a:t>
            </a:r>
          </a:p>
          <a:p>
            <a:r>
              <a:rPr lang="ar-IQ" sz="3200" dirty="0"/>
              <a:t>تم تشكيل نظام الادارة الاوربية.</a:t>
            </a:r>
          </a:p>
          <a:p>
            <a:r>
              <a:rPr lang="ar-IQ" sz="3200" dirty="0"/>
              <a:t>وضع قواعد دولية حول حرية الملاحة في الأنهار </a:t>
            </a:r>
          </a:p>
          <a:p>
            <a:r>
              <a:rPr lang="ar-IQ" sz="3200" dirty="0"/>
              <a:t>تحريم الاتجار بالرقيق</a:t>
            </a:r>
          </a:p>
          <a:p>
            <a:r>
              <a:rPr lang="ar-IQ" sz="3200" dirty="0"/>
              <a:t>تنظيم البعثات الدبلوماسية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a:cs typeface="A - sahifa-kurdi" pitchFamily="2" charset="-78"/>
              </a:rPr>
              <a:t>كؤنطرةكاني لاهاي </a:t>
            </a:r>
            <a:r>
              <a:rPr lang="ar-IQ" sz="4800" dirty="0">
                <a:cs typeface="Ali-A-Sahifa Bold" pitchFamily="2" charset="-78"/>
              </a:rPr>
              <a:t>(1899 – 1907)</a:t>
            </a:r>
            <a:endParaRPr lang="ar-SA" sz="4800" dirty="0">
              <a:cs typeface="Ali-A-Sahifa Bold" pitchFamily="2" charset="-78"/>
            </a:endParaRPr>
          </a:p>
        </p:txBody>
      </p:sp>
      <p:sp>
        <p:nvSpPr>
          <p:cNvPr id="3" name="Content Placeholder 2"/>
          <p:cNvSpPr>
            <a:spLocks noGrp="1"/>
          </p:cNvSpPr>
          <p:nvPr>
            <p:ph idx="1"/>
          </p:nvPr>
        </p:nvSpPr>
        <p:spPr/>
        <p:txBody>
          <a:bodyPr>
            <a:normAutofit/>
          </a:bodyPr>
          <a:lstStyle/>
          <a:p>
            <a:r>
              <a:rPr lang="ar-IQ" sz="3200" dirty="0"/>
              <a:t>اهم نتائج مؤتمر لاهاي لعام 1899:</a:t>
            </a:r>
          </a:p>
          <a:p>
            <a:r>
              <a:rPr lang="ar-IQ" sz="3200" dirty="0"/>
              <a:t>وقعت الدول المشاركة على مجموعة من الاتفاقيات أهمها الاتفاقية الخاصة بقواعد الحرب البرية واللاتفاقية المعلقة بحماية الجرحى والمرضى في الحرب البريةوتحريم اللجؤ الى استخدام بعض الاسلحة الفتاكة. ووضع قواعد للتحكيم فيما بين الدول.</a:t>
            </a:r>
          </a:p>
          <a:p>
            <a:r>
              <a:rPr lang="ar-IQ" sz="3200" dirty="0"/>
              <a:t>اما مؤتمر لاهاي لعام 1907 فقد وضعت 15 اتفاقية متعلقة بقواعد الحروب البرية.</a:t>
            </a:r>
          </a:p>
          <a:p>
            <a:pPr>
              <a:buNone/>
            </a:pPr>
            <a:endParaRPr lang="ar-SA"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14683</TotalTime>
  <Words>248</Words>
  <Application>Microsoft Office PowerPoint</Application>
  <PresentationFormat>On-screen Show (4:3)</PresentationFormat>
  <Paragraphs>37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Constantia</vt:lpstr>
      <vt:lpstr>Wingdings 2</vt:lpstr>
      <vt:lpstr>Flow</vt:lpstr>
      <vt:lpstr>المنظمات الدولية</vt:lpstr>
      <vt:lpstr>التأصيل التاريخي للمنظمات الدولية</vt:lpstr>
      <vt:lpstr>مرحلة تقديم المشاريع – قؤناغي ثيشكةش كردني ثرؤذةكان</vt:lpstr>
      <vt:lpstr>مرحلة المؤتمرات الدولية  قؤناغي كؤنطرةي نيَودةولَةتي</vt:lpstr>
      <vt:lpstr>كؤنطرةي ئةوروثي</vt:lpstr>
      <vt:lpstr>كؤنطرةكاني لاهاي (1899 – 1907)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القان</dc:title>
  <dc:creator>DELL</dc:creator>
  <cp:lastModifiedBy>Dr. Heve</cp:lastModifiedBy>
  <cp:revision>64</cp:revision>
  <dcterms:created xsi:type="dcterms:W3CDTF">2006-08-16T00:00:00Z</dcterms:created>
  <dcterms:modified xsi:type="dcterms:W3CDTF">2022-09-18T06:20:52Z</dcterms:modified>
</cp:coreProperties>
</file>