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BE5B9-5504-47B6-BEFD-50DD19975DB9}" type="doc">
      <dgm:prSet loTypeId="urn:microsoft.com/office/officeart/2005/8/layout/cycle2" loCatId="cycle" qsTypeId="urn:microsoft.com/office/officeart/2005/8/quickstyle/simple1" qsCatId="simple" csTypeId="urn:microsoft.com/office/officeart/2005/8/colors/colorful2" csCatId="colorful" phldr="1"/>
      <dgm:spPr/>
      <dgm:t>
        <a:bodyPr/>
        <a:lstStyle/>
        <a:p>
          <a:pPr rtl="1"/>
          <a:endParaRPr lang="ar-SA"/>
        </a:p>
      </dgm:t>
    </dgm:pt>
    <dgm:pt modelId="{CB479734-5FD1-4B76-92A0-20923D156C6A}">
      <dgm:prSet phldrT="[Text]"/>
      <dgm:spPr/>
      <dgm:t>
        <a:bodyPr/>
        <a:lstStyle/>
        <a:p>
          <a:pPr rtl="1"/>
          <a:r>
            <a:rPr lang="ar-IQ" b="1" dirty="0">
              <a:solidFill>
                <a:schemeClr val="bg1"/>
              </a:solidFill>
            </a:rPr>
            <a:t>الجمعية العامة</a:t>
          </a:r>
          <a:endParaRPr lang="ar-SA" b="1" dirty="0">
            <a:solidFill>
              <a:schemeClr val="bg1"/>
            </a:solidFill>
          </a:endParaRPr>
        </a:p>
      </dgm:t>
    </dgm:pt>
    <dgm:pt modelId="{FF7ED2EC-FAD4-4C3B-A945-A4C907E90701}" type="parTrans" cxnId="{8CED00BE-FAA2-4CCD-8A36-CC85878AC042}">
      <dgm:prSet/>
      <dgm:spPr/>
      <dgm:t>
        <a:bodyPr/>
        <a:lstStyle/>
        <a:p>
          <a:pPr rtl="1"/>
          <a:endParaRPr lang="ar-SA"/>
        </a:p>
      </dgm:t>
    </dgm:pt>
    <dgm:pt modelId="{A3B37174-BFC9-4EC9-9D84-B91A1D3A2DDC}" type="sibTrans" cxnId="{8CED00BE-FAA2-4CCD-8A36-CC85878AC042}">
      <dgm:prSet/>
      <dgm:spPr/>
      <dgm:t>
        <a:bodyPr/>
        <a:lstStyle/>
        <a:p>
          <a:pPr rtl="1"/>
          <a:endParaRPr lang="ar-SA"/>
        </a:p>
      </dgm:t>
    </dgm:pt>
    <dgm:pt modelId="{A5761EF0-3CE5-490B-902C-0CE70484ACF5}">
      <dgm:prSet phldrT="[Text]"/>
      <dgm:spPr/>
      <dgm:t>
        <a:bodyPr/>
        <a:lstStyle/>
        <a:p>
          <a:pPr rtl="1"/>
          <a:r>
            <a:rPr lang="ar-IQ" b="1" dirty="0">
              <a:solidFill>
                <a:schemeClr val="bg1"/>
              </a:solidFill>
            </a:rPr>
            <a:t>محلس الامن</a:t>
          </a:r>
          <a:endParaRPr lang="ar-SA" b="1" dirty="0">
            <a:solidFill>
              <a:schemeClr val="bg1"/>
            </a:solidFill>
          </a:endParaRPr>
        </a:p>
      </dgm:t>
    </dgm:pt>
    <dgm:pt modelId="{87C27B00-FB4C-4561-A513-AD15CD605477}" type="parTrans" cxnId="{720464BD-4494-406B-A29D-AE9B2168BC1C}">
      <dgm:prSet/>
      <dgm:spPr/>
      <dgm:t>
        <a:bodyPr/>
        <a:lstStyle/>
        <a:p>
          <a:pPr rtl="1"/>
          <a:endParaRPr lang="ar-SA"/>
        </a:p>
      </dgm:t>
    </dgm:pt>
    <dgm:pt modelId="{79A15D6F-BC4A-4AAC-8396-09102C950F4A}" type="sibTrans" cxnId="{720464BD-4494-406B-A29D-AE9B2168BC1C}">
      <dgm:prSet/>
      <dgm:spPr/>
      <dgm:t>
        <a:bodyPr/>
        <a:lstStyle/>
        <a:p>
          <a:pPr rtl="1"/>
          <a:endParaRPr lang="ar-SA"/>
        </a:p>
      </dgm:t>
    </dgm:pt>
    <dgm:pt modelId="{A79D8F34-9F01-4DD6-A2F2-7C36702D5C78}">
      <dgm:prSet phldrT="[Text]"/>
      <dgm:spPr/>
      <dgm:t>
        <a:bodyPr/>
        <a:lstStyle/>
        <a:p>
          <a:pPr rtl="1"/>
          <a:r>
            <a:rPr lang="ar-IQ" b="1" dirty="0">
              <a:solidFill>
                <a:schemeClr val="bg1"/>
              </a:solidFill>
            </a:rPr>
            <a:t>المجلس الاقتصادي والاجتماعي</a:t>
          </a:r>
          <a:endParaRPr lang="ar-SA" b="1" dirty="0">
            <a:solidFill>
              <a:schemeClr val="bg1"/>
            </a:solidFill>
          </a:endParaRPr>
        </a:p>
      </dgm:t>
    </dgm:pt>
    <dgm:pt modelId="{1A9492A0-34D7-4A05-BF7B-AB809B6875C0}" type="parTrans" cxnId="{BE09BFCA-C306-4585-BEBD-E120440D2DF4}">
      <dgm:prSet/>
      <dgm:spPr/>
      <dgm:t>
        <a:bodyPr/>
        <a:lstStyle/>
        <a:p>
          <a:pPr rtl="1"/>
          <a:endParaRPr lang="ar-SA"/>
        </a:p>
      </dgm:t>
    </dgm:pt>
    <dgm:pt modelId="{95D3DAB3-460B-4BCB-A3ED-A9FFE70F753F}" type="sibTrans" cxnId="{BE09BFCA-C306-4585-BEBD-E120440D2DF4}">
      <dgm:prSet/>
      <dgm:spPr/>
      <dgm:t>
        <a:bodyPr/>
        <a:lstStyle/>
        <a:p>
          <a:pPr rtl="1"/>
          <a:endParaRPr lang="ar-SA"/>
        </a:p>
      </dgm:t>
    </dgm:pt>
    <dgm:pt modelId="{8D5702BD-C20C-48B6-885C-EFC9CD2F3E32}">
      <dgm:prSet phldrT="[Text]"/>
      <dgm:spPr/>
      <dgm:t>
        <a:bodyPr/>
        <a:lstStyle/>
        <a:p>
          <a:pPr rtl="1"/>
          <a:r>
            <a:rPr lang="ar-IQ" b="1" dirty="0">
              <a:solidFill>
                <a:schemeClr val="bg1"/>
              </a:solidFill>
            </a:rPr>
            <a:t>الامانة العامة</a:t>
          </a:r>
          <a:endParaRPr lang="ar-SA" b="1" dirty="0">
            <a:solidFill>
              <a:schemeClr val="bg1"/>
            </a:solidFill>
          </a:endParaRPr>
        </a:p>
      </dgm:t>
    </dgm:pt>
    <dgm:pt modelId="{ABD43913-5CF5-4C39-96D2-BFF2E49306A7}" type="parTrans" cxnId="{71369527-AA93-4801-A058-0FCA49C5E0C5}">
      <dgm:prSet/>
      <dgm:spPr/>
      <dgm:t>
        <a:bodyPr/>
        <a:lstStyle/>
        <a:p>
          <a:pPr rtl="1"/>
          <a:endParaRPr lang="ar-SA"/>
        </a:p>
      </dgm:t>
    </dgm:pt>
    <dgm:pt modelId="{5AEB3D57-DA03-4DB2-AF8D-812C1C01C244}" type="sibTrans" cxnId="{71369527-AA93-4801-A058-0FCA49C5E0C5}">
      <dgm:prSet/>
      <dgm:spPr/>
      <dgm:t>
        <a:bodyPr/>
        <a:lstStyle/>
        <a:p>
          <a:pPr rtl="1"/>
          <a:endParaRPr lang="ar-SA"/>
        </a:p>
      </dgm:t>
    </dgm:pt>
    <dgm:pt modelId="{90E16FCC-BF48-4A65-842F-B2B3E528AD3B}">
      <dgm:prSet phldrT="[Text]"/>
      <dgm:spPr/>
      <dgm:t>
        <a:bodyPr/>
        <a:lstStyle/>
        <a:p>
          <a:pPr rtl="1"/>
          <a:r>
            <a:rPr lang="ar-IQ" b="1" dirty="0">
              <a:solidFill>
                <a:schemeClr val="bg1"/>
              </a:solidFill>
            </a:rPr>
            <a:t>مجلس الوصاية</a:t>
          </a:r>
          <a:endParaRPr lang="ar-SA" b="1" dirty="0">
            <a:solidFill>
              <a:schemeClr val="bg1"/>
            </a:solidFill>
          </a:endParaRPr>
        </a:p>
      </dgm:t>
    </dgm:pt>
    <dgm:pt modelId="{0415AC32-0068-4BD5-9DBB-02D7A2DFD9F1}" type="parTrans" cxnId="{9E3C0B91-A70C-4F88-A9B7-021004985D8C}">
      <dgm:prSet/>
      <dgm:spPr/>
      <dgm:t>
        <a:bodyPr/>
        <a:lstStyle/>
        <a:p>
          <a:pPr rtl="1"/>
          <a:endParaRPr lang="ar-SA"/>
        </a:p>
      </dgm:t>
    </dgm:pt>
    <dgm:pt modelId="{0EF5877E-5F50-4538-A0B5-D172605E92FC}" type="sibTrans" cxnId="{9E3C0B91-A70C-4F88-A9B7-021004985D8C}">
      <dgm:prSet/>
      <dgm:spPr/>
      <dgm:t>
        <a:bodyPr/>
        <a:lstStyle/>
        <a:p>
          <a:pPr rtl="1"/>
          <a:endParaRPr lang="ar-SA"/>
        </a:p>
      </dgm:t>
    </dgm:pt>
    <dgm:pt modelId="{AC56D73F-C6B6-4522-BE60-0063758542F7}">
      <dgm:prSet phldrT="[Text]"/>
      <dgm:spPr/>
      <dgm:t>
        <a:bodyPr/>
        <a:lstStyle/>
        <a:p>
          <a:pPr rtl="1"/>
          <a:r>
            <a:rPr lang="ar-IQ" b="1" dirty="0">
              <a:solidFill>
                <a:schemeClr val="bg1"/>
              </a:solidFill>
            </a:rPr>
            <a:t>محكمة العدل الدولية</a:t>
          </a:r>
          <a:endParaRPr lang="ar-SA" b="1" dirty="0">
            <a:solidFill>
              <a:schemeClr val="bg1"/>
            </a:solidFill>
          </a:endParaRPr>
        </a:p>
      </dgm:t>
    </dgm:pt>
    <dgm:pt modelId="{E2224884-AC54-42A6-988E-4B0CA73304E1}" type="parTrans" cxnId="{75B0D7CC-16FA-46F8-9694-35F2CDAC0482}">
      <dgm:prSet/>
      <dgm:spPr/>
      <dgm:t>
        <a:bodyPr/>
        <a:lstStyle/>
        <a:p>
          <a:pPr rtl="1"/>
          <a:endParaRPr lang="ar-SA"/>
        </a:p>
      </dgm:t>
    </dgm:pt>
    <dgm:pt modelId="{05A555B7-3EC1-4170-8B42-EB652A4A3C20}" type="sibTrans" cxnId="{75B0D7CC-16FA-46F8-9694-35F2CDAC0482}">
      <dgm:prSet/>
      <dgm:spPr/>
      <dgm:t>
        <a:bodyPr/>
        <a:lstStyle/>
        <a:p>
          <a:pPr rtl="1"/>
          <a:endParaRPr lang="ar-SA"/>
        </a:p>
      </dgm:t>
    </dgm:pt>
    <dgm:pt modelId="{BB01F642-B89B-4E67-96E3-C86B6527BE3B}" type="pres">
      <dgm:prSet presAssocID="{6FCBE5B9-5504-47B6-BEFD-50DD19975DB9}" presName="cycle" presStyleCnt="0">
        <dgm:presLayoutVars>
          <dgm:dir/>
          <dgm:resizeHandles val="exact"/>
        </dgm:presLayoutVars>
      </dgm:prSet>
      <dgm:spPr/>
    </dgm:pt>
    <dgm:pt modelId="{0925D6DD-A9B7-4F14-91F4-B279577182B8}" type="pres">
      <dgm:prSet presAssocID="{CB479734-5FD1-4B76-92A0-20923D156C6A}" presName="node" presStyleLbl="node1" presStyleIdx="0" presStyleCnt="6">
        <dgm:presLayoutVars>
          <dgm:bulletEnabled val="1"/>
        </dgm:presLayoutVars>
      </dgm:prSet>
      <dgm:spPr/>
    </dgm:pt>
    <dgm:pt modelId="{5820365A-1541-4FE2-A8E7-6BE4BAD8EB49}" type="pres">
      <dgm:prSet presAssocID="{A3B37174-BFC9-4EC9-9D84-B91A1D3A2DDC}" presName="sibTrans" presStyleLbl="sibTrans2D1" presStyleIdx="0" presStyleCnt="6"/>
      <dgm:spPr/>
    </dgm:pt>
    <dgm:pt modelId="{742A9845-9B16-4A89-A5FF-9803FFA3EAE0}" type="pres">
      <dgm:prSet presAssocID="{A3B37174-BFC9-4EC9-9D84-B91A1D3A2DDC}" presName="connectorText" presStyleLbl="sibTrans2D1" presStyleIdx="0" presStyleCnt="6"/>
      <dgm:spPr/>
    </dgm:pt>
    <dgm:pt modelId="{E5A0C64D-A323-4D73-A3ED-182F753909CA}" type="pres">
      <dgm:prSet presAssocID="{A5761EF0-3CE5-490B-902C-0CE70484ACF5}" presName="node" presStyleLbl="node1" presStyleIdx="1" presStyleCnt="6">
        <dgm:presLayoutVars>
          <dgm:bulletEnabled val="1"/>
        </dgm:presLayoutVars>
      </dgm:prSet>
      <dgm:spPr/>
    </dgm:pt>
    <dgm:pt modelId="{AA1A8BE0-AB77-44C6-BEFA-72E1349CF067}" type="pres">
      <dgm:prSet presAssocID="{79A15D6F-BC4A-4AAC-8396-09102C950F4A}" presName="sibTrans" presStyleLbl="sibTrans2D1" presStyleIdx="1" presStyleCnt="6"/>
      <dgm:spPr/>
    </dgm:pt>
    <dgm:pt modelId="{EAD22DA6-BE63-4B10-9004-2F90D5217FD2}" type="pres">
      <dgm:prSet presAssocID="{79A15D6F-BC4A-4AAC-8396-09102C950F4A}" presName="connectorText" presStyleLbl="sibTrans2D1" presStyleIdx="1" presStyleCnt="6"/>
      <dgm:spPr/>
    </dgm:pt>
    <dgm:pt modelId="{ECAA4E24-D1D8-4D7A-85DA-B9AC3BF77DF9}" type="pres">
      <dgm:prSet presAssocID="{A79D8F34-9F01-4DD6-A2F2-7C36702D5C78}" presName="node" presStyleLbl="node1" presStyleIdx="2" presStyleCnt="6">
        <dgm:presLayoutVars>
          <dgm:bulletEnabled val="1"/>
        </dgm:presLayoutVars>
      </dgm:prSet>
      <dgm:spPr/>
    </dgm:pt>
    <dgm:pt modelId="{85F6DD3B-8B9F-4780-B1D5-7D720363C777}" type="pres">
      <dgm:prSet presAssocID="{95D3DAB3-460B-4BCB-A3ED-A9FFE70F753F}" presName="sibTrans" presStyleLbl="sibTrans2D1" presStyleIdx="2" presStyleCnt="6"/>
      <dgm:spPr/>
    </dgm:pt>
    <dgm:pt modelId="{E62C26F2-525D-4E96-A2AB-40D69E6AD44A}" type="pres">
      <dgm:prSet presAssocID="{95D3DAB3-460B-4BCB-A3ED-A9FFE70F753F}" presName="connectorText" presStyleLbl="sibTrans2D1" presStyleIdx="2" presStyleCnt="6"/>
      <dgm:spPr/>
    </dgm:pt>
    <dgm:pt modelId="{3A057265-409D-4DE6-9C8E-4F99DA980A49}" type="pres">
      <dgm:prSet presAssocID="{8D5702BD-C20C-48B6-885C-EFC9CD2F3E32}" presName="node" presStyleLbl="node1" presStyleIdx="3" presStyleCnt="6">
        <dgm:presLayoutVars>
          <dgm:bulletEnabled val="1"/>
        </dgm:presLayoutVars>
      </dgm:prSet>
      <dgm:spPr/>
    </dgm:pt>
    <dgm:pt modelId="{72D33136-1BCB-4FDC-9F85-9178C904F838}" type="pres">
      <dgm:prSet presAssocID="{5AEB3D57-DA03-4DB2-AF8D-812C1C01C244}" presName="sibTrans" presStyleLbl="sibTrans2D1" presStyleIdx="3" presStyleCnt="6"/>
      <dgm:spPr/>
    </dgm:pt>
    <dgm:pt modelId="{CDC2FA99-C018-493A-86CF-E0CDEB5DC8E2}" type="pres">
      <dgm:prSet presAssocID="{5AEB3D57-DA03-4DB2-AF8D-812C1C01C244}" presName="connectorText" presStyleLbl="sibTrans2D1" presStyleIdx="3" presStyleCnt="6"/>
      <dgm:spPr/>
    </dgm:pt>
    <dgm:pt modelId="{7F33C9D1-25D7-497B-B735-F8211F1097A5}" type="pres">
      <dgm:prSet presAssocID="{90E16FCC-BF48-4A65-842F-B2B3E528AD3B}" presName="node" presStyleLbl="node1" presStyleIdx="4" presStyleCnt="6">
        <dgm:presLayoutVars>
          <dgm:bulletEnabled val="1"/>
        </dgm:presLayoutVars>
      </dgm:prSet>
      <dgm:spPr/>
    </dgm:pt>
    <dgm:pt modelId="{42552FFE-A61E-4D8F-89B8-735B78087CF6}" type="pres">
      <dgm:prSet presAssocID="{0EF5877E-5F50-4538-A0B5-D172605E92FC}" presName="sibTrans" presStyleLbl="sibTrans2D1" presStyleIdx="4" presStyleCnt="6"/>
      <dgm:spPr/>
    </dgm:pt>
    <dgm:pt modelId="{502006A8-38B7-4019-B1DD-46E8E438231C}" type="pres">
      <dgm:prSet presAssocID="{0EF5877E-5F50-4538-A0B5-D172605E92FC}" presName="connectorText" presStyleLbl="sibTrans2D1" presStyleIdx="4" presStyleCnt="6"/>
      <dgm:spPr/>
    </dgm:pt>
    <dgm:pt modelId="{ED68DD7E-8030-4DB2-8172-E5976F529AFE}" type="pres">
      <dgm:prSet presAssocID="{AC56D73F-C6B6-4522-BE60-0063758542F7}" presName="node" presStyleLbl="node1" presStyleIdx="5" presStyleCnt="6">
        <dgm:presLayoutVars>
          <dgm:bulletEnabled val="1"/>
        </dgm:presLayoutVars>
      </dgm:prSet>
      <dgm:spPr/>
    </dgm:pt>
    <dgm:pt modelId="{8DA36D66-6C0D-46C0-A651-4C388EE3BCDD}" type="pres">
      <dgm:prSet presAssocID="{05A555B7-3EC1-4170-8B42-EB652A4A3C20}" presName="sibTrans" presStyleLbl="sibTrans2D1" presStyleIdx="5" presStyleCnt="6"/>
      <dgm:spPr/>
    </dgm:pt>
    <dgm:pt modelId="{20EB714E-6692-4F97-B73B-4B16D5DE57D2}" type="pres">
      <dgm:prSet presAssocID="{05A555B7-3EC1-4170-8B42-EB652A4A3C20}" presName="connectorText" presStyleLbl="sibTrans2D1" presStyleIdx="5" presStyleCnt="6"/>
      <dgm:spPr/>
    </dgm:pt>
  </dgm:ptLst>
  <dgm:cxnLst>
    <dgm:cxn modelId="{0C459E15-90BF-47FD-BDFA-9976BC6928CA}" type="presOf" srcId="{95D3DAB3-460B-4BCB-A3ED-A9FFE70F753F}" destId="{85F6DD3B-8B9F-4780-B1D5-7D720363C777}" srcOrd="0" destOrd="0" presId="urn:microsoft.com/office/officeart/2005/8/layout/cycle2"/>
    <dgm:cxn modelId="{FD0D6E16-9D19-4E16-8988-EAF4FE3915B6}" type="presOf" srcId="{5AEB3D57-DA03-4DB2-AF8D-812C1C01C244}" destId="{72D33136-1BCB-4FDC-9F85-9178C904F838}" srcOrd="0" destOrd="0" presId="urn:microsoft.com/office/officeart/2005/8/layout/cycle2"/>
    <dgm:cxn modelId="{62967A1A-9064-4D97-8557-08DDBBC789BD}" type="presOf" srcId="{79A15D6F-BC4A-4AAC-8396-09102C950F4A}" destId="{EAD22DA6-BE63-4B10-9004-2F90D5217FD2}" srcOrd="1" destOrd="0" presId="urn:microsoft.com/office/officeart/2005/8/layout/cycle2"/>
    <dgm:cxn modelId="{71369527-AA93-4801-A058-0FCA49C5E0C5}" srcId="{6FCBE5B9-5504-47B6-BEFD-50DD19975DB9}" destId="{8D5702BD-C20C-48B6-885C-EFC9CD2F3E32}" srcOrd="3" destOrd="0" parTransId="{ABD43913-5CF5-4C39-96D2-BFF2E49306A7}" sibTransId="{5AEB3D57-DA03-4DB2-AF8D-812C1C01C244}"/>
    <dgm:cxn modelId="{3C032E5E-01C1-4E38-BC6F-AB3BDDA897CB}" type="presOf" srcId="{95D3DAB3-460B-4BCB-A3ED-A9FFE70F753F}" destId="{E62C26F2-525D-4E96-A2AB-40D69E6AD44A}" srcOrd="1" destOrd="0" presId="urn:microsoft.com/office/officeart/2005/8/layout/cycle2"/>
    <dgm:cxn modelId="{0877F263-4297-420E-9B9B-A9E5C9A33705}" type="presOf" srcId="{79A15D6F-BC4A-4AAC-8396-09102C950F4A}" destId="{AA1A8BE0-AB77-44C6-BEFA-72E1349CF067}" srcOrd="0" destOrd="0" presId="urn:microsoft.com/office/officeart/2005/8/layout/cycle2"/>
    <dgm:cxn modelId="{08A41046-1975-4D60-9D1F-D02EC79BFD0B}" type="presOf" srcId="{AC56D73F-C6B6-4522-BE60-0063758542F7}" destId="{ED68DD7E-8030-4DB2-8172-E5976F529AFE}" srcOrd="0" destOrd="0" presId="urn:microsoft.com/office/officeart/2005/8/layout/cycle2"/>
    <dgm:cxn modelId="{835AFF51-CAF1-4937-9317-6CA37D0A00B0}" type="presOf" srcId="{8D5702BD-C20C-48B6-885C-EFC9CD2F3E32}" destId="{3A057265-409D-4DE6-9C8E-4F99DA980A49}" srcOrd="0" destOrd="0" presId="urn:microsoft.com/office/officeart/2005/8/layout/cycle2"/>
    <dgm:cxn modelId="{864B3473-C736-4131-B73C-BC00160095BF}" type="presOf" srcId="{0EF5877E-5F50-4538-A0B5-D172605E92FC}" destId="{502006A8-38B7-4019-B1DD-46E8E438231C}" srcOrd="1" destOrd="0" presId="urn:microsoft.com/office/officeart/2005/8/layout/cycle2"/>
    <dgm:cxn modelId="{F18A5853-8BE0-4507-A7FF-D9D32F2600F4}" type="presOf" srcId="{A3B37174-BFC9-4EC9-9D84-B91A1D3A2DDC}" destId="{5820365A-1541-4FE2-A8E7-6BE4BAD8EB49}" srcOrd="0" destOrd="0" presId="urn:microsoft.com/office/officeart/2005/8/layout/cycle2"/>
    <dgm:cxn modelId="{91E68975-D92F-4078-8E5B-5C96591BEE3C}" type="presOf" srcId="{90E16FCC-BF48-4A65-842F-B2B3E528AD3B}" destId="{7F33C9D1-25D7-497B-B735-F8211F1097A5}" srcOrd="0" destOrd="0" presId="urn:microsoft.com/office/officeart/2005/8/layout/cycle2"/>
    <dgm:cxn modelId="{D0684879-C9D1-4533-BFE7-86809956D368}" type="presOf" srcId="{A5761EF0-3CE5-490B-902C-0CE70484ACF5}" destId="{E5A0C64D-A323-4D73-A3ED-182F753909CA}" srcOrd="0" destOrd="0" presId="urn:microsoft.com/office/officeart/2005/8/layout/cycle2"/>
    <dgm:cxn modelId="{D949C58C-0E1B-4389-A2F6-75EFECB68117}" type="presOf" srcId="{05A555B7-3EC1-4170-8B42-EB652A4A3C20}" destId="{8DA36D66-6C0D-46C0-A651-4C388EE3BCDD}" srcOrd="0" destOrd="0" presId="urn:microsoft.com/office/officeart/2005/8/layout/cycle2"/>
    <dgm:cxn modelId="{9E3C0B91-A70C-4F88-A9B7-021004985D8C}" srcId="{6FCBE5B9-5504-47B6-BEFD-50DD19975DB9}" destId="{90E16FCC-BF48-4A65-842F-B2B3E528AD3B}" srcOrd="4" destOrd="0" parTransId="{0415AC32-0068-4BD5-9DBB-02D7A2DFD9F1}" sibTransId="{0EF5877E-5F50-4538-A0B5-D172605E92FC}"/>
    <dgm:cxn modelId="{11170E92-7173-411A-A91B-B976811E769B}" type="presOf" srcId="{A3B37174-BFC9-4EC9-9D84-B91A1D3A2DDC}" destId="{742A9845-9B16-4A89-A5FF-9803FFA3EAE0}" srcOrd="1" destOrd="0" presId="urn:microsoft.com/office/officeart/2005/8/layout/cycle2"/>
    <dgm:cxn modelId="{4FE42393-82F5-4FA4-B7CC-2C8321C2A5AB}" type="presOf" srcId="{0EF5877E-5F50-4538-A0B5-D172605E92FC}" destId="{42552FFE-A61E-4D8F-89B8-735B78087CF6}" srcOrd="0" destOrd="0" presId="urn:microsoft.com/office/officeart/2005/8/layout/cycle2"/>
    <dgm:cxn modelId="{8F4BA399-8335-4D05-BE05-083696898C84}" type="presOf" srcId="{05A555B7-3EC1-4170-8B42-EB652A4A3C20}" destId="{20EB714E-6692-4F97-B73B-4B16D5DE57D2}" srcOrd="1" destOrd="0" presId="urn:microsoft.com/office/officeart/2005/8/layout/cycle2"/>
    <dgm:cxn modelId="{FA8979A6-02AD-408F-95EA-4928FA9D7D05}" type="presOf" srcId="{A79D8F34-9F01-4DD6-A2F2-7C36702D5C78}" destId="{ECAA4E24-D1D8-4D7A-85DA-B9AC3BF77DF9}" srcOrd="0" destOrd="0" presId="urn:microsoft.com/office/officeart/2005/8/layout/cycle2"/>
    <dgm:cxn modelId="{720464BD-4494-406B-A29D-AE9B2168BC1C}" srcId="{6FCBE5B9-5504-47B6-BEFD-50DD19975DB9}" destId="{A5761EF0-3CE5-490B-902C-0CE70484ACF5}" srcOrd="1" destOrd="0" parTransId="{87C27B00-FB4C-4561-A513-AD15CD605477}" sibTransId="{79A15D6F-BC4A-4AAC-8396-09102C950F4A}"/>
    <dgm:cxn modelId="{8CED00BE-FAA2-4CCD-8A36-CC85878AC042}" srcId="{6FCBE5B9-5504-47B6-BEFD-50DD19975DB9}" destId="{CB479734-5FD1-4B76-92A0-20923D156C6A}" srcOrd="0" destOrd="0" parTransId="{FF7ED2EC-FAD4-4C3B-A945-A4C907E90701}" sibTransId="{A3B37174-BFC9-4EC9-9D84-B91A1D3A2DDC}"/>
    <dgm:cxn modelId="{ED6C3CC8-077D-4EA7-A554-DCC1513FA0E6}" type="presOf" srcId="{6FCBE5B9-5504-47B6-BEFD-50DD19975DB9}" destId="{BB01F642-B89B-4E67-96E3-C86B6527BE3B}" srcOrd="0" destOrd="0" presId="urn:microsoft.com/office/officeart/2005/8/layout/cycle2"/>
    <dgm:cxn modelId="{BE09BFCA-C306-4585-BEBD-E120440D2DF4}" srcId="{6FCBE5B9-5504-47B6-BEFD-50DD19975DB9}" destId="{A79D8F34-9F01-4DD6-A2F2-7C36702D5C78}" srcOrd="2" destOrd="0" parTransId="{1A9492A0-34D7-4A05-BF7B-AB809B6875C0}" sibTransId="{95D3DAB3-460B-4BCB-A3ED-A9FFE70F753F}"/>
    <dgm:cxn modelId="{75B0D7CC-16FA-46F8-9694-35F2CDAC0482}" srcId="{6FCBE5B9-5504-47B6-BEFD-50DD19975DB9}" destId="{AC56D73F-C6B6-4522-BE60-0063758542F7}" srcOrd="5" destOrd="0" parTransId="{E2224884-AC54-42A6-988E-4B0CA73304E1}" sibTransId="{05A555B7-3EC1-4170-8B42-EB652A4A3C20}"/>
    <dgm:cxn modelId="{464536DA-085C-45E1-8A6D-D8A77DCEB33C}" type="presOf" srcId="{CB479734-5FD1-4B76-92A0-20923D156C6A}" destId="{0925D6DD-A9B7-4F14-91F4-B279577182B8}" srcOrd="0" destOrd="0" presId="urn:microsoft.com/office/officeart/2005/8/layout/cycle2"/>
    <dgm:cxn modelId="{5BD01CEB-A31D-4F64-829E-8EBDE854C384}" type="presOf" srcId="{5AEB3D57-DA03-4DB2-AF8D-812C1C01C244}" destId="{CDC2FA99-C018-493A-86CF-E0CDEB5DC8E2}" srcOrd="1" destOrd="0" presId="urn:microsoft.com/office/officeart/2005/8/layout/cycle2"/>
    <dgm:cxn modelId="{56E9840C-7276-462A-A000-D90AF6A9A85D}" type="presParOf" srcId="{BB01F642-B89B-4E67-96E3-C86B6527BE3B}" destId="{0925D6DD-A9B7-4F14-91F4-B279577182B8}" srcOrd="0" destOrd="0" presId="urn:microsoft.com/office/officeart/2005/8/layout/cycle2"/>
    <dgm:cxn modelId="{B2AF45BE-8E95-4725-A056-16D28E8FBF6B}" type="presParOf" srcId="{BB01F642-B89B-4E67-96E3-C86B6527BE3B}" destId="{5820365A-1541-4FE2-A8E7-6BE4BAD8EB49}" srcOrd="1" destOrd="0" presId="urn:microsoft.com/office/officeart/2005/8/layout/cycle2"/>
    <dgm:cxn modelId="{D63BC417-EA6E-411E-BAEA-C3C13604EB4B}" type="presParOf" srcId="{5820365A-1541-4FE2-A8E7-6BE4BAD8EB49}" destId="{742A9845-9B16-4A89-A5FF-9803FFA3EAE0}" srcOrd="0" destOrd="0" presId="urn:microsoft.com/office/officeart/2005/8/layout/cycle2"/>
    <dgm:cxn modelId="{E7D0BD15-5CBB-4D9F-9A98-600D5DAFBC1A}" type="presParOf" srcId="{BB01F642-B89B-4E67-96E3-C86B6527BE3B}" destId="{E5A0C64D-A323-4D73-A3ED-182F753909CA}" srcOrd="2" destOrd="0" presId="urn:microsoft.com/office/officeart/2005/8/layout/cycle2"/>
    <dgm:cxn modelId="{6C1D352D-0AA7-42B5-9BCC-D742182CCAA6}" type="presParOf" srcId="{BB01F642-B89B-4E67-96E3-C86B6527BE3B}" destId="{AA1A8BE0-AB77-44C6-BEFA-72E1349CF067}" srcOrd="3" destOrd="0" presId="urn:microsoft.com/office/officeart/2005/8/layout/cycle2"/>
    <dgm:cxn modelId="{C79409D7-C5F2-42B9-8229-D8136CFEC867}" type="presParOf" srcId="{AA1A8BE0-AB77-44C6-BEFA-72E1349CF067}" destId="{EAD22DA6-BE63-4B10-9004-2F90D5217FD2}" srcOrd="0" destOrd="0" presId="urn:microsoft.com/office/officeart/2005/8/layout/cycle2"/>
    <dgm:cxn modelId="{F130AC1E-2DC9-4C31-8C3A-34541A83DD05}" type="presParOf" srcId="{BB01F642-B89B-4E67-96E3-C86B6527BE3B}" destId="{ECAA4E24-D1D8-4D7A-85DA-B9AC3BF77DF9}" srcOrd="4" destOrd="0" presId="urn:microsoft.com/office/officeart/2005/8/layout/cycle2"/>
    <dgm:cxn modelId="{25197D4E-410B-4A6F-94C3-72443CD81FB2}" type="presParOf" srcId="{BB01F642-B89B-4E67-96E3-C86B6527BE3B}" destId="{85F6DD3B-8B9F-4780-B1D5-7D720363C777}" srcOrd="5" destOrd="0" presId="urn:microsoft.com/office/officeart/2005/8/layout/cycle2"/>
    <dgm:cxn modelId="{C7B7A6FD-0F51-441C-B309-E81E03EBCAA1}" type="presParOf" srcId="{85F6DD3B-8B9F-4780-B1D5-7D720363C777}" destId="{E62C26F2-525D-4E96-A2AB-40D69E6AD44A}" srcOrd="0" destOrd="0" presId="urn:microsoft.com/office/officeart/2005/8/layout/cycle2"/>
    <dgm:cxn modelId="{EB8A3877-DF52-4B2F-B292-03546DD26951}" type="presParOf" srcId="{BB01F642-B89B-4E67-96E3-C86B6527BE3B}" destId="{3A057265-409D-4DE6-9C8E-4F99DA980A49}" srcOrd="6" destOrd="0" presId="urn:microsoft.com/office/officeart/2005/8/layout/cycle2"/>
    <dgm:cxn modelId="{39A4EB84-9132-4751-A413-8930EC11D460}" type="presParOf" srcId="{BB01F642-B89B-4E67-96E3-C86B6527BE3B}" destId="{72D33136-1BCB-4FDC-9F85-9178C904F838}" srcOrd="7" destOrd="0" presId="urn:microsoft.com/office/officeart/2005/8/layout/cycle2"/>
    <dgm:cxn modelId="{DB05D8E7-7485-4636-A34E-60B751DDB5F1}" type="presParOf" srcId="{72D33136-1BCB-4FDC-9F85-9178C904F838}" destId="{CDC2FA99-C018-493A-86CF-E0CDEB5DC8E2}" srcOrd="0" destOrd="0" presId="urn:microsoft.com/office/officeart/2005/8/layout/cycle2"/>
    <dgm:cxn modelId="{7C24C730-D308-4D18-A69A-7D001737E333}" type="presParOf" srcId="{BB01F642-B89B-4E67-96E3-C86B6527BE3B}" destId="{7F33C9D1-25D7-497B-B735-F8211F1097A5}" srcOrd="8" destOrd="0" presId="urn:microsoft.com/office/officeart/2005/8/layout/cycle2"/>
    <dgm:cxn modelId="{4A3C6F10-42C6-4F76-9F19-E87C072FD248}" type="presParOf" srcId="{BB01F642-B89B-4E67-96E3-C86B6527BE3B}" destId="{42552FFE-A61E-4D8F-89B8-735B78087CF6}" srcOrd="9" destOrd="0" presId="urn:microsoft.com/office/officeart/2005/8/layout/cycle2"/>
    <dgm:cxn modelId="{E1A5AB44-11E5-4D68-A3A8-C83F7359EC73}" type="presParOf" srcId="{42552FFE-A61E-4D8F-89B8-735B78087CF6}" destId="{502006A8-38B7-4019-B1DD-46E8E438231C}" srcOrd="0" destOrd="0" presId="urn:microsoft.com/office/officeart/2005/8/layout/cycle2"/>
    <dgm:cxn modelId="{1B4AEBDF-CBF5-4139-A81F-5D0E4B433B84}" type="presParOf" srcId="{BB01F642-B89B-4E67-96E3-C86B6527BE3B}" destId="{ED68DD7E-8030-4DB2-8172-E5976F529AFE}" srcOrd="10" destOrd="0" presId="urn:microsoft.com/office/officeart/2005/8/layout/cycle2"/>
    <dgm:cxn modelId="{22990DE9-DAD4-4F8F-A2C0-6B9F21B3933B}" type="presParOf" srcId="{BB01F642-B89B-4E67-96E3-C86B6527BE3B}" destId="{8DA36D66-6C0D-46C0-A651-4C388EE3BCDD}" srcOrd="11" destOrd="0" presId="urn:microsoft.com/office/officeart/2005/8/layout/cycle2"/>
    <dgm:cxn modelId="{DEAA3F11-6A69-4913-A496-3DD86FD9FF5B}" type="presParOf" srcId="{8DA36D66-6C0D-46C0-A651-4C388EE3BCDD}" destId="{20EB714E-6692-4F97-B73B-4B16D5DE57D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5D6DD-A9B7-4F14-91F4-B279577182B8}">
      <dsp:nvSpPr>
        <dsp:cNvPr id="0" name=""/>
        <dsp:cNvSpPr/>
      </dsp:nvSpPr>
      <dsp:spPr>
        <a:xfrm>
          <a:off x="3296756" y="917"/>
          <a:ext cx="1255086" cy="12550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1">
            <a:lnSpc>
              <a:spcPct val="90000"/>
            </a:lnSpc>
            <a:spcBef>
              <a:spcPct val="0"/>
            </a:spcBef>
            <a:spcAft>
              <a:spcPct val="35000"/>
            </a:spcAft>
            <a:buNone/>
          </a:pPr>
          <a:r>
            <a:rPr lang="ar-IQ" sz="1700" b="1" kern="1200" dirty="0">
              <a:solidFill>
                <a:schemeClr val="bg1"/>
              </a:solidFill>
            </a:rPr>
            <a:t>الجمعية العامة</a:t>
          </a:r>
          <a:endParaRPr lang="ar-SA" sz="1700" b="1" kern="1200" dirty="0">
            <a:solidFill>
              <a:schemeClr val="bg1"/>
            </a:solidFill>
          </a:endParaRPr>
        </a:p>
      </dsp:txBody>
      <dsp:txXfrm>
        <a:off x="3480559" y="184720"/>
        <a:ext cx="887480" cy="887480"/>
      </dsp:txXfrm>
    </dsp:sp>
    <dsp:sp modelId="{5820365A-1541-4FE2-A8E7-6BE4BAD8EB49}">
      <dsp:nvSpPr>
        <dsp:cNvPr id="0" name=""/>
        <dsp:cNvSpPr/>
      </dsp:nvSpPr>
      <dsp:spPr>
        <a:xfrm rot="1800000">
          <a:off x="4565595" y="883466"/>
          <a:ext cx="334458" cy="4235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ar-SA" sz="1400" kern="1200"/>
        </a:p>
      </dsp:txBody>
      <dsp:txXfrm>
        <a:off x="4572316" y="943100"/>
        <a:ext cx="234121" cy="254155"/>
      </dsp:txXfrm>
    </dsp:sp>
    <dsp:sp modelId="{E5A0C64D-A323-4D73-A3ED-182F753909CA}">
      <dsp:nvSpPr>
        <dsp:cNvPr id="0" name=""/>
        <dsp:cNvSpPr/>
      </dsp:nvSpPr>
      <dsp:spPr>
        <a:xfrm>
          <a:off x="4930201" y="943987"/>
          <a:ext cx="1255086" cy="1255086"/>
        </a:xfrm>
        <a:prstGeom prst="ellipse">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1">
            <a:lnSpc>
              <a:spcPct val="90000"/>
            </a:lnSpc>
            <a:spcBef>
              <a:spcPct val="0"/>
            </a:spcBef>
            <a:spcAft>
              <a:spcPct val="35000"/>
            </a:spcAft>
            <a:buNone/>
          </a:pPr>
          <a:r>
            <a:rPr lang="ar-IQ" sz="1700" b="1" kern="1200" dirty="0">
              <a:solidFill>
                <a:schemeClr val="bg1"/>
              </a:solidFill>
            </a:rPr>
            <a:t>محلس الامن</a:t>
          </a:r>
          <a:endParaRPr lang="ar-SA" sz="1700" b="1" kern="1200" dirty="0">
            <a:solidFill>
              <a:schemeClr val="bg1"/>
            </a:solidFill>
          </a:endParaRPr>
        </a:p>
      </dsp:txBody>
      <dsp:txXfrm>
        <a:off x="5114004" y="1127790"/>
        <a:ext cx="887480" cy="887480"/>
      </dsp:txXfrm>
    </dsp:sp>
    <dsp:sp modelId="{AA1A8BE0-AB77-44C6-BEFA-72E1349CF067}">
      <dsp:nvSpPr>
        <dsp:cNvPr id="0" name=""/>
        <dsp:cNvSpPr/>
      </dsp:nvSpPr>
      <dsp:spPr>
        <a:xfrm rot="5400000">
          <a:off x="5390515" y="2293338"/>
          <a:ext cx="334458" cy="423591"/>
        </a:xfrm>
        <a:prstGeom prst="rightArrow">
          <a:avLst>
            <a:gd name="adj1" fmla="val 60000"/>
            <a:gd name="adj2" fmla="val 50000"/>
          </a:avLst>
        </a:prstGeom>
        <a:solidFill>
          <a:schemeClr val="accent2">
            <a:hueOff val="936304"/>
            <a:satOff val="-1168"/>
            <a:lumOff val="2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ar-SA" sz="1400" kern="1200"/>
        </a:p>
      </dsp:txBody>
      <dsp:txXfrm>
        <a:off x="5440684" y="2327888"/>
        <a:ext cx="234121" cy="254155"/>
      </dsp:txXfrm>
    </dsp:sp>
    <dsp:sp modelId="{ECAA4E24-D1D8-4D7A-85DA-B9AC3BF77DF9}">
      <dsp:nvSpPr>
        <dsp:cNvPr id="0" name=""/>
        <dsp:cNvSpPr/>
      </dsp:nvSpPr>
      <dsp:spPr>
        <a:xfrm>
          <a:off x="4930201" y="2830126"/>
          <a:ext cx="1255086" cy="1255086"/>
        </a:xfrm>
        <a:prstGeom prst="ellipse">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1">
            <a:lnSpc>
              <a:spcPct val="90000"/>
            </a:lnSpc>
            <a:spcBef>
              <a:spcPct val="0"/>
            </a:spcBef>
            <a:spcAft>
              <a:spcPct val="35000"/>
            </a:spcAft>
            <a:buNone/>
          </a:pPr>
          <a:r>
            <a:rPr lang="ar-IQ" sz="1700" b="1" kern="1200" dirty="0">
              <a:solidFill>
                <a:schemeClr val="bg1"/>
              </a:solidFill>
            </a:rPr>
            <a:t>المجلس الاقتصادي والاجتماعي</a:t>
          </a:r>
          <a:endParaRPr lang="ar-SA" sz="1700" b="1" kern="1200" dirty="0">
            <a:solidFill>
              <a:schemeClr val="bg1"/>
            </a:solidFill>
          </a:endParaRPr>
        </a:p>
      </dsp:txBody>
      <dsp:txXfrm>
        <a:off x="5114004" y="3013929"/>
        <a:ext cx="887480" cy="887480"/>
      </dsp:txXfrm>
    </dsp:sp>
    <dsp:sp modelId="{85F6DD3B-8B9F-4780-B1D5-7D720363C777}">
      <dsp:nvSpPr>
        <dsp:cNvPr id="0" name=""/>
        <dsp:cNvSpPr/>
      </dsp:nvSpPr>
      <dsp:spPr>
        <a:xfrm rot="9000000">
          <a:off x="4581990" y="3712675"/>
          <a:ext cx="334458" cy="423591"/>
        </a:xfrm>
        <a:prstGeom prst="rightArrow">
          <a:avLst>
            <a:gd name="adj1" fmla="val 60000"/>
            <a:gd name="adj2" fmla="val 50000"/>
          </a:avLst>
        </a:prstGeom>
        <a:solidFill>
          <a:schemeClr val="accent2">
            <a:hueOff val="1872608"/>
            <a:satOff val="-233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ar-SA" sz="1400" kern="1200"/>
        </a:p>
      </dsp:txBody>
      <dsp:txXfrm rot="10800000">
        <a:off x="4675606" y="3772309"/>
        <a:ext cx="234121" cy="254155"/>
      </dsp:txXfrm>
    </dsp:sp>
    <dsp:sp modelId="{3A057265-409D-4DE6-9C8E-4F99DA980A49}">
      <dsp:nvSpPr>
        <dsp:cNvPr id="0" name=""/>
        <dsp:cNvSpPr/>
      </dsp:nvSpPr>
      <dsp:spPr>
        <a:xfrm>
          <a:off x="3296756" y="3773196"/>
          <a:ext cx="1255086" cy="1255086"/>
        </a:xfrm>
        <a:prstGeom prst="ellipse">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1">
            <a:lnSpc>
              <a:spcPct val="90000"/>
            </a:lnSpc>
            <a:spcBef>
              <a:spcPct val="0"/>
            </a:spcBef>
            <a:spcAft>
              <a:spcPct val="35000"/>
            </a:spcAft>
            <a:buNone/>
          </a:pPr>
          <a:r>
            <a:rPr lang="ar-IQ" sz="1700" b="1" kern="1200" dirty="0">
              <a:solidFill>
                <a:schemeClr val="bg1"/>
              </a:solidFill>
            </a:rPr>
            <a:t>الامانة العامة</a:t>
          </a:r>
          <a:endParaRPr lang="ar-SA" sz="1700" b="1" kern="1200" dirty="0">
            <a:solidFill>
              <a:schemeClr val="bg1"/>
            </a:solidFill>
          </a:endParaRPr>
        </a:p>
      </dsp:txBody>
      <dsp:txXfrm>
        <a:off x="3480559" y="3956999"/>
        <a:ext cx="887480" cy="887480"/>
      </dsp:txXfrm>
    </dsp:sp>
    <dsp:sp modelId="{72D33136-1BCB-4FDC-9F85-9178C904F838}">
      <dsp:nvSpPr>
        <dsp:cNvPr id="0" name=""/>
        <dsp:cNvSpPr/>
      </dsp:nvSpPr>
      <dsp:spPr>
        <a:xfrm rot="12600000">
          <a:off x="2948546" y="3722141"/>
          <a:ext cx="334458" cy="423591"/>
        </a:xfrm>
        <a:prstGeom prst="rightArrow">
          <a:avLst>
            <a:gd name="adj1" fmla="val 60000"/>
            <a:gd name="adj2" fmla="val 50000"/>
          </a:avLst>
        </a:prstGeom>
        <a:solidFill>
          <a:schemeClr val="accent2">
            <a:hueOff val="2808911"/>
            <a:satOff val="-3503"/>
            <a:lumOff val="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ar-SA" sz="1400" kern="1200"/>
        </a:p>
      </dsp:txBody>
      <dsp:txXfrm rot="10800000">
        <a:off x="3042162" y="3831943"/>
        <a:ext cx="234121" cy="254155"/>
      </dsp:txXfrm>
    </dsp:sp>
    <dsp:sp modelId="{7F33C9D1-25D7-497B-B735-F8211F1097A5}">
      <dsp:nvSpPr>
        <dsp:cNvPr id="0" name=""/>
        <dsp:cNvSpPr/>
      </dsp:nvSpPr>
      <dsp:spPr>
        <a:xfrm>
          <a:off x="1663312" y="2830126"/>
          <a:ext cx="1255086" cy="1255086"/>
        </a:xfrm>
        <a:prstGeom prst="ellipse">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1">
            <a:lnSpc>
              <a:spcPct val="90000"/>
            </a:lnSpc>
            <a:spcBef>
              <a:spcPct val="0"/>
            </a:spcBef>
            <a:spcAft>
              <a:spcPct val="35000"/>
            </a:spcAft>
            <a:buNone/>
          </a:pPr>
          <a:r>
            <a:rPr lang="ar-IQ" sz="1700" b="1" kern="1200" dirty="0">
              <a:solidFill>
                <a:schemeClr val="bg1"/>
              </a:solidFill>
            </a:rPr>
            <a:t>مجلس الوصاية</a:t>
          </a:r>
          <a:endParaRPr lang="ar-SA" sz="1700" b="1" kern="1200" dirty="0">
            <a:solidFill>
              <a:schemeClr val="bg1"/>
            </a:solidFill>
          </a:endParaRPr>
        </a:p>
      </dsp:txBody>
      <dsp:txXfrm>
        <a:off x="1847115" y="3013929"/>
        <a:ext cx="887480" cy="887480"/>
      </dsp:txXfrm>
    </dsp:sp>
    <dsp:sp modelId="{42552FFE-A61E-4D8F-89B8-735B78087CF6}">
      <dsp:nvSpPr>
        <dsp:cNvPr id="0" name=""/>
        <dsp:cNvSpPr/>
      </dsp:nvSpPr>
      <dsp:spPr>
        <a:xfrm rot="16200000">
          <a:off x="2123626" y="2312270"/>
          <a:ext cx="334458" cy="423591"/>
        </a:xfrm>
        <a:prstGeom prst="rightArrow">
          <a:avLst>
            <a:gd name="adj1" fmla="val 60000"/>
            <a:gd name="adj2" fmla="val 50000"/>
          </a:avLst>
        </a:prstGeom>
        <a:solidFill>
          <a:schemeClr val="accent2">
            <a:hueOff val="3745215"/>
            <a:satOff val="-4671"/>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ar-SA" sz="1400" kern="1200"/>
        </a:p>
      </dsp:txBody>
      <dsp:txXfrm>
        <a:off x="2173795" y="2447157"/>
        <a:ext cx="234121" cy="254155"/>
      </dsp:txXfrm>
    </dsp:sp>
    <dsp:sp modelId="{ED68DD7E-8030-4DB2-8172-E5976F529AFE}">
      <dsp:nvSpPr>
        <dsp:cNvPr id="0" name=""/>
        <dsp:cNvSpPr/>
      </dsp:nvSpPr>
      <dsp:spPr>
        <a:xfrm>
          <a:off x="1663312" y="943987"/>
          <a:ext cx="1255086" cy="1255086"/>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1">
            <a:lnSpc>
              <a:spcPct val="90000"/>
            </a:lnSpc>
            <a:spcBef>
              <a:spcPct val="0"/>
            </a:spcBef>
            <a:spcAft>
              <a:spcPct val="35000"/>
            </a:spcAft>
            <a:buNone/>
          </a:pPr>
          <a:r>
            <a:rPr lang="ar-IQ" sz="1700" b="1" kern="1200" dirty="0">
              <a:solidFill>
                <a:schemeClr val="bg1"/>
              </a:solidFill>
            </a:rPr>
            <a:t>محكمة العدل الدولية</a:t>
          </a:r>
          <a:endParaRPr lang="ar-SA" sz="1700" b="1" kern="1200" dirty="0">
            <a:solidFill>
              <a:schemeClr val="bg1"/>
            </a:solidFill>
          </a:endParaRPr>
        </a:p>
      </dsp:txBody>
      <dsp:txXfrm>
        <a:off x="1847115" y="1127790"/>
        <a:ext cx="887480" cy="887480"/>
      </dsp:txXfrm>
    </dsp:sp>
    <dsp:sp modelId="{8DA36D66-6C0D-46C0-A651-4C388EE3BCDD}">
      <dsp:nvSpPr>
        <dsp:cNvPr id="0" name=""/>
        <dsp:cNvSpPr/>
      </dsp:nvSpPr>
      <dsp:spPr>
        <a:xfrm rot="19800000">
          <a:off x="2932150" y="892932"/>
          <a:ext cx="334458" cy="423591"/>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ar-SA" sz="1400" kern="1200"/>
        </a:p>
      </dsp:txBody>
      <dsp:txXfrm>
        <a:off x="2938871" y="1002734"/>
        <a:ext cx="234121" cy="25415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lstStyle/>
          <a:p>
            <a:r>
              <a:rPr lang="ar-IQ" dirty="0"/>
              <a:t>منظمة الامم المتحدة</a:t>
            </a:r>
            <a:endParaRPr lang="ar-SA" dirty="0"/>
          </a:p>
        </p:txBody>
      </p:sp>
      <p:sp>
        <p:nvSpPr>
          <p:cNvPr id="3" name="Subtitle 2"/>
          <p:cNvSpPr>
            <a:spLocks noGrp="1"/>
          </p:cNvSpPr>
          <p:nvPr>
            <p:ph type="subTitle" idx="1"/>
          </p:nvPr>
        </p:nvSpPr>
        <p:spPr>
          <a:xfrm>
            <a:off x="762000" y="1676400"/>
            <a:ext cx="7620000" cy="4572000"/>
          </a:xfrm>
        </p:spPr>
        <p:txBody>
          <a:bodyPr/>
          <a:lstStyle/>
          <a:p>
            <a:endParaRPr lang="ar-SA" dirty="0"/>
          </a:p>
        </p:txBody>
      </p:sp>
      <p:pic>
        <p:nvPicPr>
          <p:cNvPr id="4" name="Picture 3" descr="maxresdefault.jpg"/>
          <p:cNvPicPr>
            <a:picLocks noChangeAspect="1"/>
          </p:cNvPicPr>
          <p:nvPr/>
        </p:nvPicPr>
        <p:blipFill>
          <a:blip r:embed="rId2" cstate="print"/>
          <a:stretch>
            <a:fillRect/>
          </a:stretch>
        </p:blipFill>
        <p:spPr>
          <a:xfrm>
            <a:off x="228600" y="1524000"/>
            <a:ext cx="8610600" cy="495002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b="1" dirty="0"/>
              <a:t>تكوين مجلس الأمن الدولي</a:t>
            </a:r>
            <a:br>
              <a:rPr lang="en-US" b="1" dirty="0"/>
            </a:br>
            <a:endParaRPr lang="ar-SA" dirty="0"/>
          </a:p>
        </p:txBody>
      </p:sp>
      <p:sp>
        <p:nvSpPr>
          <p:cNvPr id="3" name="Content Placeholder 2"/>
          <p:cNvSpPr>
            <a:spLocks noGrp="1"/>
          </p:cNvSpPr>
          <p:nvPr>
            <p:ph idx="1"/>
          </p:nvPr>
        </p:nvSpPr>
        <p:spPr>
          <a:xfrm>
            <a:off x="457200" y="1143000"/>
            <a:ext cx="8229600" cy="5410200"/>
          </a:xfrm>
        </p:spPr>
        <p:style>
          <a:lnRef idx="1">
            <a:schemeClr val="accent1"/>
          </a:lnRef>
          <a:fillRef idx="2">
            <a:schemeClr val="accent1"/>
          </a:fillRef>
          <a:effectRef idx="1">
            <a:schemeClr val="accent1"/>
          </a:effectRef>
          <a:fontRef idx="minor">
            <a:schemeClr val="dk1"/>
          </a:fontRef>
        </p:style>
        <p:txBody>
          <a:bodyPr>
            <a:normAutofit/>
          </a:bodyPr>
          <a:lstStyle/>
          <a:p>
            <a:pPr algn="just" rtl="1"/>
            <a:r>
              <a:rPr lang="ar-IQ" b="1" dirty="0"/>
              <a:t>إن مجلس الأمن الدولي هو جهاز محدود العضوية، إذ ينطوي على نوعين من الأعضاء:</a:t>
            </a:r>
            <a:endParaRPr lang="en-US" b="1" dirty="0"/>
          </a:p>
          <a:p>
            <a:pPr algn="just" rtl="1"/>
            <a:r>
              <a:rPr lang="ar-IQ" b="1" dirty="0"/>
              <a:t>الأعضاء الدائمون: يتكون الأعضاء الدائمين من خمسة دول، هي: جمهورية الصين، فرنسا، بريطانيا العظمى وشمال إيرلندا، الاتحاد السوفيتي (روسيا حالياً)، الولايات المتحدة الأمريكية.</a:t>
            </a:r>
            <a:endParaRPr lang="en-US" b="1" dirty="0"/>
          </a:p>
          <a:p>
            <a:pPr algn="just" rtl="1"/>
            <a:r>
              <a:rPr lang="ar-IQ" b="1" dirty="0"/>
              <a:t>الأعضاء غير الدائمون: وهم عشرة دول تنتخبهم الجمعية العامة من بين أعضاء الأمم المتحدة بأغلبية ثلثي الأعضاء الحاضرين في التصويت، زتكون لمدة سنتين على ألاّ يعاد أنتخاب العضو المنتهي مدته مرتين على التوالي.</a:t>
            </a:r>
            <a:endParaRPr lang="ar-SA" b="1" dirty="0"/>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IQ" b="1" dirty="0"/>
              <a:t>اللجان التابعة لمجلس الأمن الدولي:</a:t>
            </a:r>
            <a:r>
              <a:rPr lang="ar-IQ" dirty="0"/>
              <a:t> </a:t>
            </a:r>
            <a:endParaRPr lang="ar-SA" dirty="0"/>
          </a:p>
        </p:txBody>
      </p:sp>
      <p:sp>
        <p:nvSpPr>
          <p:cNvPr id="3" name="Content Placeholder 2"/>
          <p:cNvSpPr>
            <a:spLocks noGrp="1"/>
          </p:cNvSpPr>
          <p:nvPr>
            <p:ph idx="1"/>
          </p:nvPr>
        </p:nvSpPr>
        <p:spPr/>
        <p:txBody>
          <a:bodyPr>
            <a:normAutofit fontScale="92500" lnSpcReduction="20000"/>
          </a:bodyPr>
          <a:lstStyle/>
          <a:p>
            <a:pPr algn="just" rtl="1"/>
            <a:r>
              <a:rPr lang="ar-IQ" dirty="0"/>
              <a:t>وتقسم إلى:</a:t>
            </a:r>
            <a:endParaRPr lang="en-US" dirty="0"/>
          </a:p>
          <a:p>
            <a:pPr algn="just" rtl="1"/>
            <a:r>
              <a:rPr lang="ar-IQ" dirty="0"/>
              <a:t>أولاً: اللجان الرئيسية الدائمة:</a:t>
            </a:r>
            <a:endParaRPr lang="en-US" dirty="0"/>
          </a:p>
          <a:p>
            <a:pPr lvl="0" algn="just" rtl="1"/>
            <a:r>
              <a:rPr lang="ar-IQ" dirty="0"/>
              <a:t>لجنة أركان الحرب</a:t>
            </a:r>
            <a:endParaRPr lang="en-US" dirty="0"/>
          </a:p>
          <a:p>
            <a:pPr lvl="0" algn="just" rtl="1"/>
            <a:r>
              <a:rPr lang="ar-IQ" dirty="0"/>
              <a:t>لجنة نزع السلاح</a:t>
            </a:r>
            <a:endParaRPr lang="en-US" dirty="0"/>
          </a:p>
          <a:p>
            <a:pPr lvl="0" algn="just" rtl="1"/>
            <a:r>
              <a:rPr lang="ar-IQ" dirty="0"/>
              <a:t>لجنة الخبراء</a:t>
            </a:r>
            <a:endParaRPr lang="en-US" dirty="0"/>
          </a:p>
          <a:p>
            <a:pPr lvl="0" algn="just" rtl="1"/>
            <a:r>
              <a:rPr lang="ar-IQ" dirty="0"/>
              <a:t>لجنة قبول الأعضاء الجدد</a:t>
            </a:r>
            <a:endParaRPr lang="en-US" dirty="0"/>
          </a:p>
          <a:p>
            <a:pPr algn="just" rtl="1"/>
            <a:r>
              <a:rPr lang="ar-IQ" dirty="0"/>
              <a:t>ثانياً: اللجان المؤقتة: وهي اللجان التي ينشئها المجلس لمهمات خاصة، فهي محدودة الأجل وتنتهي بإنتهاء الغرض الذي أنشئ من أجله وتقوم بعملها في مناطق النزاع، مثل لجنة الأمم المتحدة لكشمير، ولجنة الأمم المتحدة لأندونيسيا وأخرى غيرها.</a:t>
            </a:r>
            <a:endParaRPr lang="en-US" dirty="0"/>
          </a:p>
          <a:p>
            <a:pPr algn="just"/>
            <a:endParaRPr lang="ar-SA" dirty="0"/>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ar-IQ" b="1" dirty="0"/>
              <a:t>نظام التصويت في مجلس الأمن الدولي</a:t>
            </a:r>
            <a:br>
              <a:rPr lang="en-US" b="1" dirty="0"/>
            </a:br>
            <a:endParaRPr lang="ar-SA" dirty="0"/>
          </a:p>
        </p:txBody>
      </p:sp>
      <p:sp>
        <p:nvSpPr>
          <p:cNvPr id="3" name="Content Placeholder 2"/>
          <p:cNvSpPr>
            <a:spLocks noGrp="1"/>
          </p:cNvSpPr>
          <p:nvPr>
            <p:ph idx="1"/>
          </p:nvPr>
        </p:nvSpPr>
        <p:spPr>
          <a:xfrm>
            <a:off x="457200" y="1066800"/>
            <a:ext cx="8229600" cy="5059363"/>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just" rtl="1">
              <a:buNone/>
            </a:pPr>
            <a:r>
              <a:rPr lang="ar-IQ" b="1" dirty="0"/>
              <a:t>يقوم نظام التصويت داخل مجلس الأمن الدولي على أساس مبدأ المساواة بين الدول من حيث عدد الأصوات، حيث أن لكل عضو من أعضاء المجلس صوت واحد، مع ضرورة التنبيه إلى التمييز بين القرارات الصادرة عن المسائل الاجرائية والقرارات الصادرة عن المسائل الموضوعية.</a:t>
            </a:r>
            <a:endParaRPr lang="en-US" b="1" dirty="0"/>
          </a:p>
          <a:p>
            <a:pPr algn="just" rtl="1">
              <a:buNone/>
            </a:pPr>
            <a:r>
              <a:rPr lang="ar-IQ" b="1" dirty="0"/>
              <a:t>حيث يصدر القرارات من المجلس في المسائل الاجرائية بأغلبية تسعة من أعضاء المجلس دون أشتراط أن يكون من بينهم أصوات الخمس الدائمين.</a:t>
            </a:r>
            <a:endParaRPr lang="en-US" b="1" dirty="0"/>
          </a:p>
          <a:p>
            <a:pPr algn="just" rtl="1">
              <a:buNone/>
            </a:pPr>
            <a:r>
              <a:rPr lang="ar-IQ" b="1" dirty="0"/>
              <a:t>بينما تصدر القرارات من المجلس في المسائل الموضوعية بأغلبية تسعة من أعضاءه بشرط أن يكون من ضمنها أصوات الأعضاء الخمس الدائمين متفقة، وهو ما يعني منح الدول الخمس حق الاعتراض (الفيتو) على قرارات المجلس في المسائل الموضوعية.</a:t>
            </a:r>
            <a:endParaRPr lang="en-US" b="1" dirty="0"/>
          </a:p>
          <a:p>
            <a:pPr algn="just" rtl="1">
              <a:buNone/>
            </a:pPr>
            <a:endParaRPr lang="ar-SA" b="1" dirty="0"/>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algn="just" rtl="1"/>
            <a:r>
              <a:rPr lang="ar-IQ" b="1" dirty="0"/>
              <a:t>المسائل الاجرائية:</a:t>
            </a:r>
            <a:r>
              <a:rPr lang="ar-IQ" dirty="0"/>
              <a:t> وتشمل تمثيل أعضاء المجلس تمثيلاً دائماً في مقر المنظمة، ووجوب عقد إجتماعات دورية للمجلس وعقد أجتماعات المجلس في غير مقر المنظمة، وإنشاء الفروع الثانوية الضرورية لأداء المجلس لوظائفه، ووضع لائحة إجراءاته ودعوة أي طرف في نزاع معروض على المجلس أو لها مصلحة تتأثر بصفة خاصة بمسألة ينظرها المجلس إلى المشاركة في المناقشة دون أن يكون لها حق التصويت.</a:t>
            </a:r>
            <a:endParaRPr lang="en-US" dirty="0"/>
          </a:p>
          <a:p>
            <a:pPr algn="just" rtl="1"/>
            <a:r>
              <a:rPr lang="ar-IQ" b="1" dirty="0"/>
              <a:t>المسائل الموضوعية:</a:t>
            </a:r>
            <a:r>
              <a:rPr lang="ar-IQ" dirty="0"/>
              <a:t> وتشمل المسائل المتعلقة بالتسوية السلمية للمنازعات، وتدابير الردع والقمع التي يتخذها المجلس لحفز السلم والأمن الدوليين.</a:t>
            </a:r>
            <a:endParaRPr lang="en-US" dirty="0"/>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ar-IQ" b="1" dirty="0"/>
              <a:t>حق الاعتراض (الفيتو): </a:t>
            </a:r>
            <a:endParaRPr lang="ar-SA" dirty="0"/>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just" rtl="1"/>
            <a:r>
              <a:rPr lang="ar-IQ" b="1" dirty="0"/>
              <a:t>وهو حق يقوم على فكرة مفادها الاعتراض على القرارات الصادرة من المجلس في المسائل الموضوعية حتى إذا صدرت بأغلبية أعضاء المجلس، وقد طبقت أستناداً لرغبة الدول الكبرى التي أنشأت الأمم المتحدة التي وجدت ضرورة أن يكون لها ثقلاً واضحاً داخل مجلس الأمن الدولي، وقد بررت أستخدامه من منطلق مسؤولية هذه الدول تجاه المجتمع الدولي لحفظ السلم والأمن الدوليين مع تعهدها بإستخدامه في أضيق الحدود ولصالح جميع الدول بما في ذلك الدول الصغيرة.</a:t>
            </a:r>
            <a:endParaRPr lang="ar-SA" b="1" dirty="0"/>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b="1" dirty="0"/>
              <a:t>إجراءات العمل داخل المجلس</a:t>
            </a:r>
            <a:br>
              <a:rPr lang="en-US" dirty="0"/>
            </a:br>
            <a:endParaRPr lang="ar-SA" dirty="0"/>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just" rtl="1"/>
            <a:r>
              <a:rPr lang="ar-IQ" b="1" dirty="0"/>
              <a:t>لمجلس الأمن إجتماعات دورية وأخرى غير دورية كلما دعت الحاجة لذلك، وتعقد كلا النوعين من الاجتماعات في مقر المنظمة مع جواز عقدها في مكان آخر إذا كان يسهل ويخدم عمل المجلس.</a:t>
            </a:r>
            <a:endParaRPr lang="en-US" b="1" dirty="0"/>
          </a:p>
          <a:p>
            <a:pPr algn="just" rtl="1"/>
            <a:r>
              <a:rPr lang="ar-IQ" b="1" dirty="0"/>
              <a:t>وتكون رئاسة المجلس بالتداول بين أعضاء مجلس الأمن بحسب الترتيب الهجائي الانكليزي لأسماءهم، ويشغل كل رئيس منصبه لمدة </a:t>
            </a:r>
            <a:r>
              <a:rPr lang="ar-IQ" b="1"/>
              <a:t>شهر تقويمي.</a:t>
            </a:r>
            <a:endParaRPr lang="en-US" b="1" dirty="0"/>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b="1" dirty="0"/>
              <a:t>أختصاصات مجلس الأمن الدولي</a:t>
            </a:r>
            <a:br>
              <a:rPr lang="en-US" dirty="0"/>
            </a:br>
            <a:endParaRPr lang="ar-SA"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lvl="0" algn="just" rtl="1"/>
            <a:r>
              <a:rPr lang="ar-IQ" dirty="0"/>
              <a:t>أختصاصات مجلس الأمن في حفظ السلم والأمن الدوليين: مساهمة المجلس في تسوية المنازعات الدولية بطرق سلمية، أتخاذ إجراءات القمع والردع منها تدابير مؤقتة وتدابير عسكرية وتدابير أخرى غير عسكرية.</a:t>
            </a:r>
            <a:endParaRPr lang="en-US" dirty="0"/>
          </a:p>
          <a:p>
            <a:pPr lvl="0" algn="just" rtl="1"/>
            <a:r>
              <a:rPr lang="ar-IQ" dirty="0"/>
              <a:t>أختصاصات أخرى لمجلس الأمن: أختصاصات متعلقة بالعضوية ووقف أو إنهاء العضوية، أختيار الأمين العام للأمم المتحدة، التوصية بقبول أعضاء جدد من الأمم المتحدة، أنتخاب قضاة محكمة العدل الدولية، إعادة النظر في الميثاق.</a:t>
            </a:r>
            <a:endParaRPr lang="en-US" dirty="0"/>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b="1" dirty="0"/>
              <a:t>تطور مهام مجلس الأمن الدولي بعد الحرب الباردة (1947_1991):</a:t>
            </a:r>
            <a:br>
              <a:rPr lang="en-US" dirty="0"/>
            </a:br>
            <a:endParaRPr lang="ar-SA" dirty="0"/>
          </a:p>
        </p:txBody>
      </p:sp>
      <p:sp>
        <p:nvSpPr>
          <p:cNvPr id="3" name="Content Placeholder 2"/>
          <p:cNvSpPr>
            <a:spLocks noGrp="1"/>
          </p:cNvSpPr>
          <p:nvPr>
            <p:ph idx="1"/>
          </p:nvPr>
        </p:nvSpPr>
        <p:spPr>
          <a:xfrm>
            <a:off x="457200" y="1219200"/>
            <a:ext cx="8229600" cy="5334000"/>
          </a:xfrm>
        </p:spPr>
        <p:style>
          <a:lnRef idx="2">
            <a:schemeClr val="accent2"/>
          </a:lnRef>
          <a:fillRef idx="1">
            <a:schemeClr val="lt1"/>
          </a:fillRef>
          <a:effectRef idx="0">
            <a:schemeClr val="accent2"/>
          </a:effectRef>
          <a:fontRef idx="minor">
            <a:schemeClr val="dk1"/>
          </a:fontRef>
        </p:style>
        <p:txBody>
          <a:bodyPr>
            <a:normAutofit/>
          </a:bodyPr>
          <a:lstStyle/>
          <a:p>
            <a:pPr lvl="0" algn="just" rtl="1"/>
            <a:r>
              <a:rPr lang="ar-IQ" b="1" dirty="0">
                <a:solidFill>
                  <a:schemeClr val="accent6">
                    <a:lumMod val="75000"/>
                  </a:schemeClr>
                </a:solidFill>
              </a:rPr>
              <a:t>إزدياد حالات التدخل الانساني: كما في العراق حيث صدر قرار المجلس رقم 688 في 5 نيسان 1991 بشأن إقامة منطقة الملاذ الآمن في كوردستان.</a:t>
            </a:r>
            <a:endParaRPr lang="en-US" b="1" dirty="0">
              <a:solidFill>
                <a:schemeClr val="accent6">
                  <a:lumMod val="75000"/>
                </a:schemeClr>
              </a:solidFill>
            </a:endParaRPr>
          </a:p>
          <a:p>
            <a:pPr lvl="0" algn="just" rtl="1"/>
            <a:r>
              <a:rPr lang="ar-IQ" b="1" dirty="0">
                <a:solidFill>
                  <a:schemeClr val="accent6">
                    <a:lumMod val="75000"/>
                  </a:schemeClr>
                </a:solidFill>
              </a:rPr>
              <a:t>إنشاء المحاكم الدولية الجنائية.</a:t>
            </a:r>
            <a:endParaRPr lang="en-US" b="1" dirty="0">
              <a:solidFill>
                <a:schemeClr val="accent6">
                  <a:lumMod val="75000"/>
                </a:schemeClr>
              </a:solidFill>
            </a:endParaRPr>
          </a:p>
          <a:p>
            <a:pPr lvl="0" algn="just" rtl="1"/>
            <a:r>
              <a:rPr lang="ar-IQ" b="1" dirty="0">
                <a:solidFill>
                  <a:schemeClr val="accent6">
                    <a:lumMod val="75000"/>
                  </a:schemeClr>
                </a:solidFill>
              </a:rPr>
              <a:t>توسيع عمليات المجلس لحفظ السلام.</a:t>
            </a:r>
            <a:endParaRPr lang="en-US" b="1" dirty="0">
              <a:solidFill>
                <a:schemeClr val="accent6">
                  <a:lumMod val="75000"/>
                </a:schemeClr>
              </a:solidFill>
            </a:endParaRPr>
          </a:p>
          <a:p>
            <a:pPr lvl="0" algn="just" rtl="1"/>
            <a:r>
              <a:rPr lang="ar-IQ" b="1" dirty="0">
                <a:solidFill>
                  <a:schemeClr val="accent6">
                    <a:lumMod val="75000"/>
                  </a:schemeClr>
                </a:solidFill>
              </a:rPr>
              <a:t>مكافحة الارهاب الدولي.</a:t>
            </a:r>
            <a:endParaRPr lang="en-US" b="1" dirty="0">
              <a:solidFill>
                <a:schemeClr val="accent6">
                  <a:lumMod val="75000"/>
                </a:schemeClr>
              </a:solidFill>
            </a:endParaRPr>
          </a:p>
          <a:p>
            <a:pPr lvl="0" algn="just" rtl="1"/>
            <a:r>
              <a:rPr lang="ar-IQ" b="1" dirty="0">
                <a:solidFill>
                  <a:schemeClr val="accent6">
                    <a:lumMod val="75000"/>
                  </a:schemeClr>
                </a:solidFill>
              </a:rPr>
              <a:t>منح المجلس سلطات في النظام الأساسي للمحكمة الجنائية الدولية الدائمة.</a:t>
            </a:r>
            <a:endParaRPr lang="en-US" b="1" dirty="0">
              <a:solidFill>
                <a:schemeClr val="accent6">
                  <a:lumMod val="75000"/>
                </a:schemeClr>
              </a:solidFill>
            </a:endParaRPr>
          </a:p>
          <a:p>
            <a:pPr lvl="0" algn="just" rtl="1"/>
            <a:r>
              <a:rPr lang="ar-IQ" b="1" dirty="0">
                <a:solidFill>
                  <a:schemeClr val="accent6">
                    <a:lumMod val="75000"/>
                  </a:schemeClr>
                </a:solidFill>
              </a:rPr>
              <a:t>إنشاء المحاكم الدولية.</a:t>
            </a:r>
            <a:endParaRPr lang="en-US" b="1" dirty="0">
              <a:solidFill>
                <a:schemeClr val="accent6">
                  <a:lumMod val="75000"/>
                </a:schemeClr>
              </a:solidFill>
            </a:endParaRPr>
          </a:p>
          <a:p>
            <a:pPr algn="just" rtl="1"/>
            <a:endParaRPr lang="ar-SA" b="1" dirty="0">
              <a:solidFill>
                <a:schemeClr val="accent6">
                  <a:lumMod val="75000"/>
                </a:schemeClr>
              </a:solidFill>
            </a:endParaRPr>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ited-nations.jpg"/>
          <p:cNvPicPr>
            <a:picLocks noGrp="1" noChangeAspect="1"/>
          </p:cNvPicPr>
          <p:nvPr>
            <p:ph idx="1"/>
          </p:nvPr>
        </p:nvPicPr>
        <p:blipFill>
          <a:blip r:embed="rId2" cstate="print"/>
          <a:stretch>
            <a:fillRect/>
          </a:stretch>
        </p:blipFill>
        <p:spPr>
          <a:xfrm>
            <a:off x="0" y="-123825"/>
            <a:ext cx="9144000" cy="6981825"/>
          </a:xfrm>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_N_ Arms Trade Treaty and gun control.jpg"/>
          <p:cNvPicPr>
            <a:picLocks noGrp="1" noChangeAspect="1"/>
          </p:cNvPicPr>
          <p:nvPr>
            <p:ph idx="1"/>
          </p:nvPr>
        </p:nvPicPr>
        <p:blipFill>
          <a:blip r:embed="rId2" cstate="print"/>
          <a:stretch>
            <a:fillRect/>
          </a:stretch>
        </p:blipFill>
        <p:spPr>
          <a:xfrm>
            <a:off x="0" y="0"/>
            <a:ext cx="9144000" cy="6957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أهداف الأمم المتحدة</a:t>
            </a:r>
            <a:endParaRPr lang="ar-SA" dirty="0"/>
          </a:p>
        </p:txBody>
      </p:sp>
      <p:sp>
        <p:nvSpPr>
          <p:cNvPr id="3" name="Content Placeholder 2"/>
          <p:cNvSpPr>
            <a:spLocks noGrp="1"/>
          </p:cNvSpPr>
          <p:nvPr>
            <p:ph idx="1"/>
          </p:nvPr>
        </p:nvSpPr>
        <p:spPr/>
        <p:txBody>
          <a:bodyPr/>
          <a:lstStyle/>
          <a:p>
            <a:pPr algn="r" rtl="1"/>
            <a:r>
              <a:rPr lang="ar-IQ" dirty="0"/>
              <a:t>حفظ السلم والأمن الدوليين</a:t>
            </a:r>
          </a:p>
          <a:p>
            <a:pPr algn="r" rtl="1"/>
            <a:r>
              <a:rPr lang="ar-IQ" dirty="0"/>
              <a:t>إنماء العلاقات الودية بين الأمم على أساس المساواة في الحقوق وحق تقرير المصير</a:t>
            </a:r>
          </a:p>
          <a:p>
            <a:pPr algn="r" rtl="1"/>
            <a:r>
              <a:rPr lang="ar-IQ" dirty="0"/>
              <a:t>تحقيق التعاون الدولي لحل المشاكل الاقتصادية والاجتماعية والثقافية والانسانية وتعزيز حقوق الانسان</a:t>
            </a:r>
          </a:p>
          <a:p>
            <a:pPr algn="r" rtl="1"/>
            <a:r>
              <a:rPr lang="ar-IQ" dirty="0"/>
              <a:t>جعل الامم المتحدة مرجعا لتنسيق أعمال الدول</a:t>
            </a:r>
            <a:endParaRPr lang="ar-SA" dirty="0"/>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مبادئ الامم المتحدة</a:t>
            </a:r>
            <a:endParaRPr lang="ar-SA" dirty="0"/>
          </a:p>
        </p:txBody>
      </p:sp>
      <p:sp>
        <p:nvSpPr>
          <p:cNvPr id="3" name="Content Placeholder 2"/>
          <p:cNvSpPr>
            <a:spLocks noGrp="1"/>
          </p:cNvSpPr>
          <p:nvPr>
            <p:ph idx="1"/>
          </p:nvPr>
        </p:nvSpPr>
        <p:spPr/>
        <p:txBody>
          <a:bodyPr/>
          <a:lstStyle/>
          <a:p>
            <a:pPr algn="r" rtl="1"/>
            <a:r>
              <a:rPr lang="ar-IQ" dirty="0"/>
              <a:t>المساواة في السيادة بين جميع الاعضاء</a:t>
            </a:r>
          </a:p>
          <a:p>
            <a:pPr algn="r" rtl="1"/>
            <a:r>
              <a:rPr lang="ar-IQ" dirty="0"/>
              <a:t>حسن النية في تنفيذ الالتزامات</a:t>
            </a:r>
          </a:p>
          <a:p>
            <a:pPr algn="r" rtl="1"/>
            <a:r>
              <a:rPr lang="ar-IQ" dirty="0"/>
              <a:t>تسوية منازعات بين الدول بالوسائل السلمية</a:t>
            </a:r>
          </a:p>
          <a:p>
            <a:pPr algn="r" rtl="1"/>
            <a:r>
              <a:rPr lang="ar-IQ" dirty="0"/>
              <a:t>الامتناع عن التهديد باستخدام القوة </a:t>
            </a:r>
          </a:p>
          <a:p>
            <a:pPr algn="r" rtl="1"/>
            <a:r>
              <a:rPr lang="ar-IQ" dirty="0"/>
              <a:t>التزام الدول الاعضاء بمساعدة الدول في أعمالها وعدم مساعدة الدولة المعاقبة</a:t>
            </a:r>
            <a:endParaRPr lang="ar-SA" dirty="0"/>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dirty="0"/>
              <a:t>اجهزة الامم المتحدة</a:t>
            </a:r>
            <a:endParaRPr lang="ar-SA" dirty="0"/>
          </a:p>
        </p:txBody>
      </p:sp>
      <p:sp>
        <p:nvSpPr>
          <p:cNvPr id="3" name="Content Placeholder 2"/>
          <p:cNvSpPr>
            <a:spLocks noGrp="1"/>
          </p:cNvSpPr>
          <p:nvPr>
            <p:ph idx="1"/>
          </p:nvPr>
        </p:nvSpPr>
        <p:spPr>
          <a:xfrm>
            <a:off x="457200" y="1219200"/>
            <a:ext cx="8229600" cy="5638800"/>
          </a:xfrm>
        </p:spPr>
        <p:txBody>
          <a:bodyPr/>
          <a:lstStyle/>
          <a:p>
            <a:pPr algn="r" rtl="1"/>
            <a:r>
              <a:rPr lang="ar-IQ" dirty="0"/>
              <a:t>للمنظمة ستة اجهزة رئيسية هي كل من </a:t>
            </a:r>
          </a:p>
          <a:p>
            <a:pPr algn="r" rtl="1"/>
            <a:endParaRPr lang="ar-SA" dirty="0"/>
          </a:p>
        </p:txBody>
      </p:sp>
      <p:graphicFrame>
        <p:nvGraphicFramePr>
          <p:cNvPr id="4" name="Diagram 3"/>
          <p:cNvGraphicFramePr/>
          <p:nvPr/>
        </p:nvGraphicFramePr>
        <p:xfrm>
          <a:off x="914400" y="1828800"/>
          <a:ext cx="7848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06973.jpg"/>
          <p:cNvPicPr>
            <a:picLocks noChangeAspect="1"/>
          </p:cNvPicPr>
          <p:nvPr/>
        </p:nvPicPr>
        <p:blipFill>
          <a:blip r:embed="rId2" cstate="print"/>
          <a:stretch>
            <a:fillRect/>
          </a:stretch>
        </p:blipFill>
        <p:spPr>
          <a:xfrm>
            <a:off x="0" y="152400"/>
            <a:ext cx="9144000" cy="6705600"/>
          </a:xfrm>
          <a:prstGeom prst="rect">
            <a:avLst/>
          </a:prstGeom>
        </p:spPr>
      </p:pic>
      <p:sp>
        <p:nvSpPr>
          <p:cNvPr id="5" name="Content Placeholder 4"/>
          <p:cNvSpPr>
            <a:spLocks noGrp="1"/>
          </p:cNvSpPr>
          <p:nvPr>
            <p:ph idx="1"/>
          </p:nvPr>
        </p:nvSpPr>
        <p:spPr>
          <a:xfrm>
            <a:off x="914400" y="152400"/>
            <a:ext cx="8229600" cy="4525963"/>
          </a:xfrm>
        </p:spPr>
        <p:txBody>
          <a:bodyPr/>
          <a:lstStyle/>
          <a:p>
            <a:pPr algn="r" rtl="1"/>
            <a:r>
              <a:rPr lang="ar-IQ" b="1" dirty="0">
                <a:solidFill>
                  <a:schemeClr val="bg1"/>
                </a:solidFill>
              </a:rPr>
              <a:t>مكتب الامين العام</a:t>
            </a:r>
          </a:p>
          <a:p>
            <a:pPr algn="r" rtl="1">
              <a:buNone/>
            </a:pPr>
            <a:endParaRPr lang="ar-SA" b="1" dirty="0">
              <a:solidFill>
                <a:schemeClr val="bg1"/>
              </a:solidFill>
            </a:endParaRP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مجلس الامن</a:t>
            </a:r>
            <a:endParaRPr lang="ar-SA" dirty="0"/>
          </a:p>
        </p:txBody>
      </p:sp>
      <p:sp>
        <p:nvSpPr>
          <p:cNvPr id="3" name="Content Placeholder 2"/>
          <p:cNvSpPr>
            <a:spLocks noGrp="1"/>
          </p:cNvSpPr>
          <p:nvPr>
            <p:ph idx="1"/>
          </p:nvPr>
        </p:nvSpPr>
        <p:spPr/>
        <p:txBody>
          <a:bodyPr/>
          <a:lstStyle/>
          <a:p>
            <a:pPr algn="just" rtl="1"/>
            <a:r>
              <a:rPr lang="ar-IQ" b="1" dirty="0"/>
              <a:t>يعتبر مجلس الأمن الدولي إحدى أجهزة منظمة الأمم المتحدة، ويرتبط أهميته بكيفية تكوينه وطبيعة الاختصاصات المعهودة إليه وفق ميثاق الأمم المتحدة، ويضم في عضويته عدد محدود من أعضاء الأمم المتحدة، ويختص بحفظ السلم والأمن الدوليين، وهو في سبيل ذلك مزود بصلاحيات واسعة تخوله سلطة أتخاذ عدد من الاجراءات منها عسكرية وأخرى غير عسكرية تنطوي على استخدام القوة ضد الدولة المخلة بالسلم والأمن الدولي.</a:t>
            </a:r>
            <a:endParaRPr lang="en-US" b="1" dirty="0"/>
          </a:p>
          <a:p>
            <a:pPr algn="just" rtl="1"/>
            <a:endParaRPr lang="ar-SA" b="1" dirty="0"/>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UN-Sicherheitsrat_-_UN_Security_Council_-_New_York_City_-_2014_01_06.jpg"/>
          <p:cNvPicPr>
            <a:picLocks noGrp="1" noChangeAspect="1"/>
          </p:cNvPicPr>
          <p:nvPr>
            <p:ph idx="1"/>
          </p:nvPr>
        </p:nvPicPr>
        <p:blipFill>
          <a:blip r:embed="rId2" cstate="print"/>
          <a:stretch>
            <a:fillRect/>
          </a:stretch>
        </p:blipFill>
        <p:spPr>
          <a:xfrm>
            <a:off x="0" y="0"/>
            <a:ext cx="9144000" cy="6663531"/>
          </a:xfrm>
        </p:spPr>
      </p:pic>
    </p:spTree>
  </p:cSld>
  <p:clrMapOvr>
    <a:masterClrMapping/>
  </p:clrMapOvr>
  <p:transition>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1986</TotalTime>
  <Words>818</Words>
  <Application>Microsoft Office PowerPoint</Application>
  <PresentationFormat>On-screen Show (4:3)</PresentationFormat>
  <Paragraphs>56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منظمة الامم المتحدة</vt:lpstr>
      <vt:lpstr>PowerPoint Presentation</vt:lpstr>
      <vt:lpstr>PowerPoint Presentation</vt:lpstr>
      <vt:lpstr>أهداف الأمم المتحدة</vt:lpstr>
      <vt:lpstr>مبادئ الامم المتحدة</vt:lpstr>
      <vt:lpstr>اجهزة الامم المتحدة</vt:lpstr>
      <vt:lpstr>PowerPoint Presentation</vt:lpstr>
      <vt:lpstr>مجلس الامن</vt:lpstr>
      <vt:lpstr>PowerPoint Presentation</vt:lpstr>
      <vt:lpstr>تكوين مجلس الأمن الدولي </vt:lpstr>
      <vt:lpstr>اللجان التابعة لمجلس الأمن الدولي: </vt:lpstr>
      <vt:lpstr>نظام التصويت في مجلس الأمن الدولي </vt:lpstr>
      <vt:lpstr>PowerPoint Presentation</vt:lpstr>
      <vt:lpstr>حق الاعتراض (الفيتو): </vt:lpstr>
      <vt:lpstr>إجراءات العمل داخل المجلس </vt:lpstr>
      <vt:lpstr>أختصاصات مجلس الأمن الدولي </vt:lpstr>
      <vt:lpstr>تطور مهام مجلس الأمن الدولي بعد الحرب الباردة (1947_1991):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منظمة الامم المتحدة</dc:title>
  <dc:creator>Dr. Heve</dc:creator>
  <cp:lastModifiedBy>Dr. Heve</cp:lastModifiedBy>
  <cp:revision>22</cp:revision>
  <dcterms:created xsi:type="dcterms:W3CDTF">2006-08-16T00:00:00Z</dcterms:created>
  <dcterms:modified xsi:type="dcterms:W3CDTF">2023-03-07T09:54:59Z</dcterms:modified>
</cp:coreProperties>
</file>