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98701-DCC3-463F-B60F-F3CE45CD532F}" type="doc">
      <dgm:prSet loTypeId="urn:microsoft.com/office/officeart/2005/8/layout/v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7634D07-2D25-4A94-A895-97D9C10500BB}">
      <dgm:prSet phldrT="[Text]"/>
      <dgm:spPr/>
      <dgm:t>
        <a:bodyPr/>
        <a:lstStyle/>
        <a:p>
          <a:pPr rtl="1"/>
          <a:r>
            <a:rPr lang="ar-IQ" b="1" dirty="0" smtClean="0"/>
            <a:t>القرارات</a:t>
          </a:r>
          <a:endParaRPr lang="ar-SA" b="1" dirty="0"/>
        </a:p>
      </dgm:t>
    </dgm:pt>
    <dgm:pt modelId="{BF34B4C9-E6A7-4D49-B824-F4B45D5AF504}" type="parTrans" cxnId="{36FE4D21-248D-4DD0-A2A9-964162E7F1E9}">
      <dgm:prSet/>
      <dgm:spPr/>
      <dgm:t>
        <a:bodyPr/>
        <a:lstStyle/>
        <a:p>
          <a:pPr rtl="1"/>
          <a:endParaRPr lang="ar-SA"/>
        </a:p>
      </dgm:t>
    </dgm:pt>
    <dgm:pt modelId="{B52833B4-C18C-4CB3-8F9D-8D385336BC42}" type="sibTrans" cxnId="{36FE4D21-248D-4DD0-A2A9-964162E7F1E9}">
      <dgm:prSet/>
      <dgm:spPr/>
      <dgm:t>
        <a:bodyPr/>
        <a:lstStyle/>
        <a:p>
          <a:pPr rtl="1"/>
          <a:endParaRPr lang="ar-SA"/>
        </a:p>
      </dgm:t>
    </dgm:pt>
    <dgm:pt modelId="{57AAB53A-998B-49DC-A12A-2DECE1937F73}">
      <dgm:prSet phldrT="[Text]" custT="1"/>
      <dgm:spPr/>
      <dgm:t>
        <a:bodyPr/>
        <a:lstStyle/>
        <a:p>
          <a:pPr algn="just" rtl="1"/>
          <a:r>
            <a:rPr lang="ar-IQ" sz="1800" b="1" dirty="0" smtClean="0"/>
            <a:t>هوعمل ذو أثر الزامي والذي بواسطته تتجلى السلطة الاكثر قوة للمنظمة</a:t>
          </a:r>
          <a:endParaRPr lang="ar-SA" sz="1800" b="1" dirty="0" smtClean="0"/>
        </a:p>
      </dgm:t>
    </dgm:pt>
    <dgm:pt modelId="{6B990CD3-25C6-40ED-B4D7-9AC03AB92BCF}" type="parTrans" cxnId="{82D8AB56-51B4-46E0-8354-589274FB7D51}">
      <dgm:prSet/>
      <dgm:spPr/>
      <dgm:t>
        <a:bodyPr/>
        <a:lstStyle/>
        <a:p>
          <a:pPr rtl="1"/>
          <a:endParaRPr lang="ar-SA"/>
        </a:p>
      </dgm:t>
    </dgm:pt>
    <dgm:pt modelId="{3D95374D-83DB-4AFF-AF94-291961A475D8}" type="sibTrans" cxnId="{82D8AB56-51B4-46E0-8354-589274FB7D51}">
      <dgm:prSet/>
      <dgm:spPr/>
      <dgm:t>
        <a:bodyPr/>
        <a:lstStyle/>
        <a:p>
          <a:pPr rtl="1"/>
          <a:endParaRPr lang="ar-SA"/>
        </a:p>
      </dgm:t>
    </dgm:pt>
    <dgm:pt modelId="{BFA96AC3-1F94-476D-8E3D-0EA18A3AB5A6}">
      <dgm:prSet phldrT="[Text]" custT="1"/>
      <dgm:spPr/>
      <dgm:t>
        <a:bodyPr/>
        <a:lstStyle/>
        <a:p>
          <a:pPr algn="just" rtl="1"/>
          <a:r>
            <a:rPr lang="ar-IQ" sz="1800" b="1" dirty="0" smtClean="0"/>
            <a:t>وهي على نوعين: </a:t>
          </a:r>
          <a:endParaRPr lang="ar-SA" sz="1800" b="1" dirty="0" smtClean="0"/>
        </a:p>
      </dgm:t>
    </dgm:pt>
    <dgm:pt modelId="{806EE162-01A4-49DB-BE61-4B19A035BD0B}" type="parTrans" cxnId="{7567D37F-152E-4EC5-A8C0-638B488A9258}">
      <dgm:prSet/>
      <dgm:spPr/>
      <dgm:t>
        <a:bodyPr/>
        <a:lstStyle/>
        <a:p>
          <a:pPr rtl="1"/>
          <a:endParaRPr lang="ar-SA"/>
        </a:p>
      </dgm:t>
    </dgm:pt>
    <dgm:pt modelId="{FC8CF7BB-1A1D-4686-90C6-15AB18DF155D}" type="sibTrans" cxnId="{7567D37F-152E-4EC5-A8C0-638B488A9258}">
      <dgm:prSet/>
      <dgm:spPr/>
      <dgm:t>
        <a:bodyPr/>
        <a:lstStyle/>
        <a:p>
          <a:pPr rtl="1"/>
          <a:endParaRPr lang="ar-SA"/>
        </a:p>
      </dgm:t>
    </dgm:pt>
    <dgm:pt modelId="{C1BDAE9D-E04A-4CD5-9CAA-85E0692E52C7}">
      <dgm:prSet phldrT="[Text]"/>
      <dgm:spPr/>
      <dgm:t>
        <a:bodyPr/>
        <a:lstStyle/>
        <a:p>
          <a:pPr rtl="1"/>
          <a:r>
            <a:rPr lang="ar-IQ" b="1" dirty="0" smtClean="0"/>
            <a:t>التوصيات</a:t>
          </a:r>
          <a:endParaRPr lang="ar-SA" b="1" dirty="0"/>
        </a:p>
      </dgm:t>
    </dgm:pt>
    <dgm:pt modelId="{0BF9FED5-1F94-45E3-85A3-302ACD4D4444}" type="parTrans" cxnId="{92DB7931-E101-45C6-B806-2B4D44A4C584}">
      <dgm:prSet/>
      <dgm:spPr/>
      <dgm:t>
        <a:bodyPr/>
        <a:lstStyle/>
        <a:p>
          <a:pPr rtl="1"/>
          <a:endParaRPr lang="ar-SA"/>
        </a:p>
      </dgm:t>
    </dgm:pt>
    <dgm:pt modelId="{99BD9654-363F-4592-8798-80797531D574}" type="sibTrans" cxnId="{92DB7931-E101-45C6-B806-2B4D44A4C584}">
      <dgm:prSet/>
      <dgm:spPr/>
      <dgm:t>
        <a:bodyPr/>
        <a:lstStyle/>
        <a:p>
          <a:pPr rtl="1"/>
          <a:endParaRPr lang="ar-SA"/>
        </a:p>
      </dgm:t>
    </dgm:pt>
    <dgm:pt modelId="{836C8880-571D-41B1-BDC4-9C4669B5422C}">
      <dgm:prSet phldrT="[Text]" custT="1"/>
      <dgm:spPr/>
      <dgm:t>
        <a:bodyPr/>
        <a:lstStyle/>
        <a:p>
          <a:pPr algn="just" rtl="1"/>
          <a:r>
            <a:rPr lang="ar-IQ" sz="2000" b="1" dirty="0" smtClean="0"/>
            <a:t>هو تصرف قانوني صادر من الارادة المنفردة للمنظمة وليست ملزمة وتكون بشكل عام متعلقة بسلوك الدول</a:t>
          </a:r>
          <a:endParaRPr lang="ar-SA" sz="2000" b="1" dirty="0"/>
        </a:p>
      </dgm:t>
    </dgm:pt>
    <dgm:pt modelId="{A8449556-FF5E-41A6-9F09-1BF131A65A46}" type="parTrans" cxnId="{7C760D69-86C8-4A85-A325-CDF3D99340DF}">
      <dgm:prSet/>
      <dgm:spPr/>
      <dgm:t>
        <a:bodyPr/>
        <a:lstStyle/>
        <a:p>
          <a:pPr rtl="1"/>
          <a:endParaRPr lang="ar-SA"/>
        </a:p>
      </dgm:t>
    </dgm:pt>
    <dgm:pt modelId="{7851B9DA-0D82-4CB1-81CA-DE5F17D299BE}" type="sibTrans" cxnId="{7C760D69-86C8-4A85-A325-CDF3D99340DF}">
      <dgm:prSet/>
      <dgm:spPr/>
      <dgm:t>
        <a:bodyPr/>
        <a:lstStyle/>
        <a:p>
          <a:pPr rtl="1"/>
          <a:endParaRPr lang="ar-SA"/>
        </a:p>
      </dgm:t>
    </dgm:pt>
    <dgm:pt modelId="{CE1C24D3-A454-4F86-9F16-DA7FA5DC22B3}">
      <dgm:prSet phldrT="[Text]" custT="1"/>
      <dgm:spPr/>
      <dgm:t>
        <a:bodyPr/>
        <a:lstStyle/>
        <a:p>
          <a:pPr algn="just" rtl="1"/>
          <a:r>
            <a:rPr lang="ar-IQ" sz="1800" b="1" dirty="0" smtClean="0"/>
            <a:t>المتعلقة بالشؤون الخارجية للمنظمة</a:t>
          </a:r>
          <a:endParaRPr lang="ar-SA" sz="1800" b="1" dirty="0" smtClean="0"/>
        </a:p>
      </dgm:t>
    </dgm:pt>
    <dgm:pt modelId="{6AA9A3CE-CC45-4015-A79E-BE93B2093EB7}" type="parTrans" cxnId="{1B2497BF-E96C-4EBF-9C7F-0FADACDF5639}">
      <dgm:prSet/>
      <dgm:spPr/>
      <dgm:t>
        <a:bodyPr/>
        <a:lstStyle/>
        <a:p>
          <a:pPr rtl="1"/>
          <a:endParaRPr lang="ar-SA"/>
        </a:p>
      </dgm:t>
    </dgm:pt>
    <dgm:pt modelId="{446E1260-FD90-492F-AFDB-6441BCEF88A9}" type="sibTrans" cxnId="{1B2497BF-E96C-4EBF-9C7F-0FADACDF5639}">
      <dgm:prSet/>
      <dgm:spPr/>
      <dgm:t>
        <a:bodyPr/>
        <a:lstStyle/>
        <a:p>
          <a:pPr rtl="1"/>
          <a:endParaRPr lang="ar-SA"/>
        </a:p>
      </dgm:t>
    </dgm:pt>
    <dgm:pt modelId="{8E9A9510-4914-4870-BA60-ECB3F6DDA2C5}">
      <dgm:prSet phldrT="[Text]" custT="1"/>
      <dgm:spPr/>
      <dgm:t>
        <a:bodyPr/>
        <a:lstStyle/>
        <a:p>
          <a:pPr algn="just" rtl="1"/>
          <a:r>
            <a:rPr lang="ar-IQ" sz="1800" b="1" dirty="0" smtClean="0"/>
            <a:t>االتنظيمية</a:t>
          </a:r>
          <a:endParaRPr lang="ar-SA" sz="1800" b="1" dirty="0"/>
        </a:p>
      </dgm:t>
    </dgm:pt>
    <dgm:pt modelId="{B5BD920B-1F5B-48DD-99A8-1923A7C3745C}" type="parTrans" cxnId="{E15BCE05-2910-46EC-8CE5-F4F9472EC8C5}">
      <dgm:prSet/>
      <dgm:spPr/>
      <dgm:t>
        <a:bodyPr/>
        <a:lstStyle/>
        <a:p>
          <a:pPr rtl="1"/>
          <a:endParaRPr lang="ar-SA"/>
        </a:p>
      </dgm:t>
    </dgm:pt>
    <dgm:pt modelId="{26B1BCC3-E631-4EF2-87F5-BBCE6049B61C}" type="sibTrans" cxnId="{E15BCE05-2910-46EC-8CE5-F4F9472EC8C5}">
      <dgm:prSet/>
      <dgm:spPr/>
      <dgm:t>
        <a:bodyPr/>
        <a:lstStyle/>
        <a:p>
          <a:pPr rtl="1"/>
          <a:endParaRPr lang="ar-SA"/>
        </a:p>
      </dgm:t>
    </dgm:pt>
    <dgm:pt modelId="{DD9BE937-FAD4-453B-B112-4F9970961BBA}">
      <dgm:prSet phldrT="[Text]"/>
      <dgm:spPr/>
      <dgm:t>
        <a:bodyPr/>
        <a:lstStyle/>
        <a:p>
          <a:pPr rtl="1"/>
          <a:r>
            <a:rPr lang="ar-IQ" b="1" dirty="0" smtClean="0"/>
            <a:t>اللوائح الداخلية: </a:t>
          </a:r>
          <a:endParaRPr lang="ar-SA" b="1" dirty="0"/>
        </a:p>
      </dgm:t>
    </dgm:pt>
    <dgm:pt modelId="{FB077E12-6F2C-4EDF-8AB0-71D92ACB750F}" type="parTrans" cxnId="{2096D93C-FE7B-471C-B12A-79539DF60BBA}">
      <dgm:prSet/>
      <dgm:spPr/>
      <dgm:t>
        <a:bodyPr/>
        <a:lstStyle/>
        <a:p>
          <a:pPr rtl="1"/>
          <a:endParaRPr lang="ar-SA"/>
        </a:p>
      </dgm:t>
    </dgm:pt>
    <dgm:pt modelId="{7ED8C97F-3935-4963-B20C-5ECE915A4E03}" type="sibTrans" cxnId="{2096D93C-FE7B-471C-B12A-79539DF60BBA}">
      <dgm:prSet/>
      <dgm:spPr/>
      <dgm:t>
        <a:bodyPr/>
        <a:lstStyle/>
        <a:p>
          <a:pPr rtl="1"/>
          <a:endParaRPr lang="ar-SA"/>
        </a:p>
      </dgm:t>
    </dgm:pt>
    <dgm:pt modelId="{FB4D6063-5388-4D25-8FD6-CA36E55F895F}">
      <dgm:prSet phldrT="[Text]"/>
      <dgm:spPr/>
      <dgm:t>
        <a:bodyPr/>
        <a:lstStyle/>
        <a:p>
          <a:pPr rtl="1"/>
          <a:r>
            <a:rPr lang="ar-IQ" b="1" dirty="0" smtClean="0"/>
            <a:t>الاعلانات</a:t>
          </a:r>
          <a:endParaRPr lang="ar-SA" b="1" dirty="0"/>
        </a:p>
      </dgm:t>
    </dgm:pt>
    <dgm:pt modelId="{6816B5C9-F95A-4E55-BE43-27BCB3D7C8B0}" type="parTrans" cxnId="{CA313BC5-C3B5-4D87-8FA1-353D54EB8326}">
      <dgm:prSet/>
      <dgm:spPr/>
      <dgm:t>
        <a:bodyPr/>
        <a:lstStyle/>
        <a:p>
          <a:pPr rtl="1"/>
          <a:endParaRPr lang="ar-SA"/>
        </a:p>
      </dgm:t>
    </dgm:pt>
    <dgm:pt modelId="{93DBD079-F384-43C4-87FA-09260AFDFA25}" type="sibTrans" cxnId="{CA313BC5-C3B5-4D87-8FA1-353D54EB8326}">
      <dgm:prSet/>
      <dgm:spPr/>
      <dgm:t>
        <a:bodyPr/>
        <a:lstStyle/>
        <a:p>
          <a:pPr rtl="1"/>
          <a:endParaRPr lang="ar-SA"/>
        </a:p>
      </dgm:t>
    </dgm:pt>
    <dgm:pt modelId="{AF9C2C12-9106-4BF5-AFAE-FA8D20908AA8}">
      <dgm:prSet custT="1"/>
      <dgm:spPr/>
      <dgm:t>
        <a:bodyPr/>
        <a:lstStyle/>
        <a:p>
          <a:pPr algn="just" rtl="1"/>
          <a:r>
            <a:rPr lang="ar-IQ" sz="2000" b="1" dirty="0" smtClean="0"/>
            <a:t>عبارة عن مجموعة من القواعد اللازمة لتنظيم سير المنظمة واجهزتها كتحديد مواعيد الجلسات والمسائل الادارية</a:t>
          </a:r>
          <a:endParaRPr lang="ar-SA" sz="2000" b="1" dirty="0"/>
        </a:p>
      </dgm:t>
    </dgm:pt>
    <dgm:pt modelId="{FC7442C9-E662-42AE-8B36-D0DEB0DA0A58}" type="parTrans" cxnId="{F6E7312D-858A-4D1C-B208-DA3F18DB113A}">
      <dgm:prSet/>
      <dgm:spPr/>
      <dgm:t>
        <a:bodyPr/>
        <a:lstStyle/>
        <a:p>
          <a:pPr rtl="1"/>
          <a:endParaRPr lang="ar-SA"/>
        </a:p>
      </dgm:t>
    </dgm:pt>
    <dgm:pt modelId="{1F740325-C062-4FBB-955B-C75A63920F1F}" type="sibTrans" cxnId="{F6E7312D-858A-4D1C-B208-DA3F18DB113A}">
      <dgm:prSet/>
      <dgm:spPr/>
      <dgm:t>
        <a:bodyPr/>
        <a:lstStyle/>
        <a:p>
          <a:pPr rtl="1"/>
          <a:endParaRPr lang="ar-SA"/>
        </a:p>
      </dgm:t>
    </dgm:pt>
    <dgm:pt modelId="{D23DAD3D-21A2-47C7-8DCA-B20DD9A35F2F}">
      <dgm:prSet custT="1"/>
      <dgm:spPr/>
      <dgm:t>
        <a:bodyPr/>
        <a:lstStyle/>
        <a:p>
          <a:pPr algn="just" rtl="1"/>
          <a:r>
            <a:rPr lang="ar-IQ" sz="2000" b="1" dirty="0" smtClean="0"/>
            <a:t>وهي عبارة عن مجموعة من المبادئ تصدر في مختلف المجالات السياسية والاقتصادية وغيرها لبيان موقف المنظمة في مسائل معينة</a:t>
          </a:r>
          <a:endParaRPr lang="ar-SA" sz="2000" b="1" dirty="0"/>
        </a:p>
      </dgm:t>
    </dgm:pt>
    <dgm:pt modelId="{C1D283C1-CA32-40E4-AEE9-686707CABF42}" type="parTrans" cxnId="{6A4FF271-3825-47F9-99DA-7AEFCFE04A39}">
      <dgm:prSet/>
      <dgm:spPr/>
      <dgm:t>
        <a:bodyPr/>
        <a:lstStyle/>
        <a:p>
          <a:pPr rtl="1"/>
          <a:endParaRPr lang="ar-SA"/>
        </a:p>
      </dgm:t>
    </dgm:pt>
    <dgm:pt modelId="{2BA7E30D-52CC-4C78-B074-A5EEF25243F3}" type="sibTrans" cxnId="{6A4FF271-3825-47F9-99DA-7AEFCFE04A39}">
      <dgm:prSet/>
      <dgm:spPr/>
      <dgm:t>
        <a:bodyPr/>
        <a:lstStyle/>
        <a:p>
          <a:pPr rtl="1"/>
          <a:endParaRPr lang="ar-SA"/>
        </a:p>
      </dgm:t>
    </dgm:pt>
    <dgm:pt modelId="{18265E62-FCCB-4793-9C7D-6E77F36E6EC3}" type="pres">
      <dgm:prSet presAssocID="{87598701-DCC3-463F-B60F-F3CE45CD532F}" presName="Name0" presStyleCnt="0">
        <dgm:presLayoutVars>
          <dgm:dir/>
          <dgm:animLvl val="lvl"/>
          <dgm:resizeHandles/>
        </dgm:presLayoutVars>
      </dgm:prSet>
      <dgm:spPr/>
    </dgm:pt>
    <dgm:pt modelId="{476BBDD8-0732-4B52-84D7-CE7C506C9659}" type="pres">
      <dgm:prSet presAssocID="{C7634D07-2D25-4A94-A895-97D9C10500BB}" presName="linNode" presStyleCnt="0"/>
      <dgm:spPr/>
    </dgm:pt>
    <dgm:pt modelId="{23CBBBA6-4158-4F55-A5A6-A666A879402D}" type="pres">
      <dgm:prSet presAssocID="{C7634D07-2D25-4A94-A895-97D9C10500BB}" presName="parentShp" presStyleLbl="node1" presStyleIdx="0" presStyleCnt="4">
        <dgm:presLayoutVars>
          <dgm:bulletEnabled val="1"/>
        </dgm:presLayoutVars>
      </dgm:prSet>
      <dgm:spPr/>
    </dgm:pt>
    <dgm:pt modelId="{DF9D948E-4E98-4081-A9EA-C363F0D4B5B5}" type="pres">
      <dgm:prSet presAssocID="{C7634D07-2D25-4A94-A895-97D9C10500BB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E071FC-277B-4C72-9910-0AF5C3FEACBF}" type="pres">
      <dgm:prSet presAssocID="{B52833B4-C18C-4CB3-8F9D-8D385336BC42}" presName="spacing" presStyleCnt="0"/>
      <dgm:spPr/>
    </dgm:pt>
    <dgm:pt modelId="{D2300674-261D-4272-8BD7-F0B7322FF7C1}" type="pres">
      <dgm:prSet presAssocID="{C1BDAE9D-E04A-4CD5-9CAA-85E0692E52C7}" presName="linNode" presStyleCnt="0"/>
      <dgm:spPr/>
    </dgm:pt>
    <dgm:pt modelId="{29C0BF9A-8BED-4EA2-8B3B-A2930B5AB007}" type="pres">
      <dgm:prSet presAssocID="{C1BDAE9D-E04A-4CD5-9CAA-85E0692E52C7}" presName="parentShp" presStyleLbl="node1" presStyleIdx="1" presStyleCnt="4">
        <dgm:presLayoutVars>
          <dgm:bulletEnabled val="1"/>
        </dgm:presLayoutVars>
      </dgm:prSet>
      <dgm:spPr/>
    </dgm:pt>
    <dgm:pt modelId="{4EA2D299-13AB-4D93-8F52-2C851A945CD9}" type="pres">
      <dgm:prSet presAssocID="{C1BDAE9D-E04A-4CD5-9CAA-85E0692E52C7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14CC739-786C-4ED9-9084-614AA89FBA05}" type="pres">
      <dgm:prSet presAssocID="{99BD9654-363F-4592-8798-80797531D574}" presName="spacing" presStyleCnt="0"/>
      <dgm:spPr/>
    </dgm:pt>
    <dgm:pt modelId="{59935867-DD94-4734-936F-1D6DA0129470}" type="pres">
      <dgm:prSet presAssocID="{DD9BE937-FAD4-453B-B112-4F9970961BBA}" presName="linNode" presStyleCnt="0"/>
      <dgm:spPr/>
    </dgm:pt>
    <dgm:pt modelId="{FF98553B-B078-4DE6-8C57-E5128AA4308E}" type="pres">
      <dgm:prSet presAssocID="{DD9BE937-FAD4-453B-B112-4F9970961BBA}" presName="parentShp" presStyleLbl="node1" presStyleIdx="2" presStyleCnt="4">
        <dgm:presLayoutVars>
          <dgm:bulletEnabled val="1"/>
        </dgm:presLayoutVars>
      </dgm:prSet>
      <dgm:spPr/>
    </dgm:pt>
    <dgm:pt modelId="{8D1C4213-7276-43AC-90A1-FE4586009752}" type="pres">
      <dgm:prSet presAssocID="{DD9BE937-FAD4-453B-B112-4F9970961BBA}" presName="childShp" presStyleLbl="bgAccFollowNode1" presStyleIdx="2" presStyleCnt="4" custLinFactNeighborY="-5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EFDA31-F200-4F50-8D64-F8B6CE692182}" type="pres">
      <dgm:prSet presAssocID="{7ED8C97F-3935-4963-B20C-5ECE915A4E03}" presName="spacing" presStyleCnt="0"/>
      <dgm:spPr/>
    </dgm:pt>
    <dgm:pt modelId="{10537B46-FCF1-44AD-8574-A1CF9BE58AFB}" type="pres">
      <dgm:prSet presAssocID="{FB4D6063-5388-4D25-8FD6-CA36E55F895F}" presName="linNode" presStyleCnt="0"/>
      <dgm:spPr/>
    </dgm:pt>
    <dgm:pt modelId="{FBEE2376-8FFF-4F8E-B94C-F97A99F6AE8E}" type="pres">
      <dgm:prSet presAssocID="{FB4D6063-5388-4D25-8FD6-CA36E55F895F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5DC2704-E48F-4708-86F4-99A426EDE0F3}" type="pres">
      <dgm:prSet presAssocID="{FB4D6063-5388-4D25-8FD6-CA36E55F895F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567D37F-152E-4EC5-A8C0-638B488A9258}" srcId="{C7634D07-2D25-4A94-A895-97D9C10500BB}" destId="{BFA96AC3-1F94-476D-8E3D-0EA18A3AB5A6}" srcOrd="1" destOrd="0" parTransId="{806EE162-01A4-49DB-BE61-4B19A035BD0B}" sibTransId="{FC8CF7BB-1A1D-4686-90C6-15AB18DF155D}"/>
    <dgm:cxn modelId="{7C760D69-86C8-4A85-A325-CDF3D99340DF}" srcId="{C1BDAE9D-E04A-4CD5-9CAA-85E0692E52C7}" destId="{836C8880-571D-41B1-BDC4-9C4669B5422C}" srcOrd="0" destOrd="0" parTransId="{A8449556-FF5E-41A6-9F09-1BF131A65A46}" sibTransId="{7851B9DA-0D82-4CB1-81CA-DE5F17D299BE}"/>
    <dgm:cxn modelId="{36FE4D21-248D-4DD0-A2A9-964162E7F1E9}" srcId="{87598701-DCC3-463F-B60F-F3CE45CD532F}" destId="{C7634D07-2D25-4A94-A895-97D9C10500BB}" srcOrd="0" destOrd="0" parTransId="{BF34B4C9-E6A7-4D49-B824-F4B45D5AF504}" sibTransId="{B52833B4-C18C-4CB3-8F9D-8D385336BC42}"/>
    <dgm:cxn modelId="{6B5FABFE-8879-4790-A6F8-4C43A3F77605}" type="presOf" srcId="{DD9BE937-FAD4-453B-B112-4F9970961BBA}" destId="{FF98553B-B078-4DE6-8C57-E5128AA4308E}" srcOrd="0" destOrd="0" presId="urn:microsoft.com/office/officeart/2005/8/layout/vList6"/>
    <dgm:cxn modelId="{CA313BC5-C3B5-4D87-8FA1-353D54EB8326}" srcId="{87598701-DCC3-463F-B60F-F3CE45CD532F}" destId="{FB4D6063-5388-4D25-8FD6-CA36E55F895F}" srcOrd="3" destOrd="0" parTransId="{6816B5C9-F95A-4E55-BE43-27BCB3D7C8B0}" sibTransId="{93DBD079-F384-43C4-87FA-09260AFDFA25}"/>
    <dgm:cxn modelId="{82D8AB56-51B4-46E0-8354-589274FB7D51}" srcId="{C7634D07-2D25-4A94-A895-97D9C10500BB}" destId="{57AAB53A-998B-49DC-A12A-2DECE1937F73}" srcOrd="0" destOrd="0" parTransId="{6B990CD3-25C6-40ED-B4D7-9AC03AB92BCF}" sibTransId="{3D95374D-83DB-4AFF-AF94-291961A475D8}"/>
    <dgm:cxn modelId="{2096D93C-FE7B-471C-B12A-79539DF60BBA}" srcId="{87598701-DCC3-463F-B60F-F3CE45CD532F}" destId="{DD9BE937-FAD4-453B-B112-4F9970961BBA}" srcOrd="2" destOrd="0" parTransId="{FB077E12-6F2C-4EDF-8AB0-71D92ACB750F}" sibTransId="{7ED8C97F-3935-4963-B20C-5ECE915A4E03}"/>
    <dgm:cxn modelId="{FF7B612D-90F8-4B54-8E22-7C433CB3092C}" type="presOf" srcId="{AF9C2C12-9106-4BF5-AFAE-FA8D20908AA8}" destId="{8D1C4213-7276-43AC-90A1-FE4586009752}" srcOrd="0" destOrd="0" presId="urn:microsoft.com/office/officeart/2005/8/layout/vList6"/>
    <dgm:cxn modelId="{92DB7931-E101-45C6-B806-2B4D44A4C584}" srcId="{87598701-DCC3-463F-B60F-F3CE45CD532F}" destId="{C1BDAE9D-E04A-4CD5-9CAA-85E0692E52C7}" srcOrd="1" destOrd="0" parTransId="{0BF9FED5-1F94-45E3-85A3-302ACD4D4444}" sibTransId="{99BD9654-363F-4592-8798-80797531D574}"/>
    <dgm:cxn modelId="{6A4FF271-3825-47F9-99DA-7AEFCFE04A39}" srcId="{FB4D6063-5388-4D25-8FD6-CA36E55F895F}" destId="{D23DAD3D-21A2-47C7-8DCA-B20DD9A35F2F}" srcOrd="0" destOrd="0" parTransId="{C1D283C1-CA32-40E4-AEE9-686707CABF42}" sibTransId="{2BA7E30D-52CC-4C78-B074-A5EEF25243F3}"/>
    <dgm:cxn modelId="{331E98A9-6558-4AC7-ABA7-50CB967A25E9}" type="presOf" srcId="{C7634D07-2D25-4A94-A895-97D9C10500BB}" destId="{23CBBBA6-4158-4F55-A5A6-A666A879402D}" srcOrd="0" destOrd="0" presId="urn:microsoft.com/office/officeart/2005/8/layout/vList6"/>
    <dgm:cxn modelId="{64F29074-39ED-4C0D-BC13-AAC0C2528456}" type="presOf" srcId="{57AAB53A-998B-49DC-A12A-2DECE1937F73}" destId="{DF9D948E-4E98-4081-A9EA-C363F0D4B5B5}" srcOrd="0" destOrd="0" presId="urn:microsoft.com/office/officeart/2005/8/layout/vList6"/>
    <dgm:cxn modelId="{E15BCE05-2910-46EC-8CE5-F4F9472EC8C5}" srcId="{C7634D07-2D25-4A94-A895-97D9C10500BB}" destId="{8E9A9510-4914-4870-BA60-ECB3F6DDA2C5}" srcOrd="3" destOrd="0" parTransId="{B5BD920B-1F5B-48DD-99A8-1923A7C3745C}" sibTransId="{26B1BCC3-E631-4EF2-87F5-BBCE6049B61C}"/>
    <dgm:cxn modelId="{B7C69B0F-569E-4659-80D4-997A8C1727FA}" type="presOf" srcId="{836C8880-571D-41B1-BDC4-9C4669B5422C}" destId="{4EA2D299-13AB-4D93-8F52-2C851A945CD9}" srcOrd="0" destOrd="0" presId="urn:microsoft.com/office/officeart/2005/8/layout/vList6"/>
    <dgm:cxn modelId="{B534C186-7E0D-4A22-A0FE-74E1E36B93B3}" type="presOf" srcId="{8E9A9510-4914-4870-BA60-ECB3F6DDA2C5}" destId="{DF9D948E-4E98-4081-A9EA-C363F0D4B5B5}" srcOrd="0" destOrd="3" presId="urn:microsoft.com/office/officeart/2005/8/layout/vList6"/>
    <dgm:cxn modelId="{1899D507-6A97-4D0F-B0FE-817AAF13F3B3}" type="presOf" srcId="{C1BDAE9D-E04A-4CD5-9CAA-85E0692E52C7}" destId="{29C0BF9A-8BED-4EA2-8B3B-A2930B5AB007}" srcOrd="0" destOrd="0" presId="urn:microsoft.com/office/officeart/2005/8/layout/vList6"/>
    <dgm:cxn modelId="{99F03A87-C533-40F2-8274-C39B963ACFED}" type="presOf" srcId="{FB4D6063-5388-4D25-8FD6-CA36E55F895F}" destId="{FBEE2376-8FFF-4F8E-B94C-F97A99F6AE8E}" srcOrd="0" destOrd="0" presId="urn:microsoft.com/office/officeart/2005/8/layout/vList6"/>
    <dgm:cxn modelId="{181CAF64-F6C1-4205-BDA6-95C9F443C2B7}" type="presOf" srcId="{CE1C24D3-A454-4F86-9F16-DA7FA5DC22B3}" destId="{DF9D948E-4E98-4081-A9EA-C363F0D4B5B5}" srcOrd="0" destOrd="2" presId="urn:microsoft.com/office/officeart/2005/8/layout/vList6"/>
    <dgm:cxn modelId="{A5917E54-C7D7-43E2-876A-9C9848B43362}" type="presOf" srcId="{BFA96AC3-1F94-476D-8E3D-0EA18A3AB5A6}" destId="{DF9D948E-4E98-4081-A9EA-C363F0D4B5B5}" srcOrd="0" destOrd="1" presId="urn:microsoft.com/office/officeart/2005/8/layout/vList6"/>
    <dgm:cxn modelId="{6E6C28E4-170F-4AB3-9AA3-C47EAC0C10B5}" type="presOf" srcId="{D23DAD3D-21A2-47C7-8DCA-B20DD9A35F2F}" destId="{E5DC2704-E48F-4708-86F4-99A426EDE0F3}" srcOrd="0" destOrd="0" presId="urn:microsoft.com/office/officeart/2005/8/layout/vList6"/>
    <dgm:cxn modelId="{F6E7312D-858A-4D1C-B208-DA3F18DB113A}" srcId="{DD9BE937-FAD4-453B-B112-4F9970961BBA}" destId="{AF9C2C12-9106-4BF5-AFAE-FA8D20908AA8}" srcOrd="0" destOrd="0" parTransId="{FC7442C9-E662-42AE-8B36-D0DEB0DA0A58}" sibTransId="{1F740325-C062-4FBB-955B-C75A63920F1F}"/>
    <dgm:cxn modelId="{6F081C9D-8F8F-4547-9544-46ADE912475A}" type="presOf" srcId="{87598701-DCC3-463F-B60F-F3CE45CD532F}" destId="{18265E62-FCCB-4793-9C7D-6E77F36E6EC3}" srcOrd="0" destOrd="0" presId="urn:microsoft.com/office/officeart/2005/8/layout/vList6"/>
    <dgm:cxn modelId="{1B2497BF-E96C-4EBF-9C7F-0FADACDF5639}" srcId="{C7634D07-2D25-4A94-A895-97D9C10500BB}" destId="{CE1C24D3-A454-4F86-9F16-DA7FA5DC22B3}" srcOrd="2" destOrd="0" parTransId="{6AA9A3CE-CC45-4015-A79E-BE93B2093EB7}" sibTransId="{446E1260-FD90-492F-AFDB-6441BCEF88A9}"/>
    <dgm:cxn modelId="{532E5487-48A7-4AA6-B850-93CE51DB1C92}" type="presParOf" srcId="{18265E62-FCCB-4793-9C7D-6E77F36E6EC3}" destId="{476BBDD8-0732-4B52-84D7-CE7C506C9659}" srcOrd="0" destOrd="0" presId="urn:microsoft.com/office/officeart/2005/8/layout/vList6"/>
    <dgm:cxn modelId="{E3EF44E4-6DBF-4E65-BCB4-7B6436E970CD}" type="presParOf" srcId="{476BBDD8-0732-4B52-84D7-CE7C506C9659}" destId="{23CBBBA6-4158-4F55-A5A6-A666A879402D}" srcOrd="0" destOrd="0" presId="urn:microsoft.com/office/officeart/2005/8/layout/vList6"/>
    <dgm:cxn modelId="{97162926-8E4B-4C15-A7C1-D60562FA6205}" type="presParOf" srcId="{476BBDD8-0732-4B52-84D7-CE7C506C9659}" destId="{DF9D948E-4E98-4081-A9EA-C363F0D4B5B5}" srcOrd="1" destOrd="0" presId="urn:microsoft.com/office/officeart/2005/8/layout/vList6"/>
    <dgm:cxn modelId="{CDA4A990-71DD-4483-8BF5-6240D8C1BDFB}" type="presParOf" srcId="{18265E62-FCCB-4793-9C7D-6E77F36E6EC3}" destId="{5BE071FC-277B-4C72-9910-0AF5C3FEACBF}" srcOrd="1" destOrd="0" presId="urn:microsoft.com/office/officeart/2005/8/layout/vList6"/>
    <dgm:cxn modelId="{FD8BD789-E585-4B57-97E6-01AD2CEC44C3}" type="presParOf" srcId="{18265E62-FCCB-4793-9C7D-6E77F36E6EC3}" destId="{D2300674-261D-4272-8BD7-F0B7322FF7C1}" srcOrd="2" destOrd="0" presId="urn:microsoft.com/office/officeart/2005/8/layout/vList6"/>
    <dgm:cxn modelId="{B48450C8-8E4B-49F1-8C29-D0268EC88871}" type="presParOf" srcId="{D2300674-261D-4272-8BD7-F0B7322FF7C1}" destId="{29C0BF9A-8BED-4EA2-8B3B-A2930B5AB007}" srcOrd="0" destOrd="0" presId="urn:microsoft.com/office/officeart/2005/8/layout/vList6"/>
    <dgm:cxn modelId="{F5C205B3-1709-4708-9736-1C9089A8C62A}" type="presParOf" srcId="{D2300674-261D-4272-8BD7-F0B7322FF7C1}" destId="{4EA2D299-13AB-4D93-8F52-2C851A945CD9}" srcOrd="1" destOrd="0" presId="urn:microsoft.com/office/officeart/2005/8/layout/vList6"/>
    <dgm:cxn modelId="{1A9BA6A3-B3C8-48DA-920A-DFC24BB56ABD}" type="presParOf" srcId="{18265E62-FCCB-4793-9C7D-6E77F36E6EC3}" destId="{114CC739-786C-4ED9-9084-614AA89FBA05}" srcOrd="3" destOrd="0" presId="urn:microsoft.com/office/officeart/2005/8/layout/vList6"/>
    <dgm:cxn modelId="{87A8785D-F96C-4DA1-A6E9-8A8F4B7430BE}" type="presParOf" srcId="{18265E62-FCCB-4793-9C7D-6E77F36E6EC3}" destId="{59935867-DD94-4734-936F-1D6DA0129470}" srcOrd="4" destOrd="0" presId="urn:microsoft.com/office/officeart/2005/8/layout/vList6"/>
    <dgm:cxn modelId="{AB6C3ED3-426B-41F9-8157-AB669DDB8124}" type="presParOf" srcId="{59935867-DD94-4734-936F-1D6DA0129470}" destId="{FF98553B-B078-4DE6-8C57-E5128AA4308E}" srcOrd="0" destOrd="0" presId="urn:microsoft.com/office/officeart/2005/8/layout/vList6"/>
    <dgm:cxn modelId="{25B55C9B-0B16-463F-8908-606603CE0572}" type="presParOf" srcId="{59935867-DD94-4734-936F-1D6DA0129470}" destId="{8D1C4213-7276-43AC-90A1-FE4586009752}" srcOrd="1" destOrd="0" presId="urn:microsoft.com/office/officeart/2005/8/layout/vList6"/>
    <dgm:cxn modelId="{C05C9559-C8A4-4501-85C5-30C5655B71F2}" type="presParOf" srcId="{18265E62-FCCB-4793-9C7D-6E77F36E6EC3}" destId="{63EFDA31-F200-4F50-8D64-F8B6CE692182}" srcOrd="5" destOrd="0" presId="urn:microsoft.com/office/officeart/2005/8/layout/vList6"/>
    <dgm:cxn modelId="{85E668A7-C31A-42B9-8C84-4CCE6978FA83}" type="presParOf" srcId="{18265E62-FCCB-4793-9C7D-6E77F36E6EC3}" destId="{10537B46-FCF1-44AD-8574-A1CF9BE58AFB}" srcOrd="6" destOrd="0" presId="urn:microsoft.com/office/officeart/2005/8/layout/vList6"/>
    <dgm:cxn modelId="{DDFB7778-5CDD-4CF0-ACA0-194BF60B5726}" type="presParOf" srcId="{10537B46-FCF1-44AD-8574-A1CF9BE58AFB}" destId="{FBEE2376-8FFF-4F8E-B94C-F97A99F6AE8E}" srcOrd="0" destOrd="0" presId="urn:microsoft.com/office/officeart/2005/8/layout/vList6"/>
    <dgm:cxn modelId="{4EAF5FBE-67CE-4861-8E5F-5D8DCE668534}" type="presParOf" srcId="{10537B46-FCF1-44AD-8574-A1CF9BE58AFB}" destId="{E5DC2704-E48F-4708-86F4-99A426EDE0F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9D948E-4E98-4081-A9EA-C363F0D4B5B5}">
      <dsp:nvSpPr>
        <dsp:cNvPr id="0" name=""/>
        <dsp:cNvSpPr/>
      </dsp:nvSpPr>
      <dsp:spPr>
        <a:xfrm>
          <a:off x="3413760" y="1562"/>
          <a:ext cx="5120640" cy="12397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2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هوعمل ذو أثر الزامي والذي بواسطته تتجلى السلطة الاكثر قوة للمنظمة</a:t>
          </a:r>
          <a:endParaRPr lang="ar-SA" sz="1800" b="1" kern="1200" dirty="0" smtClean="0"/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وهي على نوعين: </a:t>
          </a:r>
          <a:endParaRPr lang="ar-SA" sz="1800" b="1" kern="1200" dirty="0" smtClean="0"/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المتعلقة بالشؤون الخارجية للمنظمة</a:t>
          </a:r>
          <a:endParaRPr lang="ar-SA" sz="1800" b="1" kern="1200" dirty="0" smtClean="0"/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االتنظيمية</a:t>
          </a:r>
          <a:endParaRPr lang="ar-SA" sz="1800" b="1" kern="1200" dirty="0"/>
        </a:p>
      </dsp:txBody>
      <dsp:txXfrm>
        <a:off x="3413760" y="1562"/>
        <a:ext cx="5120640" cy="1239738"/>
      </dsp:txXfrm>
    </dsp:sp>
    <dsp:sp modelId="{23CBBBA6-4158-4F55-A5A6-A666A879402D}">
      <dsp:nvSpPr>
        <dsp:cNvPr id="0" name=""/>
        <dsp:cNvSpPr/>
      </dsp:nvSpPr>
      <dsp:spPr>
        <a:xfrm>
          <a:off x="0" y="1562"/>
          <a:ext cx="3413760" cy="12397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القرارات</a:t>
          </a:r>
          <a:endParaRPr lang="ar-SA" sz="3500" b="1" kern="1200" dirty="0"/>
        </a:p>
      </dsp:txBody>
      <dsp:txXfrm>
        <a:off x="0" y="1562"/>
        <a:ext cx="3413760" cy="1239738"/>
      </dsp:txXfrm>
    </dsp:sp>
    <dsp:sp modelId="{4EA2D299-13AB-4D93-8F52-2C851A945CD9}">
      <dsp:nvSpPr>
        <dsp:cNvPr id="0" name=""/>
        <dsp:cNvSpPr/>
      </dsp:nvSpPr>
      <dsp:spPr>
        <a:xfrm>
          <a:off x="3413760" y="1365274"/>
          <a:ext cx="5120640" cy="12397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3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هو تصرف قانوني صادر من الارادة المنفردة للمنظمة وليست ملزمة وتكون بشكل عام متعلقة بسلوك الدول</a:t>
          </a:r>
          <a:endParaRPr lang="ar-SA" sz="2000" b="1" kern="1200" dirty="0"/>
        </a:p>
      </dsp:txBody>
      <dsp:txXfrm>
        <a:off x="3413760" y="1365274"/>
        <a:ext cx="5120640" cy="1239738"/>
      </dsp:txXfrm>
    </dsp:sp>
    <dsp:sp modelId="{29C0BF9A-8BED-4EA2-8B3B-A2930B5AB007}">
      <dsp:nvSpPr>
        <dsp:cNvPr id="0" name=""/>
        <dsp:cNvSpPr/>
      </dsp:nvSpPr>
      <dsp:spPr>
        <a:xfrm>
          <a:off x="0" y="1365274"/>
          <a:ext cx="3413760" cy="12397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التوصيات</a:t>
          </a:r>
          <a:endParaRPr lang="ar-SA" sz="3500" b="1" kern="1200" dirty="0"/>
        </a:p>
      </dsp:txBody>
      <dsp:txXfrm>
        <a:off x="0" y="1365274"/>
        <a:ext cx="3413760" cy="1239738"/>
      </dsp:txXfrm>
    </dsp:sp>
    <dsp:sp modelId="{8D1C4213-7276-43AC-90A1-FE4586009752}">
      <dsp:nvSpPr>
        <dsp:cNvPr id="0" name=""/>
        <dsp:cNvSpPr/>
      </dsp:nvSpPr>
      <dsp:spPr>
        <a:xfrm>
          <a:off x="3413760" y="2667000"/>
          <a:ext cx="5120640" cy="12397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4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عبارة عن مجموعة من القواعد اللازمة لتنظيم سير المنظمة واجهزتها كتحديد مواعيد الجلسات والمسائل الادارية</a:t>
          </a:r>
          <a:endParaRPr lang="ar-SA" sz="2000" b="1" kern="1200" dirty="0"/>
        </a:p>
      </dsp:txBody>
      <dsp:txXfrm>
        <a:off x="3413760" y="2667000"/>
        <a:ext cx="5120640" cy="1239738"/>
      </dsp:txXfrm>
    </dsp:sp>
    <dsp:sp modelId="{FF98553B-B078-4DE6-8C57-E5128AA4308E}">
      <dsp:nvSpPr>
        <dsp:cNvPr id="0" name=""/>
        <dsp:cNvSpPr/>
      </dsp:nvSpPr>
      <dsp:spPr>
        <a:xfrm>
          <a:off x="0" y="2728986"/>
          <a:ext cx="3413760" cy="123973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اللوائح الداخلية: </a:t>
          </a:r>
          <a:endParaRPr lang="ar-SA" sz="3500" b="1" kern="1200" dirty="0"/>
        </a:p>
      </dsp:txBody>
      <dsp:txXfrm>
        <a:off x="0" y="2728986"/>
        <a:ext cx="3413760" cy="1239738"/>
      </dsp:txXfrm>
    </dsp:sp>
    <dsp:sp modelId="{E5DC2704-E48F-4708-86F4-99A426EDE0F3}">
      <dsp:nvSpPr>
        <dsp:cNvPr id="0" name=""/>
        <dsp:cNvSpPr/>
      </dsp:nvSpPr>
      <dsp:spPr>
        <a:xfrm>
          <a:off x="3413760" y="4092699"/>
          <a:ext cx="5120640" cy="12397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5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وهي عبارة عن مجموعة من المبادئ تصدر في مختلف المجالات السياسية والاقتصادية وغيرها لبيان موقف المنظمة في مسائل معينة</a:t>
          </a:r>
          <a:endParaRPr lang="ar-SA" sz="2000" b="1" kern="1200" dirty="0"/>
        </a:p>
      </dsp:txBody>
      <dsp:txXfrm>
        <a:off x="3413760" y="4092699"/>
        <a:ext cx="5120640" cy="1239738"/>
      </dsp:txXfrm>
    </dsp:sp>
    <dsp:sp modelId="{FBEE2376-8FFF-4F8E-B94C-F97A99F6AE8E}">
      <dsp:nvSpPr>
        <dsp:cNvPr id="0" name=""/>
        <dsp:cNvSpPr/>
      </dsp:nvSpPr>
      <dsp:spPr>
        <a:xfrm>
          <a:off x="0" y="4092699"/>
          <a:ext cx="3413760" cy="123973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/>
            <a:t>الاعلانات</a:t>
          </a:r>
          <a:endParaRPr lang="ar-SA" sz="3500" b="1" kern="1200" dirty="0"/>
        </a:p>
      </dsp:txBody>
      <dsp:txXfrm>
        <a:off x="0" y="4092699"/>
        <a:ext cx="3413760" cy="1239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8001000" cy="5943600"/>
          </a:xfrm>
        </p:spPr>
        <p:txBody>
          <a:bodyPr/>
          <a:lstStyle/>
          <a:p>
            <a:pPr rtl="1"/>
            <a:r>
              <a:rPr lang="ar-IQ" b="1" dirty="0" smtClean="0">
                <a:solidFill>
                  <a:schemeClr val="tx1"/>
                </a:solidFill>
              </a:rPr>
              <a:t>انواع التصرفات القانونية الصادرة عن الارادة المنفردة للمنظمة</a:t>
            </a:r>
          </a:p>
          <a:p>
            <a:pPr algn="just" rtl="1"/>
            <a:endParaRPr lang="ar-SA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066800"/>
          <a:ext cx="853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CBBBA6-4158-4F55-A5A6-A666A8794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3CBBBA6-4158-4F55-A5A6-A666A8794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9D948E-4E98-4081-A9EA-C363F0D4B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F9D948E-4E98-4081-A9EA-C363F0D4B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C0BF9A-8BED-4EA2-8B3B-A2930B5AB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29C0BF9A-8BED-4EA2-8B3B-A2930B5AB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A2D299-13AB-4D93-8F52-2C851A945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EA2D299-13AB-4D93-8F52-2C851A945C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98553B-B078-4DE6-8C57-E5128AA43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FF98553B-B078-4DE6-8C57-E5128AA43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1C4213-7276-43AC-90A1-FE4586009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8D1C4213-7276-43AC-90A1-FE4586009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EE2376-8FFF-4F8E-B94C-F97A99F6A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FBEE2376-8FFF-4F8E-B94C-F97A99F6A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DC2704-E48F-4708-86F4-99A426EDE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E5DC2704-E48F-4708-86F4-99A426EDE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التصرفات الصادرة من المنظمة الدولية بالاتفاق مع إرادة أخرى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هي تلك التصرفات التي تصدر بتلاقي ارادة المنظمة الدولية مع إرادة أخرى قد تكون شخص من أشخاص القانون الدولي العام أو القانون الخاص.</a:t>
            </a:r>
          </a:p>
          <a:p>
            <a:pPr algn="just" rtl="1"/>
            <a:r>
              <a:rPr lang="ar-IQ" dirty="0" smtClean="0"/>
              <a:t>وهي على نوعين:</a:t>
            </a:r>
          </a:p>
          <a:p>
            <a:pPr algn="just" rtl="1"/>
            <a:r>
              <a:rPr lang="ar-IQ" dirty="0" smtClean="0"/>
              <a:t>أولا: الاتفاقات الدولية</a:t>
            </a:r>
          </a:p>
          <a:p>
            <a:pPr algn="just" rtl="1"/>
            <a:r>
              <a:rPr lang="ar-IQ" dirty="0" smtClean="0"/>
              <a:t>ثانيا: العقود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الاتفاقات الدولية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dirty="0" smtClean="0"/>
              <a:t>وهي اتفاق ارادة المنظمة الدولية مع ارادة دولية اخرى بحيث تصبح طرفا متعاقدا يقف على قدم المساواة مع الاطراف المتعاقدة من حيث الحقوق والالتزامات المترتبة على المعاهدة.</a:t>
            </a:r>
          </a:p>
          <a:p>
            <a:pPr algn="just">
              <a:buNone/>
            </a:pPr>
            <a:r>
              <a:rPr lang="ar-IQ" dirty="0" smtClean="0"/>
              <a:t>وهي على ثلاثة أنواع:</a:t>
            </a:r>
          </a:p>
          <a:p>
            <a:pPr algn="just">
              <a:buNone/>
            </a:pPr>
            <a:r>
              <a:rPr lang="ar-IQ" dirty="0" smtClean="0"/>
              <a:t>1- الاتفاقات المسماة: وهي المنصوص عليها في الميثاق كاتفاقيات التعاون والتي تكون في مجالات مختلفة كاتفاقيات المجلس الاقتصادي والاجتماعي مع الوكالات المتخصصة استنادا للمادة 63/أ من ميثاق الامم المتحدة.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239000" cy="5760720"/>
          </a:xfrm>
        </p:spPr>
        <p:txBody>
          <a:bodyPr/>
          <a:lstStyle/>
          <a:p>
            <a:pPr algn="just"/>
            <a:r>
              <a:rPr lang="ar-IQ" dirty="0" smtClean="0"/>
              <a:t>2- الاتفاقيات الداخلة في اختصاصها: وهي التي لاتنص عليها في الميثاق بل تبرمها المنظمة في مختلف المجالات الداخلة في اختصاصها لتعزيز التعاون فيما بينها وبين باقي اشخاص القانون الدولي العام.</a:t>
            </a:r>
          </a:p>
          <a:p>
            <a:pPr algn="just"/>
            <a:r>
              <a:rPr lang="ar-IQ" dirty="0" smtClean="0"/>
              <a:t>3- الاتفاقيات التشريعية: وهي التي تضع قواعد قانونية دولية في مختلف المجالات كالعهدين الدوليين في عام 1966.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العقود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عبارة عن الاتفاقيات التي تبرمها المنظمة الدولية مع غيرها من الاشخاص الدولية او الخاصة كعقود السلع والخدمات.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6557</TotalTime>
  <Words>264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Slide 1</vt:lpstr>
      <vt:lpstr>التصرفات الصادرة من المنظمة الدولية بالاتفاق مع إرادة أخرى</vt:lpstr>
      <vt:lpstr>الاتفاقات الدولية</vt:lpstr>
      <vt:lpstr>Slide 4</vt:lpstr>
      <vt:lpstr>العقود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Heve</dc:creator>
  <cp:lastModifiedBy>Dr. Heve</cp:lastModifiedBy>
  <cp:revision>19</cp:revision>
  <dcterms:created xsi:type="dcterms:W3CDTF">2006-08-16T00:00:00Z</dcterms:created>
  <dcterms:modified xsi:type="dcterms:W3CDTF">2016-03-31T19:11:47Z</dcterms:modified>
</cp:coreProperties>
</file>