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IQ" dirty="0">
                <a:solidFill>
                  <a:schemeClr val="bg1"/>
                </a:solidFill>
                <a:cs typeface="Ali_K_Sahifa Bold" pitchFamily="2" charset="-78"/>
              </a:rPr>
              <a:t>مافي مرؤظ</a:t>
            </a:r>
            <a:endParaRPr lang="ar-SA" dirty="0">
              <a:solidFill>
                <a:schemeClr val="bg1"/>
              </a:solidFill>
              <a:cs typeface="Ali_K_Sahifa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dirty="0">
              <a:solidFill>
                <a:schemeClr val="bg1"/>
              </a:solidFill>
              <a:cs typeface="Ali_K_Sahifa Bold" pitchFamily="2" charset="-78"/>
            </a:endParaRPr>
          </a:p>
          <a:p>
            <a:r>
              <a:rPr lang="ar-IQ" sz="3200" dirty="0">
                <a:solidFill>
                  <a:schemeClr val="bg1"/>
                </a:solidFill>
                <a:cs typeface="Ali_K_Sahifa Bold" pitchFamily="2" charset="-78"/>
              </a:rPr>
              <a:t>د. هيظي امجد</a:t>
            </a:r>
          </a:p>
          <a:p>
            <a:r>
              <a:rPr lang="ar-IQ" sz="3200" dirty="0">
                <a:solidFill>
                  <a:schemeClr val="bg1"/>
                </a:solidFill>
                <a:cs typeface="Ali_K_Sahifa Bold" pitchFamily="2" charset="-78"/>
              </a:rPr>
              <a:t>قؤناغي </a:t>
            </a:r>
            <a:r>
              <a:rPr lang="ar-IQ" sz="3200" dirty="0" err="1">
                <a:solidFill>
                  <a:schemeClr val="bg1"/>
                </a:solidFill>
                <a:cs typeface="Ali_K_Sahifa Bold" pitchFamily="2" charset="-78"/>
              </a:rPr>
              <a:t>يةكةم</a:t>
            </a:r>
            <a:r>
              <a:rPr lang="ar-IQ" sz="3200" dirty="0">
                <a:solidFill>
                  <a:schemeClr val="bg1"/>
                </a:solidFill>
                <a:cs typeface="Ali_K_Sahifa Bold" pitchFamily="2" charset="-78"/>
              </a:rPr>
              <a:t>/</a:t>
            </a:r>
            <a:r>
              <a:rPr lang="en-US" sz="3200" dirty="0">
                <a:solidFill>
                  <a:schemeClr val="bg1"/>
                </a:solidFill>
                <a:cs typeface="Ali_K_Sahifa Bold" pitchFamily="2" charset="-78"/>
              </a:rPr>
              <a:t>2023-2024</a:t>
            </a:r>
            <a:r>
              <a:rPr lang="ar-IQ" sz="3200" dirty="0">
                <a:solidFill>
                  <a:schemeClr val="bg1"/>
                </a:solidFill>
                <a:cs typeface="Ali_K_Sahifa Bold" pitchFamily="2" charset="-78"/>
              </a:rPr>
              <a:t> </a:t>
            </a:r>
            <a:endParaRPr lang="ar-SA" sz="3200" dirty="0">
              <a:solidFill>
                <a:schemeClr val="bg1"/>
              </a:solidFill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hifa Bold" pitchFamily="2" charset="-78"/>
              </a:rPr>
              <a:t>ئةركي بة كارهيَناني مافة سياسيةكان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IQ" sz="3600" dirty="0">
                <a:cs typeface="Ali_K_Sahifa Bold" pitchFamily="2" charset="-78"/>
              </a:rPr>
              <a:t>لة بةر ئةوةي مافي سياسي بنةماي بنياتناني دةولةتة بؤية ئةركة لة سةر هةر كةسيَك  ئةم مافةي خؤي بة كاربيني</a:t>
            </a:r>
          </a:p>
          <a:p>
            <a:r>
              <a:rPr lang="ar-IQ" sz="3600" dirty="0">
                <a:cs typeface="Ali_K_Sahifa Bold" pitchFamily="2" charset="-78"/>
              </a:rPr>
              <a:t>ئةم مافة ثةيوةندى بة ضارةنووسي كؤمةلطة هةية</a:t>
            </a:r>
            <a:endParaRPr lang="ar-SA" sz="3600" dirty="0"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hifa Bold" pitchFamily="2" charset="-78"/>
              </a:rPr>
              <a:t>ئةركي داكؤكي كردن لة مافي مرؤظ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ar-IQ" sz="40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cs typeface="Ali_K_Sahifa Bold" pitchFamily="2" charset="-78"/>
            </a:endParaRPr>
          </a:p>
          <a:p>
            <a:endParaRPr lang="ar-IQ" sz="40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cs typeface="Ali_K_Sahifa Bold" pitchFamily="2" charset="-78"/>
            </a:endParaRPr>
          </a:p>
          <a:p>
            <a:r>
              <a:rPr lang="ar-IQ" sz="40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Ali_K_Sahifa Bold" pitchFamily="2" charset="-78"/>
              </a:rPr>
              <a:t>بؤ؟؟؟؟؟؟؟؟</a:t>
            </a:r>
          </a:p>
          <a:p>
            <a:r>
              <a:rPr lang="ar-IQ" sz="40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Ali_K_Sahifa Bold" pitchFamily="2" charset="-78"/>
              </a:rPr>
              <a:t>ئةركي هةموو تاكيَكة بة ريَطاي جؤراوجؤر داكؤكي بكات لة مافةكاني مرؤظ</a:t>
            </a:r>
            <a:endParaRPr lang="ar-SA" sz="40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cs typeface="Ali_K_Sahifa Bold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117881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828800"/>
            <a:ext cx="7543800" cy="4133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hifa Bold" pitchFamily="2" charset="-78"/>
              </a:rPr>
              <a:t>ئةركةكاني مرؤظ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>
                <a:cs typeface="Ali_K_Sahifa Bold" pitchFamily="2" charset="-78"/>
              </a:rPr>
              <a:t>سةروةري مافي مرؤظ ضؤن بةديدةهيَنرىَ؟؟؟</a:t>
            </a:r>
          </a:p>
          <a:p>
            <a:pPr algn="ctr"/>
            <a:endParaRPr lang="ar-IQ" sz="3200" dirty="0">
              <a:cs typeface="Ali_K_Sahifa Bold" pitchFamily="2" charset="-78"/>
            </a:endParaRPr>
          </a:p>
          <a:p>
            <a:pPr algn="ctr"/>
            <a:r>
              <a:rPr lang="ar-IQ" sz="3200" dirty="0">
                <a:cs typeface="Ali_K_Sahifa Bold" pitchFamily="2" charset="-78"/>
              </a:rPr>
              <a:t>مرؤظ نابيت تةنها ماف وةربطريَت بةلكو دةبى ريَز لة مافي بةرامبةر بطريت</a:t>
            </a:r>
            <a:endParaRPr lang="ar-SA" sz="3200" dirty="0"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cs typeface="Ali_K_Sahifa Bold" pitchFamily="2" charset="-78"/>
              </a:rPr>
              <a:t>ريزطرتن لة مافي مرؤظ و ثاراستنى مافةكان بة ثلةي يةكةم لة ئةستؤى وولاتان داية بؤ؟؟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/>
              <a:t> </a:t>
            </a:r>
            <a:endParaRPr lang="ar-IQ" sz="3600" dirty="0">
              <a:cs typeface="Ali_K_Sahifa Bold" pitchFamily="2" charset="-78"/>
            </a:endParaRPr>
          </a:p>
          <a:p>
            <a:r>
              <a:rPr lang="ar-IQ" sz="3600" dirty="0">
                <a:cs typeface="Ali_K_Sahifa Bold" pitchFamily="2" charset="-78"/>
              </a:rPr>
              <a:t>1- خاوةن دةسةلات</a:t>
            </a:r>
          </a:p>
          <a:p>
            <a:r>
              <a:rPr lang="ar-IQ" sz="3600" dirty="0">
                <a:cs typeface="Ali_K_Sahifa Bold" pitchFamily="2" charset="-78"/>
              </a:rPr>
              <a:t>2- بة ثيَي ئةزموون دةولةت تاوانبارة بة خراب بةكارهيَناني دةسةلات و ثيَشيَلكردني مافي مرؤظ</a:t>
            </a:r>
          </a:p>
          <a:p>
            <a:r>
              <a:rPr lang="ar-IQ" sz="3600" dirty="0">
                <a:cs typeface="Ali_K_Sahifa Bold" pitchFamily="2" charset="-78"/>
              </a:rPr>
              <a:t>3- دةستوري ولاتان ووتاري نيَودةولةتي لة طةل دةولةت دا مامةلَة دةكات</a:t>
            </a:r>
          </a:p>
          <a:p>
            <a:endParaRPr lang="ar-SA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بةلام سةروةري مافي مرؤظ تةنها لة وولاتان بةديناهيَنرى بةلَكو ثيَويستى لة خودي مرؤظ هةية </a:t>
            </a:r>
          </a:p>
          <a:p>
            <a:r>
              <a:rPr lang="ar-IQ" dirty="0">
                <a:cs typeface="Ali_K_Sahifa Bold" pitchFamily="2" charset="-78"/>
              </a:rPr>
              <a:t>سةروةرى بة هةولداني هةردوو لا بةديدةهيَنرى....</a:t>
            </a:r>
            <a:endParaRPr lang="ar-SA" dirty="0">
              <a:cs typeface="Ali_K_Sahifa Bold" pitchFamily="2" charset="-78"/>
            </a:endParaRPr>
          </a:p>
        </p:txBody>
      </p:sp>
      <p:pic>
        <p:nvPicPr>
          <p:cNvPr id="4" name="Picture 3" descr="الحقوق-والواجبا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6375" y="3276600"/>
            <a:ext cx="6191250" cy="3286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برطةى ثيَنجةم لة هةردوو بةليَننامةي مافة مةدةنى و سياسيةكان وة مافة كؤمةلايةتي و ئابووري رؤشنبيرييةكان دا هاتووة: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ثيَويستة تاك رةضاوى ئةوة بكات كة ضؤن مافي هةية ئةركيشي هةية بةرامبةر بة تاكةكاني تري كؤمةلطةو بةرامبةر كؤمةلطا.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وة لة ماددةي (29) لة راطةيَينراوي جيهاني مافةكاني مرؤظ بة ضةند برطةيةك ئةركةكاني دياريكردووة هةروةها بةربةستةكانيشي دياري كردووة: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لة سةر ئةم بنةماية ئةركةكاني مرؤظ بريتين لة: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1- ريزطرتني لة كةرامةتي كةساني تر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2- بةهةند وةرطرتني ذيان و ئاسايش و سةلامةتي خةلكي تر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3- ئةنجامنةداني هيض جؤرة رةطةزثةرستييةك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4- ريز طرتن لة ياسا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5- ئةركي بة كارهيَناني مافة سياسيةكان</a:t>
            </a:r>
          </a:p>
          <a:p>
            <a:r>
              <a:rPr lang="ar-IQ" dirty="0">
                <a:solidFill>
                  <a:schemeClr val="tx1"/>
                </a:solidFill>
                <a:cs typeface="Ali_K_Sahifa Bold" pitchFamily="2" charset="-78"/>
              </a:rPr>
              <a:t>6- ئةركي داكؤكي كردن لة مافةكاني مرؤظ</a:t>
            </a:r>
            <a:endParaRPr lang="ar-SA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hifa Bold" pitchFamily="2" charset="-78"/>
              </a:rPr>
              <a:t>ريزطرتن لة كةرامةتي بةرامبةر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3600" dirty="0">
                <a:solidFill>
                  <a:schemeClr val="tx1"/>
                </a:solidFill>
                <a:cs typeface="Ali_K_Sahifa Bold" pitchFamily="2" charset="-78"/>
              </a:rPr>
              <a:t>لة ثيَشةكي ريَككةوتننامةكان</a:t>
            </a:r>
          </a:p>
          <a:p>
            <a:r>
              <a:rPr lang="ar-IQ" sz="3600" dirty="0">
                <a:solidFill>
                  <a:schemeClr val="tx1"/>
                </a:solidFill>
                <a:cs typeface="Ali_K_Sahifa Bold" pitchFamily="2" charset="-78"/>
              </a:rPr>
              <a:t>ثيَويستة نرخي مرؤظ بة باشي بزانريَت بة بىَ جياوازى</a:t>
            </a:r>
          </a:p>
          <a:p>
            <a:r>
              <a:rPr lang="ar-IQ" sz="3600" dirty="0">
                <a:solidFill>
                  <a:schemeClr val="tx1"/>
                </a:solidFill>
                <a:cs typeface="Ali_K_Sahifa Bold" pitchFamily="2" charset="-78"/>
              </a:rPr>
              <a:t>مرؤظ بة ئازادى لة دايك دةبيَت</a:t>
            </a:r>
          </a:p>
          <a:p>
            <a:r>
              <a:rPr lang="ar-IQ" sz="3600" dirty="0">
                <a:solidFill>
                  <a:schemeClr val="tx1"/>
                </a:solidFill>
                <a:cs typeface="Ali_K_Sahifa Bold" pitchFamily="2" charset="-78"/>
              </a:rPr>
              <a:t>ماددةي 1 لة جارنامةى طةردوني مافةكاني مرؤظ.</a:t>
            </a:r>
            <a:endParaRPr lang="ar-SA" sz="3600" dirty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>
                <a:cs typeface="Ali_K_Sahifa Bold" pitchFamily="2" charset="-78"/>
              </a:rPr>
              <a:t>بةهةند وةرطرتني ذيان و ئاسايش وسةلامةتي خةلَكي تر  </a:t>
            </a:r>
            <a:endParaRPr lang="ar-SA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ar-IQ" sz="3600" dirty="0">
                <a:cs typeface="Ali_K_Sahifa Bold" pitchFamily="2" charset="-78"/>
              </a:rPr>
              <a:t>ذيان </a:t>
            </a:r>
          </a:p>
          <a:p>
            <a:pPr>
              <a:buNone/>
            </a:pPr>
            <a:r>
              <a:rPr lang="ar-IQ" sz="3600" dirty="0">
                <a:cs typeface="Ali_K_Sahifa Bold" pitchFamily="2" charset="-78"/>
              </a:rPr>
              <a:t>ئاسايش</a:t>
            </a:r>
          </a:p>
          <a:p>
            <a:pPr>
              <a:buNone/>
            </a:pPr>
            <a:r>
              <a:rPr lang="ar-IQ" sz="3600" dirty="0">
                <a:cs typeface="Ali_K_Sahifa Bold" pitchFamily="2" charset="-78"/>
              </a:rPr>
              <a:t>سةلامةتي</a:t>
            </a:r>
          </a:p>
          <a:p>
            <a:pPr>
              <a:buNone/>
            </a:pPr>
            <a:r>
              <a:rPr lang="ar-IQ" sz="3600" dirty="0">
                <a:cs typeface="Ali_K_Sahifa Bold" pitchFamily="2" charset="-78"/>
              </a:rPr>
              <a:t>ماددةيى 3 لة جارنامةى طةردووني و ماددةى 6 لة بةلَيَننامةى مافة مةدةنيةكان</a:t>
            </a:r>
          </a:p>
          <a:p>
            <a:pPr>
              <a:buNone/>
            </a:pPr>
            <a:endParaRPr lang="ar-SA" sz="3600" dirty="0"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>
                <a:cs typeface="Ali_K_Sahifa Bold" pitchFamily="2" charset="-78"/>
              </a:rPr>
              <a:t>ئةنجامنةداني هيض جؤرة رةطةزثةرستييةك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3600" dirty="0">
                <a:cs typeface="Ali_K_Sahifa Bold" pitchFamily="2" charset="-78"/>
              </a:rPr>
              <a:t>بؤ ضي؟</a:t>
            </a:r>
          </a:p>
          <a:p>
            <a:pPr algn="just">
              <a:buNone/>
            </a:pPr>
            <a:r>
              <a:rPr lang="ar-IQ" sz="3600" dirty="0">
                <a:cs typeface="Ali_K_Sahifa Bold" pitchFamily="2" charset="-78"/>
              </a:rPr>
              <a:t> مةبةستى ثاراستنى ئاسايشي نيشتمانى و سيستةمي طشتى وولات و توانستى ذيان لة كؤمةلَطةيةكى ديموكراسي ثيَويستة هيض جؤرة رةطةزثةرستييةك ئةنجام بدريَت</a:t>
            </a:r>
          </a:p>
          <a:p>
            <a:pPr algn="just">
              <a:buNone/>
            </a:pPr>
            <a:r>
              <a:rPr lang="ar-IQ" sz="3600" dirty="0">
                <a:cs typeface="Ali_K_Sahifa Bold" pitchFamily="2" charset="-78"/>
              </a:rPr>
              <a:t>ماددةكاني (29 ) لة جارنامةي طةردوونى و</a:t>
            </a:r>
          </a:p>
          <a:p>
            <a:pPr algn="just">
              <a:buNone/>
            </a:pPr>
            <a:r>
              <a:rPr lang="ar-IQ" sz="3600" dirty="0">
                <a:cs typeface="Ali_K_Sahifa Bold" pitchFamily="2" charset="-78"/>
              </a:rPr>
              <a:t>19 لة بةلَيَننامةي مافي مدنى و سياسي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cs typeface="Ali_K_Sahifa Bold" pitchFamily="2" charset="-78"/>
              </a:rPr>
              <a:t>ريز طرتن لة ياسا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مرؤظ يةكةمين سوودمةندة لة جيَبةجيَكردني ياسا</a:t>
            </a:r>
          </a:p>
          <a:p>
            <a:endParaRPr lang="ar-IQ" dirty="0">
              <a:cs typeface="Ali_K_Sahifa Bold" pitchFamily="2" charset="-78"/>
            </a:endParaRPr>
          </a:p>
          <a:p>
            <a:r>
              <a:rPr lang="ar-IQ" dirty="0">
                <a:cs typeface="Ali_K_Sahifa Bold" pitchFamily="2" charset="-78"/>
              </a:rPr>
              <a:t>بؤ؟؟؟؟؟؟؟؟؟؟؟</a:t>
            </a:r>
          </a:p>
          <a:p>
            <a:pPr>
              <a:buNone/>
            </a:pPr>
            <a:endParaRPr lang="ar-IQ" dirty="0">
              <a:cs typeface="Ali_K_Sahifa Bold" pitchFamily="2" charset="-78"/>
            </a:endParaRPr>
          </a:p>
          <a:p>
            <a:r>
              <a:rPr lang="ar-IQ" dirty="0">
                <a:cs typeface="Ali_K_Sahifa Bold" pitchFamily="2" charset="-78"/>
              </a:rPr>
              <a:t>ضونكة ريزطرتن لة ياسا بنضينةى سةروةري دةستورو ياساكانة </a:t>
            </a:r>
          </a:p>
          <a:p>
            <a:r>
              <a:rPr lang="ar-IQ" dirty="0">
                <a:cs typeface="Ali_K_Sahifa Bold" pitchFamily="2" charset="-78"/>
              </a:rPr>
              <a:t>وة كاتيَك كة ياسا سةردةكةوى مافةكاني مرؤظ زامن دةكرىَ</a:t>
            </a:r>
          </a:p>
          <a:p>
            <a:endParaRPr lang="ar-IQ" dirty="0">
              <a:cs typeface="Ali_K_Sahifa Bold" pitchFamily="2" charset="-78"/>
            </a:endParaRPr>
          </a:p>
          <a:p>
            <a:r>
              <a:rPr lang="ar-IQ" dirty="0">
                <a:cs typeface="Ali_K_Sahifa Bold" pitchFamily="2" charset="-78"/>
              </a:rPr>
              <a:t>لة ض جؤرة سيستةميَك ياسا سةروةرة و ثيَويستة ريَزى ليَبطيريَـت؟؟؟</a:t>
            </a:r>
            <a:endParaRPr lang="ar-SA" dirty="0">
              <a:cs typeface="Ali_K_Sahifa Bold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11066</TotalTime>
  <Words>388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مافي مرؤظ</vt:lpstr>
      <vt:lpstr>ئةركةكاني مرؤظ</vt:lpstr>
      <vt:lpstr>ريزطرتن لة مافي مرؤظ و ثاراستنى مافةكان بة ثلةي يةكةم لة ئةستؤى وولاتان داية بؤ؟؟</vt:lpstr>
      <vt:lpstr>PowerPoint Presentation</vt:lpstr>
      <vt:lpstr>PowerPoint Presentation</vt:lpstr>
      <vt:lpstr>ريزطرتن لة كةرامةتي بةرامبةر</vt:lpstr>
      <vt:lpstr>بةهةند وةرطرتني ذيان و ئاسايش وسةلامةتي خةلَكي تر  </vt:lpstr>
      <vt:lpstr>ئةنجامنةداني هيض جؤرة رةطةزثةرستييةك</vt:lpstr>
      <vt:lpstr>ريز طرتن لة ياسا</vt:lpstr>
      <vt:lpstr>ئةركي بة كارهيَناني مافة سياسيةكان</vt:lpstr>
      <vt:lpstr>ئةركي داكؤكي كردن لة مافي مرؤظ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مافي مرؤظ</dc:title>
  <dc:creator>Dr. Heve</dc:creator>
  <cp:lastModifiedBy>hevehassan@gmail.com</cp:lastModifiedBy>
  <cp:revision>47</cp:revision>
  <dcterms:created xsi:type="dcterms:W3CDTF">2006-08-16T00:00:00Z</dcterms:created>
  <dcterms:modified xsi:type="dcterms:W3CDTF">2023-10-09T09:29:42Z</dcterms:modified>
</cp:coreProperties>
</file>