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A0300-FEB5-45C1-8E2E-B770DF8A47EA}" type="doc">
      <dgm:prSet loTypeId="urn:microsoft.com/office/officeart/2005/8/layout/arrow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81385C6-E0D4-4361-8679-536F57F35175}">
      <dgm:prSet phldrT="[Text]"/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لة باري ئاسايي</a:t>
          </a:r>
          <a:endParaRPr lang="ar-SA" dirty="0">
            <a:cs typeface="Ali_K_Sahifa Bold" pitchFamily="2" charset="-78"/>
          </a:endParaRPr>
        </a:p>
      </dgm:t>
    </dgm:pt>
    <dgm:pt modelId="{6007A504-E163-49F2-BF99-F95080E97F90}" type="parTrans" cxnId="{9CE20023-2F21-4B35-8A23-773DBC0737EE}">
      <dgm:prSet/>
      <dgm:spPr/>
      <dgm:t>
        <a:bodyPr/>
        <a:lstStyle/>
        <a:p>
          <a:pPr rtl="1"/>
          <a:endParaRPr lang="ar-SA"/>
        </a:p>
      </dgm:t>
    </dgm:pt>
    <dgm:pt modelId="{BE8FBC4A-8D35-4F24-8FBE-A97A9923356E}" type="sibTrans" cxnId="{9CE20023-2F21-4B35-8A23-773DBC0737EE}">
      <dgm:prSet/>
      <dgm:spPr/>
      <dgm:t>
        <a:bodyPr/>
        <a:lstStyle/>
        <a:p>
          <a:pPr rtl="1"/>
          <a:endParaRPr lang="ar-SA"/>
        </a:p>
      </dgm:t>
    </dgm:pt>
    <dgm:pt modelId="{BC22DCD6-0DD2-4193-8BC5-9D6A1B61912F}">
      <dgm:prSet phldrT="[Text]"/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لة باري نائاسايي</a:t>
          </a:r>
          <a:endParaRPr lang="ar-SA" dirty="0">
            <a:cs typeface="Ali_K_Sahifa Bold" pitchFamily="2" charset="-78"/>
          </a:endParaRPr>
        </a:p>
      </dgm:t>
    </dgm:pt>
    <dgm:pt modelId="{EDCEE392-E06B-4646-9663-372A7A25B67F}" type="parTrans" cxnId="{5F672E86-0A77-425D-BCAE-E4C756A40663}">
      <dgm:prSet/>
      <dgm:spPr/>
      <dgm:t>
        <a:bodyPr/>
        <a:lstStyle/>
        <a:p>
          <a:pPr rtl="1"/>
          <a:endParaRPr lang="ar-SA"/>
        </a:p>
      </dgm:t>
    </dgm:pt>
    <dgm:pt modelId="{BF17B515-A4BB-400B-BE6F-585D98F0FC52}" type="sibTrans" cxnId="{5F672E86-0A77-425D-BCAE-E4C756A40663}">
      <dgm:prSet/>
      <dgm:spPr/>
      <dgm:t>
        <a:bodyPr/>
        <a:lstStyle/>
        <a:p>
          <a:pPr rtl="1"/>
          <a:endParaRPr lang="ar-SA"/>
        </a:p>
      </dgm:t>
    </dgm:pt>
    <dgm:pt modelId="{6891FF3B-8D1E-40EB-B21F-50977C3FABA6}" type="pres">
      <dgm:prSet presAssocID="{35EA0300-FEB5-45C1-8E2E-B770DF8A47E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CF5C157-C59C-4595-AB63-C8B7A573EEA9}" type="pres">
      <dgm:prSet presAssocID="{35EA0300-FEB5-45C1-8E2E-B770DF8A47EA}" presName="ribbon" presStyleLbl="node1" presStyleIdx="0" presStyleCnt="1" custLinFactNeighborX="-1250" custLinFactNeighborY="37500"/>
      <dgm:spPr/>
    </dgm:pt>
    <dgm:pt modelId="{298832B6-6F28-4CB6-8537-EB78F0B6212F}" type="pres">
      <dgm:prSet presAssocID="{35EA0300-FEB5-45C1-8E2E-B770DF8A47EA}" presName="leftArrowText" presStyleLbl="node1" presStyleIdx="0" presStyleCnt="1" custLinFactNeighborY="7474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8AD606F-AD01-4AAF-9F4C-4FD88C3964C6}" type="pres">
      <dgm:prSet presAssocID="{35EA0300-FEB5-45C1-8E2E-B770DF8A47EA}" presName="rightArrowText" presStyleLbl="node1" presStyleIdx="0" presStyleCnt="1" custLinFactNeighborY="5484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E20023-2F21-4B35-8A23-773DBC0737EE}" srcId="{35EA0300-FEB5-45C1-8E2E-B770DF8A47EA}" destId="{E81385C6-E0D4-4361-8679-536F57F35175}" srcOrd="0" destOrd="0" parTransId="{6007A504-E163-49F2-BF99-F95080E97F90}" sibTransId="{BE8FBC4A-8D35-4F24-8FBE-A97A9923356E}"/>
    <dgm:cxn modelId="{143EC1A9-E596-4834-AF70-C354E8856F78}" type="presOf" srcId="{BC22DCD6-0DD2-4193-8BC5-9D6A1B61912F}" destId="{28AD606F-AD01-4AAF-9F4C-4FD88C3964C6}" srcOrd="0" destOrd="0" presId="urn:microsoft.com/office/officeart/2005/8/layout/arrow6"/>
    <dgm:cxn modelId="{5F672E86-0A77-425D-BCAE-E4C756A40663}" srcId="{35EA0300-FEB5-45C1-8E2E-B770DF8A47EA}" destId="{BC22DCD6-0DD2-4193-8BC5-9D6A1B61912F}" srcOrd="1" destOrd="0" parTransId="{EDCEE392-E06B-4646-9663-372A7A25B67F}" sibTransId="{BF17B515-A4BB-400B-BE6F-585D98F0FC52}"/>
    <dgm:cxn modelId="{C6B46D3E-F9A1-4198-BE80-A1B2A38DAB93}" type="presOf" srcId="{E81385C6-E0D4-4361-8679-536F57F35175}" destId="{298832B6-6F28-4CB6-8537-EB78F0B6212F}" srcOrd="0" destOrd="0" presId="urn:microsoft.com/office/officeart/2005/8/layout/arrow6"/>
    <dgm:cxn modelId="{77A43E43-592B-4269-A3CE-185B9251D4D5}" type="presOf" srcId="{35EA0300-FEB5-45C1-8E2E-B770DF8A47EA}" destId="{6891FF3B-8D1E-40EB-B21F-50977C3FABA6}" srcOrd="0" destOrd="0" presId="urn:microsoft.com/office/officeart/2005/8/layout/arrow6"/>
    <dgm:cxn modelId="{DEC3735B-A045-4E37-972F-AC40F4EE020B}" type="presParOf" srcId="{6891FF3B-8D1E-40EB-B21F-50977C3FABA6}" destId="{FCF5C157-C59C-4595-AB63-C8B7A573EEA9}" srcOrd="0" destOrd="0" presId="urn:microsoft.com/office/officeart/2005/8/layout/arrow6"/>
    <dgm:cxn modelId="{AA33C62D-CF3E-444B-B3F4-A51E7B34E8D9}" type="presParOf" srcId="{6891FF3B-8D1E-40EB-B21F-50977C3FABA6}" destId="{298832B6-6F28-4CB6-8537-EB78F0B6212F}" srcOrd="1" destOrd="0" presId="urn:microsoft.com/office/officeart/2005/8/layout/arrow6"/>
    <dgm:cxn modelId="{B00286C9-478D-4BDC-A5FA-6559F442B722}" type="presParOf" srcId="{6891FF3B-8D1E-40EB-B21F-50977C3FABA6}" destId="{28AD606F-AD01-4AAF-9F4C-4FD88C3964C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63AB3-D079-470C-B36B-DA9CC80FDE3B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E41D81A5-48DF-4F88-B818-056F0442ED3A}">
      <dgm:prSet phldrT="[Text]"/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باري ئابووري</a:t>
          </a:r>
          <a:endParaRPr lang="ar-SA" dirty="0">
            <a:cs typeface="Ali_K_Sahifa Bold" pitchFamily="2" charset="-78"/>
          </a:endParaRPr>
        </a:p>
      </dgm:t>
    </dgm:pt>
    <dgm:pt modelId="{369D608C-6912-43FA-AD98-D692EE7AB2BD}" type="parTrans" cxnId="{693EA3F2-342B-434A-85F2-FF49DBB95FA6}">
      <dgm:prSet/>
      <dgm:spPr/>
    </dgm:pt>
    <dgm:pt modelId="{EE122B5F-2C16-44AD-A4C5-6D291E92EF2E}" type="sibTrans" cxnId="{693EA3F2-342B-434A-85F2-FF49DBB95FA6}">
      <dgm:prSet/>
      <dgm:spPr/>
    </dgm:pt>
    <dgm:pt modelId="{07F03B2A-F681-4BB3-8AF5-92C57374F663}">
      <dgm:prSet phldrT="[Text]"/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تيَكضوني ناوخؤيي</a:t>
          </a:r>
          <a:endParaRPr lang="ar-SA" dirty="0">
            <a:cs typeface="Ali_K_Sahifa Bold" pitchFamily="2" charset="-78"/>
          </a:endParaRPr>
        </a:p>
      </dgm:t>
    </dgm:pt>
    <dgm:pt modelId="{851EEAE1-C8AA-4A39-B31D-F27800DF75F9}" type="parTrans" cxnId="{823FBF27-AF38-409E-93CF-A1544026CAAB}">
      <dgm:prSet/>
      <dgm:spPr/>
    </dgm:pt>
    <dgm:pt modelId="{7D8B3558-B468-48B1-9216-1ED976AA3C04}" type="sibTrans" cxnId="{823FBF27-AF38-409E-93CF-A1544026CAAB}">
      <dgm:prSet/>
      <dgm:spPr/>
    </dgm:pt>
    <dgm:pt modelId="{EC04141E-9600-49C5-9839-29C221148292}">
      <dgm:prSet phldrT="[Text]"/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شةر</a:t>
          </a:r>
          <a:endParaRPr lang="ar-SA" dirty="0">
            <a:cs typeface="Ali_K_Sahifa Bold" pitchFamily="2" charset="-78"/>
          </a:endParaRPr>
        </a:p>
      </dgm:t>
    </dgm:pt>
    <dgm:pt modelId="{6F004398-9BBA-41F5-B1DC-DCFDDD60E4C3}" type="parTrans" cxnId="{768E55C7-E971-4BC5-A67B-E39154FFD4E0}">
      <dgm:prSet/>
      <dgm:spPr/>
    </dgm:pt>
    <dgm:pt modelId="{CD310220-5A87-42CB-9CAF-F3ECD9129264}" type="sibTrans" cxnId="{768E55C7-E971-4BC5-A67B-E39154FFD4E0}">
      <dgm:prSet/>
      <dgm:spPr/>
    </dgm:pt>
    <dgm:pt modelId="{78AE5328-48DE-477A-8568-1EDCC27B9934}" type="pres">
      <dgm:prSet presAssocID="{1B063AB3-D079-470C-B36B-DA9CC80FDE3B}" presName="Name0" presStyleCnt="0">
        <dgm:presLayoutVars>
          <dgm:dir/>
          <dgm:resizeHandles val="exact"/>
        </dgm:presLayoutVars>
      </dgm:prSet>
      <dgm:spPr/>
    </dgm:pt>
    <dgm:pt modelId="{B0DAA159-6292-4CD1-9F33-CE20519E37DE}" type="pres">
      <dgm:prSet presAssocID="{1B063AB3-D079-470C-B36B-DA9CC80FDE3B}" presName="fgShape" presStyleLbl="fgShp" presStyleIdx="0" presStyleCnt="1"/>
      <dgm:spPr/>
    </dgm:pt>
    <dgm:pt modelId="{957F6B2A-B323-426D-B7B8-A6A5EA991A4E}" type="pres">
      <dgm:prSet presAssocID="{1B063AB3-D079-470C-B36B-DA9CC80FDE3B}" presName="linComp" presStyleCnt="0"/>
      <dgm:spPr/>
    </dgm:pt>
    <dgm:pt modelId="{476FB27D-8E21-4705-A046-3D22639ECAE7}" type="pres">
      <dgm:prSet presAssocID="{E41D81A5-48DF-4F88-B818-056F0442ED3A}" presName="compNode" presStyleCnt="0"/>
      <dgm:spPr/>
    </dgm:pt>
    <dgm:pt modelId="{D5A9949E-EF8A-4B24-9D74-FA23303E8855}" type="pres">
      <dgm:prSet presAssocID="{E41D81A5-48DF-4F88-B818-056F0442ED3A}" presName="bkgdShap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972DF5DF-0026-4F9E-8401-F2D1C9D5AC34}" type="pres">
      <dgm:prSet presAssocID="{E41D81A5-48DF-4F88-B818-056F0442ED3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AB0216-95DC-4F79-93EE-7AC58B3E9E24}" type="pres">
      <dgm:prSet presAssocID="{E41D81A5-48DF-4F88-B818-056F0442ED3A}" presName="invisiNode" presStyleLbl="node1" presStyleIdx="0" presStyleCnt="3"/>
      <dgm:spPr/>
    </dgm:pt>
    <dgm:pt modelId="{01202F16-86F2-4303-986A-FCB2C43F493A}" type="pres">
      <dgm:prSet presAssocID="{E41D81A5-48DF-4F88-B818-056F0442ED3A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10E24EC-58A1-4200-96A3-B5688BFAF8F1}" type="pres">
      <dgm:prSet presAssocID="{EE122B5F-2C16-44AD-A4C5-6D291E92EF2E}" presName="sibTrans" presStyleLbl="sibTrans2D1" presStyleIdx="0" presStyleCnt="0"/>
      <dgm:spPr/>
    </dgm:pt>
    <dgm:pt modelId="{3D7E3729-61A6-4603-86A3-1288B35D4090}" type="pres">
      <dgm:prSet presAssocID="{07F03B2A-F681-4BB3-8AF5-92C57374F663}" presName="compNode" presStyleCnt="0"/>
      <dgm:spPr/>
    </dgm:pt>
    <dgm:pt modelId="{BB9046A0-B72C-49EC-81BD-2BF7BB960185}" type="pres">
      <dgm:prSet presAssocID="{07F03B2A-F681-4BB3-8AF5-92C57374F663}" presName="bkgdShap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CC52FE4-0852-4AFF-A92A-0C5D868427A6}" type="pres">
      <dgm:prSet presAssocID="{07F03B2A-F681-4BB3-8AF5-92C57374F66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7706C6-7063-44DA-8842-56EAFD6B4157}" type="pres">
      <dgm:prSet presAssocID="{07F03B2A-F681-4BB3-8AF5-92C57374F663}" presName="invisiNode" presStyleLbl="node1" presStyleIdx="1" presStyleCnt="3"/>
      <dgm:spPr/>
    </dgm:pt>
    <dgm:pt modelId="{57FA1282-4A47-496E-9AF2-1E3C16DD361D}" type="pres">
      <dgm:prSet presAssocID="{07F03B2A-F681-4BB3-8AF5-92C57374F66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3D73F73-40BC-41E8-AD57-16BACA7DF6B7}" type="pres">
      <dgm:prSet presAssocID="{7D8B3558-B468-48B1-9216-1ED976AA3C04}" presName="sibTrans" presStyleLbl="sibTrans2D1" presStyleIdx="0" presStyleCnt="0"/>
      <dgm:spPr/>
    </dgm:pt>
    <dgm:pt modelId="{349A4704-DC11-45F7-AD46-1D476950BC98}" type="pres">
      <dgm:prSet presAssocID="{EC04141E-9600-49C5-9839-29C221148292}" presName="compNode" presStyleCnt="0"/>
      <dgm:spPr/>
    </dgm:pt>
    <dgm:pt modelId="{3727497B-9393-4FC1-9601-012276563171}" type="pres">
      <dgm:prSet presAssocID="{EC04141E-9600-49C5-9839-29C221148292}" presName="bkgdShap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93F3F1B0-2B1B-4D8F-B011-BCE72359DA30}" type="pres">
      <dgm:prSet presAssocID="{EC04141E-9600-49C5-9839-29C22114829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35D56F-D494-43A6-8013-0CB20B2623D4}" type="pres">
      <dgm:prSet presAssocID="{EC04141E-9600-49C5-9839-29C221148292}" presName="invisiNode" presStyleLbl="node1" presStyleIdx="2" presStyleCnt="3"/>
      <dgm:spPr/>
    </dgm:pt>
    <dgm:pt modelId="{70201BF7-F484-444C-A789-D943DA94F2D8}" type="pres">
      <dgm:prSet presAssocID="{EC04141E-9600-49C5-9839-29C221148292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59CF8C0B-E992-47B7-87B0-2771F453B835}" type="presOf" srcId="{E41D81A5-48DF-4F88-B818-056F0442ED3A}" destId="{D5A9949E-EF8A-4B24-9D74-FA23303E8855}" srcOrd="0" destOrd="0" presId="urn:microsoft.com/office/officeart/2005/8/layout/hList7"/>
    <dgm:cxn modelId="{47389848-D2F7-474B-866F-9FA7DAF48576}" type="presOf" srcId="{1B063AB3-D079-470C-B36B-DA9CC80FDE3B}" destId="{78AE5328-48DE-477A-8568-1EDCC27B9934}" srcOrd="0" destOrd="0" presId="urn:microsoft.com/office/officeart/2005/8/layout/hList7"/>
    <dgm:cxn modelId="{3BBC4B36-802B-45C4-9857-8396ED575BD5}" type="presOf" srcId="{EE122B5F-2C16-44AD-A4C5-6D291E92EF2E}" destId="{C10E24EC-58A1-4200-96A3-B5688BFAF8F1}" srcOrd="0" destOrd="0" presId="urn:microsoft.com/office/officeart/2005/8/layout/hList7"/>
    <dgm:cxn modelId="{B2F2F615-2933-4574-AD3A-04E896A30C53}" type="presOf" srcId="{07F03B2A-F681-4BB3-8AF5-92C57374F663}" destId="{BB9046A0-B72C-49EC-81BD-2BF7BB960185}" srcOrd="0" destOrd="0" presId="urn:microsoft.com/office/officeart/2005/8/layout/hList7"/>
    <dgm:cxn modelId="{915CB2F2-10DE-451C-9F2B-866894EEBDC1}" type="presOf" srcId="{EC04141E-9600-49C5-9839-29C221148292}" destId="{3727497B-9393-4FC1-9601-012276563171}" srcOrd="0" destOrd="0" presId="urn:microsoft.com/office/officeart/2005/8/layout/hList7"/>
    <dgm:cxn modelId="{C218E652-296F-4C62-B73F-C09708B29970}" type="presOf" srcId="{E41D81A5-48DF-4F88-B818-056F0442ED3A}" destId="{972DF5DF-0026-4F9E-8401-F2D1C9D5AC34}" srcOrd="1" destOrd="0" presId="urn:microsoft.com/office/officeart/2005/8/layout/hList7"/>
    <dgm:cxn modelId="{3ED0B360-7CEF-4330-A270-64BFD65110C6}" type="presOf" srcId="{07F03B2A-F681-4BB3-8AF5-92C57374F663}" destId="{7CC52FE4-0852-4AFF-A92A-0C5D868427A6}" srcOrd="1" destOrd="0" presId="urn:microsoft.com/office/officeart/2005/8/layout/hList7"/>
    <dgm:cxn modelId="{50FB2B4B-C537-4CB5-B57D-3C923A24F375}" type="presOf" srcId="{7D8B3558-B468-48B1-9216-1ED976AA3C04}" destId="{83D73F73-40BC-41E8-AD57-16BACA7DF6B7}" srcOrd="0" destOrd="0" presId="urn:microsoft.com/office/officeart/2005/8/layout/hList7"/>
    <dgm:cxn modelId="{693EA3F2-342B-434A-85F2-FF49DBB95FA6}" srcId="{1B063AB3-D079-470C-B36B-DA9CC80FDE3B}" destId="{E41D81A5-48DF-4F88-B818-056F0442ED3A}" srcOrd="0" destOrd="0" parTransId="{369D608C-6912-43FA-AD98-D692EE7AB2BD}" sibTransId="{EE122B5F-2C16-44AD-A4C5-6D291E92EF2E}"/>
    <dgm:cxn modelId="{8F6436A5-728B-48B8-BD28-FE47654559EE}" type="presOf" srcId="{EC04141E-9600-49C5-9839-29C221148292}" destId="{93F3F1B0-2B1B-4D8F-B011-BCE72359DA30}" srcOrd="1" destOrd="0" presId="urn:microsoft.com/office/officeart/2005/8/layout/hList7"/>
    <dgm:cxn modelId="{823FBF27-AF38-409E-93CF-A1544026CAAB}" srcId="{1B063AB3-D079-470C-B36B-DA9CC80FDE3B}" destId="{07F03B2A-F681-4BB3-8AF5-92C57374F663}" srcOrd="1" destOrd="0" parTransId="{851EEAE1-C8AA-4A39-B31D-F27800DF75F9}" sibTransId="{7D8B3558-B468-48B1-9216-1ED976AA3C04}"/>
    <dgm:cxn modelId="{768E55C7-E971-4BC5-A67B-E39154FFD4E0}" srcId="{1B063AB3-D079-470C-B36B-DA9CC80FDE3B}" destId="{EC04141E-9600-49C5-9839-29C221148292}" srcOrd="2" destOrd="0" parTransId="{6F004398-9BBA-41F5-B1DC-DCFDDD60E4C3}" sibTransId="{CD310220-5A87-42CB-9CAF-F3ECD9129264}"/>
    <dgm:cxn modelId="{FED8CE10-5AED-4148-B3E6-08F4024A333A}" type="presParOf" srcId="{78AE5328-48DE-477A-8568-1EDCC27B9934}" destId="{B0DAA159-6292-4CD1-9F33-CE20519E37DE}" srcOrd="0" destOrd="0" presId="urn:microsoft.com/office/officeart/2005/8/layout/hList7"/>
    <dgm:cxn modelId="{8BF197FB-0C1E-4088-ABBF-391AF5D68FFF}" type="presParOf" srcId="{78AE5328-48DE-477A-8568-1EDCC27B9934}" destId="{957F6B2A-B323-426D-B7B8-A6A5EA991A4E}" srcOrd="1" destOrd="0" presId="urn:microsoft.com/office/officeart/2005/8/layout/hList7"/>
    <dgm:cxn modelId="{7CE9A7EE-0272-4646-B516-75B28E14C91D}" type="presParOf" srcId="{957F6B2A-B323-426D-B7B8-A6A5EA991A4E}" destId="{476FB27D-8E21-4705-A046-3D22639ECAE7}" srcOrd="0" destOrd="0" presId="urn:microsoft.com/office/officeart/2005/8/layout/hList7"/>
    <dgm:cxn modelId="{042205A9-702A-4C3D-B5BF-01E7BBB34E7B}" type="presParOf" srcId="{476FB27D-8E21-4705-A046-3D22639ECAE7}" destId="{D5A9949E-EF8A-4B24-9D74-FA23303E8855}" srcOrd="0" destOrd="0" presId="urn:microsoft.com/office/officeart/2005/8/layout/hList7"/>
    <dgm:cxn modelId="{812DD930-25C7-47AA-A424-D749BA32BFD7}" type="presParOf" srcId="{476FB27D-8E21-4705-A046-3D22639ECAE7}" destId="{972DF5DF-0026-4F9E-8401-F2D1C9D5AC34}" srcOrd="1" destOrd="0" presId="urn:microsoft.com/office/officeart/2005/8/layout/hList7"/>
    <dgm:cxn modelId="{B4133ABA-6E7A-4A5D-8D33-EB83AA7D095F}" type="presParOf" srcId="{476FB27D-8E21-4705-A046-3D22639ECAE7}" destId="{A1AB0216-95DC-4F79-93EE-7AC58B3E9E24}" srcOrd="2" destOrd="0" presId="urn:microsoft.com/office/officeart/2005/8/layout/hList7"/>
    <dgm:cxn modelId="{EDD95E12-74B7-44B8-9FB0-0BF990F2C75D}" type="presParOf" srcId="{476FB27D-8E21-4705-A046-3D22639ECAE7}" destId="{01202F16-86F2-4303-986A-FCB2C43F493A}" srcOrd="3" destOrd="0" presId="urn:microsoft.com/office/officeart/2005/8/layout/hList7"/>
    <dgm:cxn modelId="{40BB9F6E-87D6-4C02-9168-DB7ED579D48A}" type="presParOf" srcId="{957F6B2A-B323-426D-B7B8-A6A5EA991A4E}" destId="{C10E24EC-58A1-4200-96A3-B5688BFAF8F1}" srcOrd="1" destOrd="0" presId="urn:microsoft.com/office/officeart/2005/8/layout/hList7"/>
    <dgm:cxn modelId="{466A7FFC-EE09-414A-8BC7-F6AD3647C9A2}" type="presParOf" srcId="{957F6B2A-B323-426D-B7B8-A6A5EA991A4E}" destId="{3D7E3729-61A6-4603-86A3-1288B35D4090}" srcOrd="2" destOrd="0" presId="urn:microsoft.com/office/officeart/2005/8/layout/hList7"/>
    <dgm:cxn modelId="{4245D5D0-414E-4154-8F98-95048EBA2761}" type="presParOf" srcId="{3D7E3729-61A6-4603-86A3-1288B35D4090}" destId="{BB9046A0-B72C-49EC-81BD-2BF7BB960185}" srcOrd="0" destOrd="0" presId="urn:microsoft.com/office/officeart/2005/8/layout/hList7"/>
    <dgm:cxn modelId="{26F4FC05-F724-436F-9B79-8B5751FB66EC}" type="presParOf" srcId="{3D7E3729-61A6-4603-86A3-1288B35D4090}" destId="{7CC52FE4-0852-4AFF-A92A-0C5D868427A6}" srcOrd="1" destOrd="0" presId="urn:microsoft.com/office/officeart/2005/8/layout/hList7"/>
    <dgm:cxn modelId="{FDC40E6D-E9C2-45E1-8DE7-11208EA6595E}" type="presParOf" srcId="{3D7E3729-61A6-4603-86A3-1288B35D4090}" destId="{C27706C6-7063-44DA-8842-56EAFD6B4157}" srcOrd="2" destOrd="0" presId="urn:microsoft.com/office/officeart/2005/8/layout/hList7"/>
    <dgm:cxn modelId="{9B9677C1-AA1C-4759-853D-400490CEF3AA}" type="presParOf" srcId="{3D7E3729-61A6-4603-86A3-1288B35D4090}" destId="{57FA1282-4A47-496E-9AF2-1E3C16DD361D}" srcOrd="3" destOrd="0" presId="urn:microsoft.com/office/officeart/2005/8/layout/hList7"/>
    <dgm:cxn modelId="{99218668-FBC5-4585-8FA2-AE613B7F7AEB}" type="presParOf" srcId="{957F6B2A-B323-426D-B7B8-A6A5EA991A4E}" destId="{83D73F73-40BC-41E8-AD57-16BACA7DF6B7}" srcOrd="3" destOrd="0" presId="urn:microsoft.com/office/officeart/2005/8/layout/hList7"/>
    <dgm:cxn modelId="{99F92349-7C9A-4B54-B667-70369CC654A8}" type="presParOf" srcId="{957F6B2A-B323-426D-B7B8-A6A5EA991A4E}" destId="{349A4704-DC11-45F7-AD46-1D476950BC98}" srcOrd="4" destOrd="0" presId="urn:microsoft.com/office/officeart/2005/8/layout/hList7"/>
    <dgm:cxn modelId="{367446BB-BF5C-42C2-8228-DEE92D291AC7}" type="presParOf" srcId="{349A4704-DC11-45F7-AD46-1D476950BC98}" destId="{3727497B-9393-4FC1-9601-012276563171}" srcOrd="0" destOrd="0" presId="urn:microsoft.com/office/officeart/2005/8/layout/hList7"/>
    <dgm:cxn modelId="{CC9B049E-7B20-4DD4-A275-C2FAF6DF84CD}" type="presParOf" srcId="{349A4704-DC11-45F7-AD46-1D476950BC98}" destId="{93F3F1B0-2B1B-4D8F-B011-BCE72359DA30}" srcOrd="1" destOrd="0" presId="urn:microsoft.com/office/officeart/2005/8/layout/hList7"/>
    <dgm:cxn modelId="{591AFA63-4169-45FF-B762-81C96ED3E33C}" type="presParOf" srcId="{349A4704-DC11-45F7-AD46-1D476950BC98}" destId="{FC35D56F-D494-43A6-8013-0CB20B2623D4}" srcOrd="2" destOrd="0" presId="urn:microsoft.com/office/officeart/2005/8/layout/hList7"/>
    <dgm:cxn modelId="{C5BB7FD1-2716-488E-8038-458E5F116B87}" type="presParOf" srcId="{349A4704-DC11-45F7-AD46-1D476950BC98}" destId="{70201BF7-F484-444C-A789-D943DA94F2D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8590FA-F8DA-4D79-81C0-6AAC32ADCDEF}" type="doc">
      <dgm:prSet loTypeId="urn:microsoft.com/office/officeart/2005/8/layout/cycle3" loCatId="cycle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pPr rtl="1"/>
          <a:endParaRPr lang="ar-SA"/>
        </a:p>
      </dgm:t>
    </dgm:pt>
    <dgm:pt modelId="{9A6DEDAC-96A4-4A68-AAF4-A38BCB853C8A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مافي ئازادي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C4764C63-DC38-49B8-B252-8FAD66C84798}" type="parTrans" cxnId="{A5200B2B-466C-45FD-928D-5A13402FE6A8}">
      <dgm:prSet/>
      <dgm:spPr/>
      <dgm:t>
        <a:bodyPr/>
        <a:lstStyle/>
        <a:p>
          <a:pPr rtl="1"/>
          <a:endParaRPr lang="ar-SA"/>
        </a:p>
      </dgm:t>
    </dgm:pt>
    <dgm:pt modelId="{2A752BBD-DF29-41F8-943A-2BBF83737294}" type="sibTrans" cxnId="{A5200B2B-466C-45FD-928D-5A13402FE6A8}">
      <dgm:prSet/>
      <dgm:spPr/>
      <dgm:t>
        <a:bodyPr/>
        <a:lstStyle/>
        <a:p>
          <a:pPr rtl="1"/>
          <a:endParaRPr lang="ar-SA">
            <a:solidFill>
              <a:srgbClr val="FF0000"/>
            </a:solidFill>
          </a:endParaRPr>
        </a:p>
      </dgm:t>
    </dgm:pt>
    <dgm:pt modelId="{506879F1-1AF7-4E99-9D33-5782E220130A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مافي داننان بة كةسايةتي ياسايي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9B4B30A9-9085-4E2B-8ABC-3BD71A72E100}" type="parTrans" cxnId="{DE0E9DD0-C934-47A3-B2F9-B73318F77A6C}">
      <dgm:prSet/>
      <dgm:spPr/>
      <dgm:t>
        <a:bodyPr/>
        <a:lstStyle/>
        <a:p>
          <a:pPr rtl="1"/>
          <a:endParaRPr lang="ar-SA"/>
        </a:p>
      </dgm:t>
    </dgm:pt>
    <dgm:pt modelId="{883D6090-F0F8-47DC-A149-F73B676E23E6}" type="sibTrans" cxnId="{DE0E9DD0-C934-47A3-B2F9-B73318F77A6C}">
      <dgm:prSet/>
      <dgm:spPr/>
      <dgm:t>
        <a:bodyPr/>
        <a:lstStyle/>
        <a:p>
          <a:pPr rtl="1"/>
          <a:endParaRPr lang="ar-SA"/>
        </a:p>
      </dgm:t>
    </dgm:pt>
    <dgm:pt modelId="{9EEB33CB-6090-4FE8-8AA4-36059D6DB5B4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نةهيَشتني بةند كردن بة هؤي ثابةندي طريَبةستي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1A77F30E-EF63-427A-A0CC-00D6B7AA619B}" type="parTrans" cxnId="{BBC9BEA4-FAAF-49AA-B3C6-06E4894EA941}">
      <dgm:prSet/>
      <dgm:spPr/>
      <dgm:t>
        <a:bodyPr/>
        <a:lstStyle/>
        <a:p>
          <a:pPr rtl="1"/>
          <a:endParaRPr lang="ar-SA"/>
        </a:p>
      </dgm:t>
    </dgm:pt>
    <dgm:pt modelId="{1F638208-D23F-4735-BF94-D83D9F80CB0B}" type="sibTrans" cxnId="{BBC9BEA4-FAAF-49AA-B3C6-06E4894EA941}">
      <dgm:prSet/>
      <dgm:spPr/>
      <dgm:t>
        <a:bodyPr/>
        <a:lstStyle/>
        <a:p>
          <a:pPr rtl="1"/>
          <a:endParaRPr lang="ar-SA"/>
        </a:p>
      </dgm:t>
    </dgm:pt>
    <dgm:pt modelId="{1D139C90-7C29-4089-A380-BA1BEE72781D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نةهيَشتني كؤيلايةتي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455CC35D-A95F-42B1-B5AB-51F08347B753}" type="parTrans" cxnId="{8D371E9A-2BED-496C-A8EA-065F3DF42D2D}">
      <dgm:prSet/>
      <dgm:spPr/>
      <dgm:t>
        <a:bodyPr/>
        <a:lstStyle/>
        <a:p>
          <a:pPr rtl="1"/>
          <a:endParaRPr lang="ar-SA"/>
        </a:p>
      </dgm:t>
    </dgm:pt>
    <dgm:pt modelId="{54C29694-3AD4-43A8-8640-1424D31F248E}" type="sibTrans" cxnId="{8D371E9A-2BED-496C-A8EA-065F3DF42D2D}">
      <dgm:prSet/>
      <dgm:spPr/>
      <dgm:t>
        <a:bodyPr/>
        <a:lstStyle/>
        <a:p>
          <a:pPr rtl="1"/>
          <a:endParaRPr lang="ar-SA"/>
        </a:p>
      </dgm:t>
    </dgm:pt>
    <dgm:pt modelId="{C0D6B8E7-8680-4675-B2F3-F841459B08FA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نةهيَشتني ئةشكةنجةدان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9B49DB2F-D2D6-4265-A9D6-C3281531F58A}" type="parTrans" cxnId="{7127DBFB-307F-47C6-B042-9484CCC179C8}">
      <dgm:prSet/>
      <dgm:spPr/>
      <dgm:t>
        <a:bodyPr/>
        <a:lstStyle/>
        <a:p>
          <a:pPr rtl="1"/>
          <a:endParaRPr lang="ar-SA"/>
        </a:p>
      </dgm:t>
    </dgm:pt>
    <dgm:pt modelId="{4F16CA2A-7D5D-444C-AE38-B9D3D47D2D12}" type="sibTrans" cxnId="{7127DBFB-307F-47C6-B042-9484CCC179C8}">
      <dgm:prSet/>
      <dgm:spPr/>
      <dgm:t>
        <a:bodyPr/>
        <a:lstStyle/>
        <a:p>
          <a:pPr rtl="1"/>
          <a:endParaRPr lang="ar-SA"/>
        </a:p>
      </dgm:t>
    </dgm:pt>
    <dgm:pt modelId="{0693BF74-F68E-4D05-A300-0887AFF765AA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مافي ئازادي بيرو ئايين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D71C4AE2-80DF-4907-94DF-253323DC7317}" type="parTrans" cxnId="{9DBCDA3F-9355-468B-9FCE-F2EACB05D2F2}">
      <dgm:prSet/>
      <dgm:spPr/>
      <dgm:t>
        <a:bodyPr/>
        <a:lstStyle/>
        <a:p>
          <a:pPr rtl="1"/>
          <a:endParaRPr lang="ar-SA"/>
        </a:p>
      </dgm:t>
    </dgm:pt>
    <dgm:pt modelId="{A831C406-719F-44D1-9600-0B174AF90ADC}" type="sibTrans" cxnId="{9DBCDA3F-9355-468B-9FCE-F2EACB05D2F2}">
      <dgm:prSet/>
      <dgm:spPr/>
      <dgm:t>
        <a:bodyPr/>
        <a:lstStyle/>
        <a:p>
          <a:pPr rtl="1"/>
          <a:endParaRPr lang="ar-SA"/>
        </a:p>
      </dgm:t>
    </dgm:pt>
    <dgm:pt modelId="{CB41E1F7-AC43-437B-805A-A149FC6649B0}">
      <dgm:prSet phldrT="[Text]" custT="1"/>
      <dgm:spPr/>
      <dgm:t>
        <a:bodyPr/>
        <a:lstStyle/>
        <a:p>
          <a:pPr rtl="1"/>
          <a:r>
            <a:rPr lang="ar-IQ" sz="2000" dirty="0" smtClean="0">
              <a:solidFill>
                <a:srgbClr val="FF0000"/>
              </a:solidFill>
              <a:cs typeface="Ali_K_Sahifa Bold" pitchFamily="2" charset="-78"/>
            </a:rPr>
            <a:t>جيَبةجيَ نةكردني ياسا بة ئاسةواري رةجعي</a:t>
          </a:r>
          <a:endParaRPr lang="ar-SA" sz="2000" dirty="0">
            <a:solidFill>
              <a:srgbClr val="FF0000"/>
            </a:solidFill>
            <a:cs typeface="Ali_K_Sahifa Bold" pitchFamily="2" charset="-78"/>
          </a:endParaRPr>
        </a:p>
      </dgm:t>
    </dgm:pt>
    <dgm:pt modelId="{68AF93F1-5284-4F1F-8227-5BE7E295439B}" type="parTrans" cxnId="{0F509782-292A-43B9-88D7-97D8E3E9D94C}">
      <dgm:prSet/>
      <dgm:spPr/>
      <dgm:t>
        <a:bodyPr/>
        <a:lstStyle/>
        <a:p>
          <a:pPr rtl="1"/>
          <a:endParaRPr lang="ar-SA"/>
        </a:p>
      </dgm:t>
    </dgm:pt>
    <dgm:pt modelId="{F548FD3C-ED5F-4119-B12D-415E52E0F352}" type="sibTrans" cxnId="{0F509782-292A-43B9-88D7-97D8E3E9D94C}">
      <dgm:prSet/>
      <dgm:spPr/>
      <dgm:t>
        <a:bodyPr/>
        <a:lstStyle/>
        <a:p>
          <a:pPr rtl="1"/>
          <a:endParaRPr lang="ar-SA"/>
        </a:p>
      </dgm:t>
    </dgm:pt>
    <dgm:pt modelId="{0787D6DA-4370-46FA-9F00-915664F9FAD7}" type="pres">
      <dgm:prSet presAssocID="{788590FA-F8DA-4D79-81C0-6AAC32ADCD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14E1D19-C895-4B2B-93BC-1236997E4325}" type="pres">
      <dgm:prSet presAssocID="{788590FA-F8DA-4D79-81C0-6AAC32ADCDEF}" presName="cycle" presStyleCnt="0"/>
      <dgm:spPr/>
    </dgm:pt>
    <dgm:pt modelId="{71607BC1-8585-424D-AD9C-1465F50574C2}" type="pres">
      <dgm:prSet presAssocID="{9A6DEDAC-96A4-4A68-AAF4-A38BCB853C8A}" presName="nodeFirstNode" presStyleLbl="node1" presStyleIdx="0" presStyleCnt="7" custScaleX="162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7DC0E3-CAC3-4182-9F86-3102975B8930}" type="pres">
      <dgm:prSet presAssocID="{2A752BBD-DF29-41F8-943A-2BBF83737294}" presName="sibTransFirstNode" presStyleLbl="bgShp" presStyleIdx="0" presStyleCnt="1" custScaleX="162118"/>
      <dgm:spPr/>
      <dgm:t>
        <a:bodyPr/>
        <a:lstStyle/>
        <a:p>
          <a:pPr rtl="1"/>
          <a:endParaRPr lang="ar-SA"/>
        </a:p>
      </dgm:t>
    </dgm:pt>
    <dgm:pt modelId="{7E3FE0F6-76E6-453E-B2B9-3B78C1D68517}" type="pres">
      <dgm:prSet presAssocID="{506879F1-1AF7-4E99-9D33-5782E220130A}" presName="nodeFollowingNodes" presStyleLbl="node1" presStyleIdx="1" presStyleCnt="7" custScaleX="162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0B5CCA-E02A-4551-8954-1E97553F7EC9}" type="pres">
      <dgm:prSet presAssocID="{9EEB33CB-6090-4FE8-8AA4-36059D6DB5B4}" presName="nodeFollowingNodes" presStyleLbl="node1" presStyleIdx="2" presStyleCnt="7" custScaleX="162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043E6D6-9606-4E82-9333-3BC1A143B68E}" type="pres">
      <dgm:prSet presAssocID="{1D139C90-7C29-4089-A380-BA1BEE72781D}" presName="nodeFollowingNodes" presStyleLbl="node1" presStyleIdx="3" presStyleCnt="7" custScaleX="162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BE23F8-579B-4B3B-AA5A-6899D02A4B42}" type="pres">
      <dgm:prSet presAssocID="{C0D6B8E7-8680-4675-B2F3-F841459B08FA}" presName="nodeFollowingNodes" presStyleLbl="node1" presStyleIdx="4" presStyleCnt="7" custScaleX="162118" custRadScaleRad="113064" custRadScaleInc="2545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3AA1BD-B513-4DF3-9261-555A6A7AA4CB}" type="pres">
      <dgm:prSet presAssocID="{0693BF74-F68E-4D05-A300-0887AFF765AA}" presName="nodeFollowingNodes" presStyleLbl="node1" presStyleIdx="5" presStyleCnt="7" custScaleX="162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15E25C-8750-48E7-84E5-A4846CDA9774}" type="pres">
      <dgm:prSet presAssocID="{CB41E1F7-AC43-437B-805A-A149FC6649B0}" presName="nodeFollowingNodes" presStyleLbl="node1" presStyleIdx="6" presStyleCnt="7" custScaleX="2012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DBCDA3F-9355-468B-9FCE-F2EACB05D2F2}" srcId="{788590FA-F8DA-4D79-81C0-6AAC32ADCDEF}" destId="{0693BF74-F68E-4D05-A300-0887AFF765AA}" srcOrd="5" destOrd="0" parTransId="{D71C4AE2-80DF-4907-94DF-253323DC7317}" sibTransId="{A831C406-719F-44D1-9600-0B174AF90ADC}"/>
    <dgm:cxn modelId="{BBC9BEA4-FAAF-49AA-B3C6-06E4894EA941}" srcId="{788590FA-F8DA-4D79-81C0-6AAC32ADCDEF}" destId="{9EEB33CB-6090-4FE8-8AA4-36059D6DB5B4}" srcOrd="2" destOrd="0" parTransId="{1A77F30E-EF63-427A-A0CC-00D6B7AA619B}" sibTransId="{1F638208-D23F-4735-BF94-D83D9F80CB0B}"/>
    <dgm:cxn modelId="{804815B6-03F5-401C-9C95-427F08D585CA}" type="presOf" srcId="{788590FA-F8DA-4D79-81C0-6AAC32ADCDEF}" destId="{0787D6DA-4370-46FA-9F00-915664F9FAD7}" srcOrd="0" destOrd="0" presId="urn:microsoft.com/office/officeart/2005/8/layout/cycle3"/>
    <dgm:cxn modelId="{DDBF3CE9-EDBE-44DA-8DCD-DE0628798B58}" type="presOf" srcId="{2A752BBD-DF29-41F8-943A-2BBF83737294}" destId="{307DC0E3-CAC3-4182-9F86-3102975B8930}" srcOrd="0" destOrd="0" presId="urn:microsoft.com/office/officeart/2005/8/layout/cycle3"/>
    <dgm:cxn modelId="{0F509782-292A-43B9-88D7-97D8E3E9D94C}" srcId="{788590FA-F8DA-4D79-81C0-6AAC32ADCDEF}" destId="{CB41E1F7-AC43-437B-805A-A149FC6649B0}" srcOrd="6" destOrd="0" parTransId="{68AF93F1-5284-4F1F-8227-5BE7E295439B}" sibTransId="{F548FD3C-ED5F-4119-B12D-415E52E0F352}"/>
    <dgm:cxn modelId="{B6390A8B-EDF8-43E1-8DCE-C973577BA2B2}" type="presOf" srcId="{9A6DEDAC-96A4-4A68-AAF4-A38BCB853C8A}" destId="{71607BC1-8585-424D-AD9C-1465F50574C2}" srcOrd="0" destOrd="0" presId="urn:microsoft.com/office/officeart/2005/8/layout/cycle3"/>
    <dgm:cxn modelId="{DC478F3D-51D1-494B-8BD0-6EA37D797212}" type="presOf" srcId="{9EEB33CB-6090-4FE8-8AA4-36059D6DB5B4}" destId="{B90B5CCA-E02A-4551-8954-1E97553F7EC9}" srcOrd="0" destOrd="0" presId="urn:microsoft.com/office/officeart/2005/8/layout/cycle3"/>
    <dgm:cxn modelId="{7127DBFB-307F-47C6-B042-9484CCC179C8}" srcId="{788590FA-F8DA-4D79-81C0-6AAC32ADCDEF}" destId="{C0D6B8E7-8680-4675-B2F3-F841459B08FA}" srcOrd="4" destOrd="0" parTransId="{9B49DB2F-D2D6-4265-A9D6-C3281531F58A}" sibTransId="{4F16CA2A-7D5D-444C-AE38-B9D3D47D2D12}"/>
    <dgm:cxn modelId="{E1907B16-613A-4FEC-B108-D7E60F62E211}" type="presOf" srcId="{CB41E1F7-AC43-437B-805A-A149FC6649B0}" destId="{F115E25C-8750-48E7-84E5-A4846CDA9774}" srcOrd="0" destOrd="0" presId="urn:microsoft.com/office/officeart/2005/8/layout/cycle3"/>
    <dgm:cxn modelId="{94500488-09BC-4ED7-8105-024D42C25D43}" type="presOf" srcId="{C0D6B8E7-8680-4675-B2F3-F841459B08FA}" destId="{5BBE23F8-579B-4B3B-AA5A-6899D02A4B42}" srcOrd="0" destOrd="0" presId="urn:microsoft.com/office/officeart/2005/8/layout/cycle3"/>
    <dgm:cxn modelId="{A5200B2B-466C-45FD-928D-5A13402FE6A8}" srcId="{788590FA-F8DA-4D79-81C0-6AAC32ADCDEF}" destId="{9A6DEDAC-96A4-4A68-AAF4-A38BCB853C8A}" srcOrd="0" destOrd="0" parTransId="{C4764C63-DC38-49B8-B252-8FAD66C84798}" sibTransId="{2A752BBD-DF29-41F8-943A-2BBF83737294}"/>
    <dgm:cxn modelId="{DE0E9DD0-C934-47A3-B2F9-B73318F77A6C}" srcId="{788590FA-F8DA-4D79-81C0-6AAC32ADCDEF}" destId="{506879F1-1AF7-4E99-9D33-5782E220130A}" srcOrd="1" destOrd="0" parTransId="{9B4B30A9-9085-4E2B-8ABC-3BD71A72E100}" sibTransId="{883D6090-F0F8-47DC-A149-F73B676E23E6}"/>
    <dgm:cxn modelId="{05AEE9BE-E90F-4040-8CBB-A17F9A94FC78}" type="presOf" srcId="{0693BF74-F68E-4D05-A300-0887AFF765AA}" destId="{7D3AA1BD-B513-4DF3-9261-555A6A7AA4CB}" srcOrd="0" destOrd="0" presId="urn:microsoft.com/office/officeart/2005/8/layout/cycle3"/>
    <dgm:cxn modelId="{8D371E9A-2BED-496C-A8EA-065F3DF42D2D}" srcId="{788590FA-F8DA-4D79-81C0-6AAC32ADCDEF}" destId="{1D139C90-7C29-4089-A380-BA1BEE72781D}" srcOrd="3" destOrd="0" parTransId="{455CC35D-A95F-42B1-B5AB-51F08347B753}" sibTransId="{54C29694-3AD4-43A8-8640-1424D31F248E}"/>
    <dgm:cxn modelId="{EE9C6F9E-E533-45F5-8211-118D7A55463A}" type="presOf" srcId="{1D139C90-7C29-4089-A380-BA1BEE72781D}" destId="{9043E6D6-9606-4E82-9333-3BC1A143B68E}" srcOrd="0" destOrd="0" presId="urn:microsoft.com/office/officeart/2005/8/layout/cycle3"/>
    <dgm:cxn modelId="{8CE044FC-1A23-4392-8F10-577D9B96C815}" type="presOf" srcId="{506879F1-1AF7-4E99-9D33-5782E220130A}" destId="{7E3FE0F6-76E6-453E-B2B9-3B78C1D68517}" srcOrd="0" destOrd="0" presId="urn:microsoft.com/office/officeart/2005/8/layout/cycle3"/>
    <dgm:cxn modelId="{5DC8024D-8B96-4DBD-B6B2-5A0292CC5575}" type="presParOf" srcId="{0787D6DA-4370-46FA-9F00-915664F9FAD7}" destId="{014E1D19-C895-4B2B-93BC-1236997E4325}" srcOrd="0" destOrd="0" presId="urn:microsoft.com/office/officeart/2005/8/layout/cycle3"/>
    <dgm:cxn modelId="{219BA056-546C-4953-BBFC-8FC783835036}" type="presParOf" srcId="{014E1D19-C895-4B2B-93BC-1236997E4325}" destId="{71607BC1-8585-424D-AD9C-1465F50574C2}" srcOrd="0" destOrd="0" presId="urn:microsoft.com/office/officeart/2005/8/layout/cycle3"/>
    <dgm:cxn modelId="{0FCC2A12-D6B9-4DD7-AF4C-66F6EFCE015D}" type="presParOf" srcId="{014E1D19-C895-4B2B-93BC-1236997E4325}" destId="{307DC0E3-CAC3-4182-9F86-3102975B8930}" srcOrd="1" destOrd="0" presId="urn:microsoft.com/office/officeart/2005/8/layout/cycle3"/>
    <dgm:cxn modelId="{4DFAF30E-764C-4E29-ADAF-E92DD4C98A20}" type="presParOf" srcId="{014E1D19-C895-4B2B-93BC-1236997E4325}" destId="{7E3FE0F6-76E6-453E-B2B9-3B78C1D68517}" srcOrd="2" destOrd="0" presId="urn:microsoft.com/office/officeart/2005/8/layout/cycle3"/>
    <dgm:cxn modelId="{EFA22A07-82C6-45C5-A7C0-1E1D5719A16F}" type="presParOf" srcId="{014E1D19-C895-4B2B-93BC-1236997E4325}" destId="{B90B5CCA-E02A-4551-8954-1E97553F7EC9}" srcOrd="3" destOrd="0" presId="urn:microsoft.com/office/officeart/2005/8/layout/cycle3"/>
    <dgm:cxn modelId="{2239041D-DF33-4A59-9F9F-A278A9FC0097}" type="presParOf" srcId="{014E1D19-C895-4B2B-93BC-1236997E4325}" destId="{9043E6D6-9606-4E82-9333-3BC1A143B68E}" srcOrd="4" destOrd="0" presId="urn:microsoft.com/office/officeart/2005/8/layout/cycle3"/>
    <dgm:cxn modelId="{CC0335F9-0EB5-41B5-A49F-7375F126641C}" type="presParOf" srcId="{014E1D19-C895-4B2B-93BC-1236997E4325}" destId="{5BBE23F8-579B-4B3B-AA5A-6899D02A4B42}" srcOrd="5" destOrd="0" presId="urn:microsoft.com/office/officeart/2005/8/layout/cycle3"/>
    <dgm:cxn modelId="{AFF19E50-E5DA-4ECF-8AD9-1F47BED77171}" type="presParOf" srcId="{014E1D19-C895-4B2B-93BC-1236997E4325}" destId="{7D3AA1BD-B513-4DF3-9261-555A6A7AA4CB}" srcOrd="6" destOrd="0" presId="urn:microsoft.com/office/officeart/2005/8/layout/cycle3"/>
    <dgm:cxn modelId="{6B0A6B16-EFE3-47F1-A4B1-96FA219C31C3}" type="presParOf" srcId="{014E1D19-C895-4B2B-93BC-1236997E4325}" destId="{F115E25C-8750-48E7-84E5-A4846CDA977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F382AF-2B75-4A0D-BBE9-F9745F657C1F}" type="doc">
      <dgm:prSet loTypeId="urn:microsoft.com/office/officeart/2005/8/layout/arrow3" loCatId="relationship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pPr rtl="1"/>
          <a:endParaRPr lang="ar-SA"/>
        </a:p>
      </dgm:t>
    </dgm:pt>
    <dgm:pt modelId="{268DA239-AF33-4162-8C56-6417F9FAE6A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مافي تاك وئازادييةكاني</a:t>
          </a:r>
          <a:endParaRPr lang="ar-SA" dirty="0">
            <a:cs typeface="Ali_K_Sahifa Bold" pitchFamily="2" charset="-78"/>
          </a:endParaRPr>
        </a:p>
      </dgm:t>
    </dgm:pt>
    <dgm:pt modelId="{D5022CFE-6CA1-472C-851A-DEF2445CC095}" type="parTrans" cxnId="{13D336CC-7230-42A7-B68B-DA004BF45D8D}">
      <dgm:prSet/>
      <dgm:spPr/>
      <dgm:t>
        <a:bodyPr/>
        <a:lstStyle/>
        <a:p>
          <a:pPr rtl="1"/>
          <a:endParaRPr lang="ar-SA"/>
        </a:p>
      </dgm:t>
    </dgm:pt>
    <dgm:pt modelId="{094C5B5B-7827-4366-B90B-800EF5B0621B}" type="sibTrans" cxnId="{13D336CC-7230-42A7-B68B-DA004BF45D8D}">
      <dgm:prSet/>
      <dgm:spPr/>
      <dgm:t>
        <a:bodyPr/>
        <a:lstStyle/>
        <a:p>
          <a:pPr rtl="1"/>
          <a:endParaRPr lang="ar-SA"/>
        </a:p>
      </dgm:t>
    </dgm:pt>
    <dgm:pt modelId="{047B104E-BDCA-42F7-BF21-6FB1E5ED3A4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>
              <a:cs typeface="Ali_K_Sahifa Bold" pitchFamily="2" charset="-78"/>
            </a:rPr>
            <a:t>مافي كؤمةلَطةو بةرذةوةندييةكاني</a:t>
          </a:r>
          <a:endParaRPr lang="ar-SA" dirty="0">
            <a:cs typeface="Ali_K_Sahifa Bold" pitchFamily="2" charset="-78"/>
          </a:endParaRPr>
        </a:p>
      </dgm:t>
    </dgm:pt>
    <dgm:pt modelId="{C18967CF-D25D-4404-9228-1E24DA2DA1F0}" type="parTrans" cxnId="{21400CD1-D68D-431A-80DA-2A920947CB75}">
      <dgm:prSet/>
      <dgm:spPr/>
      <dgm:t>
        <a:bodyPr/>
        <a:lstStyle/>
        <a:p>
          <a:pPr rtl="1"/>
          <a:endParaRPr lang="ar-SA"/>
        </a:p>
      </dgm:t>
    </dgm:pt>
    <dgm:pt modelId="{4D1CFA6A-CB95-404C-97B9-6BE5F2A588EF}" type="sibTrans" cxnId="{21400CD1-D68D-431A-80DA-2A920947CB75}">
      <dgm:prSet/>
      <dgm:spPr/>
      <dgm:t>
        <a:bodyPr/>
        <a:lstStyle/>
        <a:p>
          <a:pPr rtl="1"/>
          <a:endParaRPr lang="ar-SA"/>
        </a:p>
      </dgm:t>
    </dgm:pt>
    <dgm:pt modelId="{C9667E8D-3614-4A82-8EBC-D4F7F475D8BD}" type="pres">
      <dgm:prSet presAssocID="{0DF382AF-2B75-4A0D-BBE9-F9745F657C1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29F4809-EA18-4171-A9F9-FA6AC612ECD4}" type="pres">
      <dgm:prSet presAssocID="{0DF382AF-2B75-4A0D-BBE9-F9745F657C1F}" presName="divider" presStyleLbl="fgShp" presStyleIdx="0" presStyleCnt="1"/>
      <dgm:spPr/>
    </dgm:pt>
    <dgm:pt modelId="{11E906F7-A8BE-4FBB-AC80-551519D6D677}" type="pres">
      <dgm:prSet presAssocID="{268DA239-AF33-4162-8C56-6417F9FAE6A8}" presName="downArrow" presStyleLbl="node1" presStyleIdx="0" presStyleCnt="2"/>
      <dgm:spPr/>
    </dgm:pt>
    <dgm:pt modelId="{AA02F15A-2CD0-45A9-A9EE-26AF9002BBF3}" type="pres">
      <dgm:prSet presAssocID="{268DA239-AF33-4162-8C56-6417F9FAE6A8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BCFC47-67FC-4192-BA77-C7CA2E8DC2EE}" type="pres">
      <dgm:prSet presAssocID="{047B104E-BDCA-42F7-BF21-6FB1E5ED3A4A}" presName="upArrow" presStyleLbl="node1" presStyleIdx="1" presStyleCnt="2"/>
      <dgm:spPr/>
    </dgm:pt>
    <dgm:pt modelId="{5DB9A7EA-5211-4D9D-8F58-C27157BE9AE2}" type="pres">
      <dgm:prSet presAssocID="{047B104E-BDCA-42F7-BF21-6FB1E5ED3A4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B740886-5E09-486F-8479-A5BB47F88458}" type="presOf" srcId="{268DA239-AF33-4162-8C56-6417F9FAE6A8}" destId="{AA02F15A-2CD0-45A9-A9EE-26AF9002BBF3}" srcOrd="0" destOrd="0" presId="urn:microsoft.com/office/officeart/2005/8/layout/arrow3"/>
    <dgm:cxn modelId="{48B68BBB-D841-4FE6-940C-542C8A0BEEEA}" type="presOf" srcId="{047B104E-BDCA-42F7-BF21-6FB1E5ED3A4A}" destId="{5DB9A7EA-5211-4D9D-8F58-C27157BE9AE2}" srcOrd="0" destOrd="0" presId="urn:microsoft.com/office/officeart/2005/8/layout/arrow3"/>
    <dgm:cxn modelId="{21400CD1-D68D-431A-80DA-2A920947CB75}" srcId="{0DF382AF-2B75-4A0D-BBE9-F9745F657C1F}" destId="{047B104E-BDCA-42F7-BF21-6FB1E5ED3A4A}" srcOrd="1" destOrd="0" parTransId="{C18967CF-D25D-4404-9228-1E24DA2DA1F0}" sibTransId="{4D1CFA6A-CB95-404C-97B9-6BE5F2A588EF}"/>
    <dgm:cxn modelId="{235368AF-D16C-4F77-84BE-4E5FB807CCBC}" type="presOf" srcId="{0DF382AF-2B75-4A0D-BBE9-F9745F657C1F}" destId="{C9667E8D-3614-4A82-8EBC-D4F7F475D8BD}" srcOrd="0" destOrd="0" presId="urn:microsoft.com/office/officeart/2005/8/layout/arrow3"/>
    <dgm:cxn modelId="{13D336CC-7230-42A7-B68B-DA004BF45D8D}" srcId="{0DF382AF-2B75-4A0D-BBE9-F9745F657C1F}" destId="{268DA239-AF33-4162-8C56-6417F9FAE6A8}" srcOrd="0" destOrd="0" parTransId="{D5022CFE-6CA1-472C-851A-DEF2445CC095}" sibTransId="{094C5B5B-7827-4366-B90B-800EF5B0621B}"/>
    <dgm:cxn modelId="{0F57A639-93A6-4D63-B14E-B15B39FD22D0}" type="presParOf" srcId="{C9667E8D-3614-4A82-8EBC-D4F7F475D8BD}" destId="{129F4809-EA18-4171-A9F9-FA6AC612ECD4}" srcOrd="0" destOrd="0" presId="urn:microsoft.com/office/officeart/2005/8/layout/arrow3"/>
    <dgm:cxn modelId="{4F10974B-5365-4368-9CDC-6E21FCFE581D}" type="presParOf" srcId="{C9667E8D-3614-4A82-8EBC-D4F7F475D8BD}" destId="{11E906F7-A8BE-4FBB-AC80-551519D6D677}" srcOrd="1" destOrd="0" presId="urn:microsoft.com/office/officeart/2005/8/layout/arrow3"/>
    <dgm:cxn modelId="{EA643588-A7AB-42E7-AE10-196BE013586F}" type="presParOf" srcId="{C9667E8D-3614-4A82-8EBC-D4F7F475D8BD}" destId="{AA02F15A-2CD0-45A9-A9EE-26AF9002BBF3}" srcOrd="2" destOrd="0" presId="urn:microsoft.com/office/officeart/2005/8/layout/arrow3"/>
    <dgm:cxn modelId="{C09E78BA-0118-42CB-A7B0-FE6878D4FAB4}" type="presParOf" srcId="{C9667E8D-3614-4A82-8EBC-D4F7F475D8BD}" destId="{39BCFC47-67FC-4192-BA77-C7CA2E8DC2EE}" srcOrd="3" destOrd="0" presId="urn:microsoft.com/office/officeart/2005/8/layout/arrow3"/>
    <dgm:cxn modelId="{407E423F-10DF-44C6-A840-A17DCBF7CA59}" type="presParOf" srcId="{C9667E8D-3614-4A82-8EBC-D4F7F475D8BD}" destId="{5DB9A7EA-5211-4D9D-8F58-C27157BE9AE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5C157-C59C-4595-AB63-C8B7A573EEA9}">
      <dsp:nvSpPr>
        <dsp:cNvPr id="0" name=""/>
        <dsp:cNvSpPr/>
      </dsp:nvSpPr>
      <dsp:spPr>
        <a:xfrm>
          <a:off x="0" y="1625600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8832B6-6F28-4CB6-8537-EB78F0B6212F}">
      <dsp:nvSpPr>
        <dsp:cNvPr id="0" name=""/>
        <dsp:cNvSpPr/>
      </dsp:nvSpPr>
      <dsp:spPr>
        <a:xfrm>
          <a:off x="731520" y="2132585"/>
          <a:ext cx="2011680" cy="1194816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cs typeface="Ali_K_Sahifa Bold" pitchFamily="2" charset="-78"/>
            </a:rPr>
            <a:t>لة باري ئاسايي</a:t>
          </a:r>
          <a:endParaRPr lang="ar-SA" sz="3200" kern="1200" dirty="0">
            <a:cs typeface="Ali_K_Sahifa Bold" pitchFamily="2" charset="-78"/>
          </a:endParaRPr>
        </a:p>
      </dsp:txBody>
      <dsp:txXfrm>
        <a:off x="731520" y="2132585"/>
        <a:ext cx="2011680" cy="1194816"/>
      </dsp:txXfrm>
    </dsp:sp>
    <dsp:sp modelId="{28AD606F-AD01-4AAF-9F4C-4FD88C3964C6}">
      <dsp:nvSpPr>
        <dsp:cNvPr id="0" name=""/>
        <dsp:cNvSpPr/>
      </dsp:nvSpPr>
      <dsp:spPr>
        <a:xfrm>
          <a:off x="3048000" y="2284984"/>
          <a:ext cx="2377440" cy="1194816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cs typeface="Ali_K_Sahifa Bold" pitchFamily="2" charset="-78"/>
            </a:rPr>
            <a:t>لة باري نائاسايي</a:t>
          </a:r>
          <a:endParaRPr lang="ar-SA" sz="3200" kern="1200" dirty="0">
            <a:cs typeface="Ali_K_Sahifa Bold" pitchFamily="2" charset="-78"/>
          </a:endParaRPr>
        </a:p>
      </dsp:txBody>
      <dsp:txXfrm>
        <a:off x="3048000" y="2284984"/>
        <a:ext cx="2377440" cy="11948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A9949E-EF8A-4B24-9D74-FA23303E8855}">
      <dsp:nvSpPr>
        <dsp:cNvPr id="0" name=""/>
        <dsp:cNvSpPr/>
      </dsp:nvSpPr>
      <dsp:spPr>
        <a:xfrm>
          <a:off x="1727" y="0"/>
          <a:ext cx="2688282" cy="4389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cs typeface="Ali_K_Sahifa Bold" pitchFamily="2" charset="-78"/>
            </a:rPr>
            <a:t>باري ئابووري</a:t>
          </a:r>
          <a:endParaRPr lang="ar-SA" sz="3500" kern="1200" dirty="0">
            <a:cs typeface="Ali_K_Sahifa Bold" pitchFamily="2" charset="-78"/>
          </a:endParaRPr>
        </a:p>
      </dsp:txBody>
      <dsp:txXfrm>
        <a:off x="1727" y="1755774"/>
        <a:ext cx="2688282" cy="1755774"/>
      </dsp:txXfrm>
    </dsp:sp>
    <dsp:sp modelId="{01202F16-86F2-4303-986A-FCB2C43F493A}">
      <dsp:nvSpPr>
        <dsp:cNvPr id="0" name=""/>
        <dsp:cNvSpPr/>
      </dsp:nvSpPr>
      <dsp:spPr>
        <a:xfrm>
          <a:off x="615027" y="263366"/>
          <a:ext cx="1461682" cy="14616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046A0-B72C-49EC-81BD-2BF7BB960185}">
      <dsp:nvSpPr>
        <dsp:cNvPr id="0" name=""/>
        <dsp:cNvSpPr/>
      </dsp:nvSpPr>
      <dsp:spPr>
        <a:xfrm>
          <a:off x="2770658" y="0"/>
          <a:ext cx="2688282" cy="4389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cs typeface="Ali_K_Sahifa Bold" pitchFamily="2" charset="-78"/>
            </a:rPr>
            <a:t>تيَكضوني ناوخؤيي</a:t>
          </a:r>
          <a:endParaRPr lang="ar-SA" sz="3500" kern="1200" dirty="0">
            <a:cs typeface="Ali_K_Sahifa Bold" pitchFamily="2" charset="-78"/>
          </a:endParaRPr>
        </a:p>
      </dsp:txBody>
      <dsp:txXfrm>
        <a:off x="2770658" y="1755774"/>
        <a:ext cx="2688282" cy="1755774"/>
      </dsp:txXfrm>
    </dsp:sp>
    <dsp:sp modelId="{57FA1282-4A47-496E-9AF2-1E3C16DD361D}">
      <dsp:nvSpPr>
        <dsp:cNvPr id="0" name=""/>
        <dsp:cNvSpPr/>
      </dsp:nvSpPr>
      <dsp:spPr>
        <a:xfrm>
          <a:off x="3383958" y="263366"/>
          <a:ext cx="1461682" cy="146168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7497B-9393-4FC1-9601-012276563171}">
      <dsp:nvSpPr>
        <dsp:cNvPr id="0" name=""/>
        <dsp:cNvSpPr/>
      </dsp:nvSpPr>
      <dsp:spPr>
        <a:xfrm>
          <a:off x="5539589" y="0"/>
          <a:ext cx="2688282" cy="4389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cs typeface="Ali_K_Sahifa Bold" pitchFamily="2" charset="-78"/>
            </a:rPr>
            <a:t>شةر</a:t>
          </a:r>
          <a:endParaRPr lang="ar-SA" sz="3500" kern="1200" dirty="0">
            <a:cs typeface="Ali_K_Sahifa Bold" pitchFamily="2" charset="-78"/>
          </a:endParaRPr>
        </a:p>
      </dsp:txBody>
      <dsp:txXfrm>
        <a:off x="5539589" y="1755774"/>
        <a:ext cx="2688282" cy="1755774"/>
      </dsp:txXfrm>
    </dsp:sp>
    <dsp:sp modelId="{70201BF7-F484-444C-A789-D943DA94F2D8}">
      <dsp:nvSpPr>
        <dsp:cNvPr id="0" name=""/>
        <dsp:cNvSpPr/>
      </dsp:nvSpPr>
      <dsp:spPr>
        <a:xfrm>
          <a:off x="6152889" y="263366"/>
          <a:ext cx="1461682" cy="146168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AA159-6292-4CD1-9F33-CE20519E37DE}">
      <dsp:nvSpPr>
        <dsp:cNvPr id="0" name=""/>
        <dsp:cNvSpPr/>
      </dsp:nvSpPr>
      <dsp:spPr>
        <a:xfrm>
          <a:off x="329183" y="3511549"/>
          <a:ext cx="7571232" cy="65841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DC0E3-CAC3-4182-9F86-3102975B8930}">
      <dsp:nvSpPr>
        <dsp:cNvPr id="0" name=""/>
        <dsp:cNvSpPr/>
      </dsp:nvSpPr>
      <dsp:spPr>
        <a:xfrm>
          <a:off x="609596" y="-250196"/>
          <a:ext cx="7010407" cy="4324262"/>
        </a:xfrm>
        <a:prstGeom prst="circularArrow">
          <a:avLst>
            <a:gd name="adj1" fmla="val 5544"/>
            <a:gd name="adj2" fmla="val 330680"/>
            <a:gd name="adj3" fmla="val 13566043"/>
            <a:gd name="adj4" fmla="val 17515065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07BC1-8585-424D-AD9C-1465F50574C2}">
      <dsp:nvSpPr>
        <dsp:cNvPr id="0" name=""/>
        <dsp:cNvSpPr/>
      </dsp:nvSpPr>
      <dsp:spPr>
        <a:xfrm>
          <a:off x="3012223" y="2719"/>
          <a:ext cx="2205152" cy="680107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مافي ئازادي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3012223" y="2719"/>
        <a:ext cx="2205152" cy="680107"/>
      </dsp:txXfrm>
    </dsp:sp>
    <dsp:sp modelId="{7E3FE0F6-76E6-453E-B2B9-3B78C1D68517}">
      <dsp:nvSpPr>
        <dsp:cNvPr id="0" name=""/>
        <dsp:cNvSpPr/>
      </dsp:nvSpPr>
      <dsp:spPr>
        <a:xfrm>
          <a:off x="4453948" y="697017"/>
          <a:ext cx="2205152" cy="680107"/>
        </a:xfrm>
        <a:prstGeom prst="roundRect">
          <a:avLst/>
        </a:prstGeom>
        <a:solidFill>
          <a:schemeClr val="accent3">
            <a:shade val="80000"/>
            <a:hueOff val="17325"/>
            <a:satOff val="-5095"/>
            <a:lumOff val="566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17325"/>
              <a:satOff val="-5095"/>
              <a:lumOff val="566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مافي داننان بة كةسايةتي ياسايي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4453948" y="697017"/>
        <a:ext cx="2205152" cy="680107"/>
      </dsp:txXfrm>
    </dsp:sp>
    <dsp:sp modelId="{B90B5CCA-E02A-4551-8954-1E97553F7EC9}">
      <dsp:nvSpPr>
        <dsp:cNvPr id="0" name=""/>
        <dsp:cNvSpPr/>
      </dsp:nvSpPr>
      <dsp:spPr>
        <a:xfrm>
          <a:off x="4810024" y="2257091"/>
          <a:ext cx="2205152" cy="680107"/>
        </a:xfrm>
        <a:prstGeom prst="roundRect">
          <a:avLst/>
        </a:prstGeom>
        <a:solidFill>
          <a:schemeClr val="accent3">
            <a:shade val="80000"/>
            <a:hueOff val="34650"/>
            <a:satOff val="-10191"/>
            <a:lumOff val="1133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34650"/>
              <a:satOff val="-10191"/>
              <a:lumOff val="1133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نةهيَشتني بةند كردن بة هؤي ثابةندي طريَبةستي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4810024" y="2257091"/>
        <a:ext cx="2205152" cy="680107"/>
      </dsp:txXfrm>
    </dsp:sp>
    <dsp:sp modelId="{9043E6D6-9606-4E82-9333-3BC1A143B68E}">
      <dsp:nvSpPr>
        <dsp:cNvPr id="0" name=""/>
        <dsp:cNvSpPr/>
      </dsp:nvSpPr>
      <dsp:spPr>
        <a:xfrm>
          <a:off x="3812320" y="3508173"/>
          <a:ext cx="2205152" cy="680107"/>
        </a:xfrm>
        <a:prstGeom prst="roundRect">
          <a:avLst/>
        </a:prstGeom>
        <a:solidFill>
          <a:schemeClr val="accent3">
            <a:shade val="80000"/>
            <a:hueOff val="51975"/>
            <a:satOff val="-15286"/>
            <a:lumOff val="1699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51975"/>
              <a:satOff val="-15286"/>
              <a:lumOff val="1699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نةهيَشتني كؤيلايةتي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3812320" y="3508173"/>
        <a:ext cx="2205152" cy="680107"/>
      </dsp:txXfrm>
    </dsp:sp>
    <dsp:sp modelId="{5BBE23F8-579B-4B3B-AA5A-6899D02A4B42}">
      <dsp:nvSpPr>
        <dsp:cNvPr id="0" name=""/>
        <dsp:cNvSpPr/>
      </dsp:nvSpPr>
      <dsp:spPr>
        <a:xfrm>
          <a:off x="1752594" y="3508172"/>
          <a:ext cx="2205152" cy="680107"/>
        </a:xfrm>
        <a:prstGeom prst="roundRect">
          <a:avLst/>
        </a:prstGeom>
        <a:solidFill>
          <a:schemeClr val="accent3">
            <a:shade val="80000"/>
            <a:hueOff val="69300"/>
            <a:satOff val="-20381"/>
            <a:lumOff val="2266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69300"/>
              <a:satOff val="-20381"/>
              <a:lumOff val="2266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نةهيَشتني ئةشكةنجةدان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1752594" y="3508172"/>
        <a:ext cx="2205152" cy="680107"/>
      </dsp:txXfrm>
    </dsp:sp>
    <dsp:sp modelId="{7D3AA1BD-B513-4DF3-9261-555A6A7AA4CB}">
      <dsp:nvSpPr>
        <dsp:cNvPr id="0" name=""/>
        <dsp:cNvSpPr/>
      </dsp:nvSpPr>
      <dsp:spPr>
        <a:xfrm>
          <a:off x="1214422" y="2257091"/>
          <a:ext cx="2205152" cy="680107"/>
        </a:xfrm>
        <a:prstGeom prst="roundRect">
          <a:avLst/>
        </a:prstGeom>
        <a:solidFill>
          <a:schemeClr val="accent3">
            <a:shade val="80000"/>
            <a:hueOff val="86625"/>
            <a:satOff val="-25477"/>
            <a:lumOff val="2832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86625"/>
              <a:satOff val="-25477"/>
              <a:lumOff val="2832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مافي ئازادي بيرو ئايين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1214422" y="2257091"/>
        <a:ext cx="2205152" cy="680107"/>
      </dsp:txXfrm>
    </dsp:sp>
    <dsp:sp modelId="{F115E25C-8750-48E7-84E5-A4846CDA9774}">
      <dsp:nvSpPr>
        <dsp:cNvPr id="0" name=""/>
        <dsp:cNvSpPr/>
      </dsp:nvSpPr>
      <dsp:spPr>
        <a:xfrm>
          <a:off x="1304359" y="697017"/>
          <a:ext cx="2737431" cy="680107"/>
        </a:xfrm>
        <a:prstGeom prst="roundRect">
          <a:avLst/>
        </a:prstGeom>
        <a:solidFill>
          <a:schemeClr val="accent3">
            <a:shade val="80000"/>
            <a:hueOff val="103950"/>
            <a:satOff val="-30572"/>
            <a:lumOff val="33994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103950"/>
              <a:satOff val="-30572"/>
              <a:lumOff val="3399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rgbClr val="FF0000"/>
              </a:solidFill>
              <a:cs typeface="Ali_K_Sahifa Bold" pitchFamily="2" charset="-78"/>
            </a:rPr>
            <a:t>جيَبةجيَ نةكردني ياسا بة ئاسةواري رةجعي</a:t>
          </a:r>
          <a:endParaRPr lang="ar-SA" sz="2000" kern="1200" dirty="0">
            <a:solidFill>
              <a:srgbClr val="FF0000"/>
            </a:solidFill>
            <a:cs typeface="Ali_K_Sahifa Bold" pitchFamily="2" charset="-78"/>
          </a:endParaRPr>
        </a:p>
      </dsp:txBody>
      <dsp:txXfrm>
        <a:off x="1304359" y="697017"/>
        <a:ext cx="2737431" cy="6801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F4809-EA18-4171-A9F9-FA6AC612ECD4}">
      <dsp:nvSpPr>
        <dsp:cNvPr id="0" name=""/>
        <dsp:cNvSpPr/>
      </dsp:nvSpPr>
      <dsp:spPr>
        <a:xfrm rot="21300000">
          <a:off x="25254" y="1726403"/>
          <a:ext cx="8179091" cy="936629"/>
        </a:xfrm>
        <a:prstGeom prst="mathMinus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E906F7-A8BE-4FBB-AC80-551519D6D677}">
      <dsp:nvSpPr>
        <dsp:cNvPr id="0" name=""/>
        <dsp:cNvSpPr/>
      </dsp:nvSpPr>
      <dsp:spPr>
        <a:xfrm>
          <a:off x="987552" y="219471"/>
          <a:ext cx="2468880" cy="1755774"/>
        </a:xfrm>
        <a:prstGeom prst="downArrow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02F15A-2CD0-45A9-A9EE-26AF9002BBF3}">
      <dsp:nvSpPr>
        <dsp:cNvPr id="0" name=""/>
        <dsp:cNvSpPr/>
      </dsp:nvSpPr>
      <dsp:spPr>
        <a:xfrm>
          <a:off x="4361687" y="0"/>
          <a:ext cx="2633472" cy="1843563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>
              <a:cs typeface="Ali_K_Sahifa Bold" pitchFamily="2" charset="-78"/>
            </a:rPr>
            <a:t>مافي تاك وئازادييةكاني</a:t>
          </a:r>
          <a:endParaRPr lang="ar-SA" sz="3100" kern="1200" dirty="0">
            <a:cs typeface="Ali_K_Sahifa Bold" pitchFamily="2" charset="-78"/>
          </a:endParaRPr>
        </a:p>
      </dsp:txBody>
      <dsp:txXfrm>
        <a:off x="4361687" y="0"/>
        <a:ext cx="2633472" cy="1843563"/>
      </dsp:txXfrm>
    </dsp:sp>
    <dsp:sp modelId="{39BCFC47-67FC-4192-BA77-C7CA2E8DC2EE}">
      <dsp:nvSpPr>
        <dsp:cNvPr id="0" name=""/>
        <dsp:cNvSpPr/>
      </dsp:nvSpPr>
      <dsp:spPr>
        <a:xfrm>
          <a:off x="4773168" y="2414190"/>
          <a:ext cx="2468880" cy="1755774"/>
        </a:xfrm>
        <a:prstGeom prst="upArrow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6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B9A7EA-5211-4D9D-8F58-C27157BE9AE2}">
      <dsp:nvSpPr>
        <dsp:cNvPr id="0" name=""/>
        <dsp:cNvSpPr/>
      </dsp:nvSpPr>
      <dsp:spPr>
        <a:xfrm>
          <a:off x="1234440" y="2545873"/>
          <a:ext cx="2633472" cy="1843563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>
              <a:cs typeface="Ali_K_Sahifa Bold" pitchFamily="2" charset="-78"/>
            </a:rPr>
            <a:t>مافي كؤمةلَطةو بةرذةوةندييةكاني</a:t>
          </a:r>
          <a:endParaRPr lang="ar-SA" sz="3100" kern="1200" dirty="0">
            <a:cs typeface="Ali_K_Sahifa Bold" pitchFamily="2" charset="-78"/>
          </a:endParaRPr>
        </a:p>
      </dsp:txBody>
      <dsp:txXfrm>
        <a:off x="1234440" y="2545873"/>
        <a:ext cx="2633472" cy="1843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cs typeface="Ali_K_Sahifa Bold" pitchFamily="2" charset="-78"/>
              </a:rPr>
              <a:t>كؤت و بةندي ياسايي لة بةردةم بةكارهيَناني مافةكاني مرؤظ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ثةيوةندي نيَوان مافي مرؤظ و كؤمةلَطة............</a:t>
            </a:r>
          </a:p>
          <a:p>
            <a:r>
              <a:rPr lang="ar-IQ" dirty="0" smtClean="0">
                <a:cs typeface="Ali_K_Sahifa Bold" pitchFamily="2" charset="-78"/>
              </a:rPr>
              <a:t>مرؤظ لة كويَ مافةكاني بةكارديَني؟؟</a:t>
            </a:r>
          </a:p>
          <a:p>
            <a:endParaRPr lang="ar-SA" dirty="0">
              <a:cs typeface="Ali_K_Sahifa Bold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56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IQ" sz="3200" dirty="0" smtClean="0">
                <a:cs typeface="Ali_K_Sahifa Bold" pitchFamily="2" charset="-78"/>
              </a:rPr>
              <a:t>نموونة ماددةي (19) لة بةلَيَننامةي مافة مةدةني و سياسيةكان</a:t>
            </a:r>
          </a:p>
          <a:p>
            <a:r>
              <a:rPr lang="ar-IQ" sz="3200" dirty="0" smtClean="0">
                <a:cs typeface="Ali_K_Sahifa Bold" pitchFamily="2" charset="-78"/>
              </a:rPr>
              <a:t>مةرجةكاني داناني كؤت لة كاتي ئاسايي</a:t>
            </a:r>
          </a:p>
          <a:p>
            <a:r>
              <a:rPr lang="ar-IQ" sz="3200" dirty="0" smtClean="0">
                <a:cs typeface="Ali_K_Sahifa Bold" pitchFamily="2" charset="-78"/>
              </a:rPr>
              <a:t>1- بة ثيَي ياسا بيَت </a:t>
            </a:r>
          </a:p>
          <a:p>
            <a:r>
              <a:rPr lang="ar-IQ" sz="3200" dirty="0" smtClean="0">
                <a:cs typeface="Ali_K_Sahifa Bold" pitchFamily="2" charset="-78"/>
              </a:rPr>
              <a:t>2- طرنط بيَت لة كؤمةلَطةي ديموكراسي</a:t>
            </a:r>
          </a:p>
          <a:p>
            <a:r>
              <a:rPr lang="ar-IQ" sz="3200" dirty="0" smtClean="0">
                <a:cs typeface="Ali_K_Sahifa Bold" pitchFamily="2" charset="-78"/>
              </a:rPr>
              <a:t>3- طرنط بيَت بؤ ثاراستني ئاسايشي نةتةوةيي</a:t>
            </a:r>
          </a:p>
          <a:p>
            <a:r>
              <a:rPr lang="ar-IQ" sz="3200" dirty="0" smtClean="0">
                <a:cs typeface="Ali_K_Sahifa Bold" pitchFamily="2" charset="-78"/>
              </a:rPr>
              <a:t>وة لة بةر ئةوةي ئةو كؤت و بةندانة بة ياسا دةكرىَ واتة حكومةت ملكةضي ضاوديَري دبيَت</a:t>
            </a:r>
            <a:endParaRPr lang="ar-SA" sz="3200" dirty="0"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cs typeface="Ali_K_Sahifa Bold" pitchFamily="2" charset="-78"/>
              </a:rPr>
              <a:t>كؤت وبةند لة باري نائاسايي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3600" dirty="0" smtClean="0">
              <a:cs typeface="Ali_K_Sahifa Bold" pitchFamily="2" charset="-78"/>
            </a:endParaRPr>
          </a:p>
          <a:p>
            <a:r>
              <a:rPr lang="ar-IQ" sz="3600" dirty="0" smtClean="0">
                <a:cs typeface="Ali_K_Sahifa Bold" pitchFamily="2" charset="-78"/>
              </a:rPr>
              <a:t>لة رووي ياساييةوة..</a:t>
            </a:r>
          </a:p>
          <a:p>
            <a:r>
              <a:rPr lang="ar-IQ" sz="3600" dirty="0" smtClean="0">
                <a:cs typeface="Ali_K_Sahifa Bold" pitchFamily="2" charset="-78"/>
              </a:rPr>
              <a:t>ماددةي 4 لة بةلَيَننامةي مافة مةدةني و سياسيةكان</a:t>
            </a:r>
            <a:endParaRPr lang="ar-SA" sz="3600" dirty="0"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3200" dirty="0" smtClean="0">
              <a:cs typeface="Ali_K_Sahifa Bold" pitchFamily="2" charset="-78"/>
            </a:endParaRPr>
          </a:p>
          <a:p>
            <a:r>
              <a:rPr lang="ar-IQ" sz="3200" dirty="0" smtClean="0">
                <a:cs typeface="Ali_K_Sahifa Bold" pitchFamily="2" charset="-78"/>
              </a:rPr>
              <a:t>ثيَناسةى باري نائاسايي بريتية لة مةترسي ..</a:t>
            </a:r>
          </a:p>
          <a:p>
            <a:r>
              <a:rPr lang="ar-IQ" sz="3200" dirty="0" smtClean="0">
                <a:cs typeface="Ali_K_Sahifa Bold" pitchFamily="2" charset="-78"/>
              </a:rPr>
              <a:t>بيَويستة راطةياندني باري نائاسايي بة ياسا بيَت و لة ذيَر ضاوديَري بيَت، </a:t>
            </a:r>
          </a:p>
          <a:p>
            <a:r>
              <a:rPr lang="ar-IQ" sz="3200" dirty="0" smtClean="0">
                <a:cs typeface="Ali_K_Sahifa Bold" pitchFamily="2" charset="-78"/>
              </a:rPr>
              <a:t>بؤ؟؟؟؟؟؟؟؟؟؟؟</a:t>
            </a:r>
          </a:p>
          <a:p>
            <a:endParaRPr lang="ar-SA" sz="3200" dirty="0"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ar-IQ" dirty="0" smtClean="0">
                <a:cs typeface="Ali_K_Sahifa Bold" pitchFamily="2" charset="-78"/>
              </a:rPr>
              <a:t>هؤكارةكاني راطةياندني باري نائاسايي</a:t>
            </a:r>
            <a:br>
              <a:rPr lang="ar-IQ" dirty="0" smtClean="0">
                <a:cs typeface="Ali_K_Sahifa Bold" pitchFamily="2" charset="-78"/>
              </a:rPr>
            </a:b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cs typeface="Ali_K_Sahifa Bold" pitchFamily="2" charset="-78"/>
              </a:rPr>
              <a:t>ثيَداويستيةكاني راطةياندني باري نا ئاسايي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3200" dirty="0" smtClean="0">
                <a:cs typeface="Ali_K_Sahifa Bold" pitchFamily="2" charset="-78"/>
              </a:rPr>
              <a:t>1- بوني مةترسي لة سةر ذياني هاولاتيان و ذياني كؤمةلَطة.</a:t>
            </a:r>
          </a:p>
          <a:p>
            <a:pPr algn="just"/>
            <a:r>
              <a:rPr lang="ar-IQ" sz="3200" dirty="0" smtClean="0">
                <a:cs typeface="Ali_K_Sahifa Bold" pitchFamily="2" charset="-78"/>
              </a:rPr>
              <a:t>2- راطةياندنيَكي مةرجداري فةرمي دةربضىَ لة لا يةن لايةني ثةيوةنديدار</a:t>
            </a:r>
          </a:p>
          <a:p>
            <a:pPr algn="just"/>
            <a:r>
              <a:rPr lang="ar-IQ" sz="3200" dirty="0" smtClean="0">
                <a:cs typeface="Ali_K_Sahifa Bold" pitchFamily="2" charset="-78"/>
              </a:rPr>
              <a:t>3- ئةو كارانةي كة حكومةت دةيطرتة بةر لة دواي راطةياندي باري نا ئاسايي ثيَويستة لة رادةبةدةر نةبي.</a:t>
            </a:r>
          </a:p>
          <a:p>
            <a:pPr algn="just"/>
            <a:endParaRPr lang="ar-IQ" sz="3200" dirty="0" smtClean="0"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cs typeface="Ali_K_Sahifa Bold" pitchFamily="2" charset="-78"/>
              </a:rPr>
              <a:t>دةزطاي تايبةت بة راطةياندني باري نائاسايي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3600" dirty="0" smtClean="0">
              <a:cs typeface="Ali_K_Sahifa Bold" pitchFamily="2" charset="-78"/>
            </a:endParaRPr>
          </a:p>
          <a:p>
            <a:r>
              <a:rPr lang="ar-IQ" sz="3600" dirty="0" smtClean="0">
                <a:cs typeface="Ali_K_Sahifa Bold" pitchFamily="2" charset="-78"/>
              </a:rPr>
              <a:t>راطةياندن و ثةسةند كردن و دياري كردني هؤكارةكان و ماوة</a:t>
            </a:r>
            <a:r>
              <a:rPr lang="en-US" sz="3600" dirty="0" smtClean="0">
                <a:cs typeface="Ali_K_Sahifa Bold" pitchFamily="2" charset="-78"/>
              </a:rPr>
              <a:t>.</a:t>
            </a:r>
            <a:endParaRPr lang="en-US" sz="3600" dirty="0" smtClean="0">
              <a:cs typeface="Ali_K_Sahifa" pitchFamily="2" charset="-78"/>
            </a:endParaRPr>
          </a:p>
          <a:p>
            <a:r>
              <a:rPr lang="ar-IQ" sz="3600" smtClean="0">
                <a:cs typeface="Ali_K_Sahifa" pitchFamily="2" charset="-78"/>
              </a:rPr>
              <a:t>باري نائاسايي نابيَتة باريَكي ئاسايي.</a:t>
            </a:r>
            <a:endParaRPr lang="ar-IQ" sz="3600" dirty="0" smtClean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دةرئةنجامةكاني راطةياندني باري نائاسايي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3200" dirty="0" smtClean="0">
                <a:cs typeface="Ali_K_Sahifa Bold" pitchFamily="2" charset="-78"/>
              </a:rPr>
              <a:t>دةسةلاتي جيَبةجيَكردن دةتواني:</a:t>
            </a:r>
          </a:p>
          <a:p>
            <a:r>
              <a:rPr lang="ar-IQ" sz="3200" dirty="0" smtClean="0">
                <a:cs typeface="Ali_K_Sahifa Bold" pitchFamily="2" charset="-78"/>
              </a:rPr>
              <a:t> بة هيض شيَوةيةك ثابةند نةبي بة ياساكاني ثاراستني مافي مرؤظ  </a:t>
            </a:r>
            <a:r>
              <a:rPr lang="ar-IQ" sz="3200" dirty="0" smtClean="0">
                <a:cs typeface="Ali_K_Sahifa Bold" pitchFamily="2" charset="-78"/>
              </a:rPr>
              <a:t>(جارنامةي طةردووني بةلَيَننامةكاني تايبةت بة مافة مةدةني و سياسيةكان و مافي ئابورى و كؤمةلاَيةتي و رؤشنبيريةكان وياساي ناوخؤيي.</a:t>
            </a:r>
            <a:endParaRPr lang="ar-IQ" sz="3200" dirty="0" smtClean="0">
              <a:cs typeface="Ali_K_Sahifa Bold" pitchFamily="2" charset="-78"/>
            </a:endParaRPr>
          </a:p>
          <a:p>
            <a:endParaRPr lang="ar-IQ" sz="3200" dirty="0" smtClean="0">
              <a:cs typeface="Ali_K_Sahifa Bold" pitchFamily="2" charset="-78"/>
            </a:endParaRPr>
          </a:p>
          <a:p>
            <a:r>
              <a:rPr lang="ar-IQ" sz="3200" dirty="0" smtClean="0">
                <a:cs typeface="Ali_K_Sahifa Bold" pitchFamily="2" charset="-78"/>
              </a:rPr>
              <a:t>بةلاَم لة طةر ئةوةش هةنديَك ماف هةية كة نابي ثيَشيَل بكرىَ لة باري نائاسايي.</a:t>
            </a:r>
          </a:p>
          <a:p>
            <a:pPr>
              <a:buNone/>
            </a:pPr>
            <a:r>
              <a:rPr lang="ar-IQ" sz="3200" dirty="0" smtClean="0">
                <a:cs typeface="Ali_K_Sahifa Bold" pitchFamily="2" charset="-78"/>
              </a:rPr>
              <a:t> </a:t>
            </a:r>
            <a:endParaRPr lang="ar-SA" sz="3200" dirty="0">
              <a:cs typeface="Ali_K_Sahifa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000" dirty="0" smtClean="0">
                <a:cs typeface="Ali_K_Sahifa Bold" pitchFamily="2" charset="-78"/>
              </a:rPr>
              <a:t>مافة ثاريَزراوةكان لة كاتي باري نائاسايي بة ثيي ماددةي 2/4 لة بةلَيَننامةي مافي مةدةني و سياسي</a:t>
            </a:r>
            <a:endParaRPr lang="ar-SA" sz="4000" dirty="0">
              <a:cs typeface="Ali_K_Sahifa Bol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cs typeface="Ali_K_Sahifa Bold" pitchFamily="2" charset="-78"/>
              </a:rPr>
              <a:t>كؤت و بةند لة كاتي ئاسايي</a:t>
            </a:r>
            <a:endParaRPr lang="ar-SA" dirty="0">
              <a:cs typeface="Ali_K_Sahifa Bol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12312</TotalTime>
  <Words>301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كؤت و بةندي ياسايي لة بةردةم بةكارهيَناني مافةكاني مرؤظ</vt:lpstr>
      <vt:lpstr>كؤت وبةند لة باري نائاسايي</vt:lpstr>
      <vt:lpstr>Slide 3</vt:lpstr>
      <vt:lpstr>     هؤكارةكاني راطةياندني باري نائاسايي </vt:lpstr>
      <vt:lpstr>ثيَداويستيةكاني راطةياندني باري نا ئاسايي</vt:lpstr>
      <vt:lpstr>دةزطاي تايبةت بة راطةياندني باري نائاسايي</vt:lpstr>
      <vt:lpstr>دةرئةنجامةكاني راطةياندني باري نائاسايي</vt:lpstr>
      <vt:lpstr>مافة ثاريَزراوةكان لة كاتي باري نائاسايي بة ثيي ماددةي 2/4 لة بةلَيَننامةي مافي مةدةني و سياسي</vt:lpstr>
      <vt:lpstr>كؤت و بةند لة كاتي ئاسايي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كؤت و بةندي ياسايي لة بةردةم بةكارهيَناني مافةكاني مرؤظ</dc:title>
  <dc:creator>Dr. Heve</dc:creator>
  <cp:lastModifiedBy>Dr. Heve</cp:lastModifiedBy>
  <cp:revision>35</cp:revision>
  <dcterms:created xsi:type="dcterms:W3CDTF">2006-08-16T00:00:00Z</dcterms:created>
  <dcterms:modified xsi:type="dcterms:W3CDTF">2018-11-10T19:23:52Z</dcterms:modified>
</cp:coreProperties>
</file>