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3" r:id="rId1"/>
  </p:sldMasterIdLst>
  <p:notesMasterIdLst>
    <p:notesMasterId r:id="rId23"/>
  </p:notesMasterIdLst>
  <p:sldIdLst>
    <p:sldId id="257" r:id="rId2"/>
    <p:sldId id="309" r:id="rId3"/>
    <p:sldId id="260" r:id="rId4"/>
    <p:sldId id="261" r:id="rId5"/>
    <p:sldId id="262" r:id="rId6"/>
    <p:sldId id="326" r:id="rId7"/>
    <p:sldId id="307" r:id="rId8"/>
    <p:sldId id="264" r:id="rId9"/>
    <p:sldId id="265" r:id="rId10"/>
    <p:sldId id="266" r:id="rId11"/>
    <p:sldId id="268" r:id="rId12"/>
    <p:sldId id="269" r:id="rId13"/>
    <p:sldId id="327" r:id="rId14"/>
    <p:sldId id="316" r:id="rId15"/>
    <p:sldId id="270" r:id="rId16"/>
    <p:sldId id="263" r:id="rId17"/>
    <p:sldId id="258" r:id="rId18"/>
    <p:sldId id="324" r:id="rId19"/>
    <p:sldId id="285" r:id="rId20"/>
    <p:sldId id="286" r:id="rId21"/>
    <p:sldId id="32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wa baban" initials="hb" lastIdx="1" clrIdx="0">
    <p:extLst>
      <p:ext uri="{19B8F6BF-5375-455C-9EA6-DF929625EA0E}">
        <p15:presenceInfo xmlns:p15="http://schemas.microsoft.com/office/powerpoint/2012/main" userId="45ecdae76e326dd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29T09:04:41.659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F9E7DA-F44D-44E0-A9F5-DABE5668523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A6E44A-8A46-487E-84B9-672161A95212}">
      <dgm:prSet phldrT="[Text]"/>
      <dgm:spPr/>
      <dgm:t>
        <a:bodyPr/>
        <a:lstStyle/>
        <a:p>
          <a:r>
            <a:rPr lang="en-GB" dirty="0"/>
            <a:t>Outside</a:t>
          </a:r>
          <a:endParaRPr lang="en-US" dirty="0"/>
        </a:p>
      </dgm:t>
    </dgm:pt>
    <dgm:pt modelId="{6362A3E6-581D-49A7-B259-B8A6DD7D31B6}" type="parTrans" cxnId="{94E7E15F-35E8-49E2-A9EE-D143DBF22F58}">
      <dgm:prSet/>
      <dgm:spPr/>
      <dgm:t>
        <a:bodyPr/>
        <a:lstStyle/>
        <a:p>
          <a:endParaRPr lang="en-US"/>
        </a:p>
      </dgm:t>
    </dgm:pt>
    <dgm:pt modelId="{24700A05-3060-44BF-B9CE-E69CE0AFE4D3}" type="sibTrans" cxnId="{94E7E15F-35E8-49E2-A9EE-D143DBF22F58}">
      <dgm:prSet/>
      <dgm:spPr/>
      <dgm:t>
        <a:bodyPr/>
        <a:lstStyle/>
        <a:p>
          <a:endParaRPr lang="en-US"/>
        </a:p>
      </dgm:t>
    </dgm:pt>
    <dgm:pt modelId="{F8531E08-0530-4A38-A7E8-8AC8F9678B85}">
      <dgm:prSet phldrT="[Text]"/>
      <dgm:spPr/>
      <dgm:t>
        <a:bodyPr/>
        <a:lstStyle/>
        <a:p>
          <a:r>
            <a:rPr lang="en-GB" dirty="0"/>
            <a:t>Observation</a:t>
          </a:r>
        </a:p>
        <a:p>
          <a:r>
            <a:rPr lang="en-GB" dirty="0"/>
            <a:t>-people</a:t>
          </a:r>
        </a:p>
        <a:p>
          <a:r>
            <a:rPr lang="en-GB" dirty="0"/>
            <a:t>-Objects</a:t>
          </a:r>
        </a:p>
        <a:p>
          <a:r>
            <a:rPr lang="en-GB" dirty="0"/>
            <a:t>-dialogue  </a:t>
          </a:r>
          <a:endParaRPr lang="en-US" dirty="0"/>
        </a:p>
      </dgm:t>
    </dgm:pt>
    <dgm:pt modelId="{85010B8E-4E8C-430E-A2CE-48E527A585AB}" type="parTrans" cxnId="{A9610C9D-7CBE-49BB-8CF7-5FF0BAF32323}">
      <dgm:prSet/>
      <dgm:spPr/>
      <dgm:t>
        <a:bodyPr/>
        <a:lstStyle/>
        <a:p>
          <a:endParaRPr lang="en-US"/>
        </a:p>
      </dgm:t>
    </dgm:pt>
    <dgm:pt modelId="{D98048F0-4DC1-4328-AFDE-16D4868779E9}" type="sibTrans" cxnId="{A9610C9D-7CBE-49BB-8CF7-5FF0BAF32323}">
      <dgm:prSet/>
      <dgm:spPr/>
      <dgm:t>
        <a:bodyPr/>
        <a:lstStyle/>
        <a:p>
          <a:endParaRPr lang="en-US"/>
        </a:p>
      </dgm:t>
    </dgm:pt>
    <dgm:pt modelId="{6D28E684-4B1A-4222-ADEB-C286E970D14A}">
      <dgm:prSet phldrT="[Text]" custT="1"/>
      <dgm:spPr/>
      <dgm:t>
        <a:bodyPr/>
        <a:lstStyle/>
        <a:p>
          <a:r>
            <a:rPr lang="en-GB" sz="1400" dirty="0"/>
            <a:t>Experience </a:t>
          </a:r>
        </a:p>
        <a:p>
          <a:r>
            <a:rPr lang="en-GB" sz="1400" dirty="0"/>
            <a:t>-travel</a:t>
          </a:r>
          <a:endParaRPr lang="en-US" sz="1400" dirty="0"/>
        </a:p>
      </dgm:t>
    </dgm:pt>
    <dgm:pt modelId="{18A48473-1DA8-4FFC-917C-5BF7FAC565F5}" type="parTrans" cxnId="{DD86090A-ECDD-4B17-9987-F6D11C17C5D5}">
      <dgm:prSet/>
      <dgm:spPr/>
      <dgm:t>
        <a:bodyPr/>
        <a:lstStyle/>
        <a:p>
          <a:endParaRPr lang="en-US"/>
        </a:p>
      </dgm:t>
    </dgm:pt>
    <dgm:pt modelId="{C6DD72BC-3E4F-4DFB-B416-B02DC6CAE3C9}" type="sibTrans" cxnId="{DD86090A-ECDD-4B17-9987-F6D11C17C5D5}">
      <dgm:prSet/>
      <dgm:spPr/>
      <dgm:t>
        <a:bodyPr/>
        <a:lstStyle/>
        <a:p>
          <a:endParaRPr lang="en-US"/>
        </a:p>
      </dgm:t>
    </dgm:pt>
    <dgm:pt modelId="{2BFC5BBE-7016-452A-94A1-C48D1F398C59}">
      <dgm:prSet phldrT="[Text]"/>
      <dgm:spPr/>
      <dgm:t>
        <a:bodyPr/>
        <a:lstStyle/>
        <a:p>
          <a:r>
            <a:rPr lang="en-GB" dirty="0"/>
            <a:t>Research</a:t>
          </a:r>
        </a:p>
        <a:p>
          <a:r>
            <a:rPr lang="en-GB" dirty="0"/>
            <a:t>-biography</a:t>
          </a:r>
        </a:p>
        <a:p>
          <a:r>
            <a:rPr lang="en-GB" dirty="0"/>
            <a:t>-events</a:t>
          </a:r>
        </a:p>
      </dgm:t>
    </dgm:pt>
    <dgm:pt modelId="{740E28CE-E357-4947-AC4A-FB84D4BA911E}" type="parTrans" cxnId="{2343C072-D2AF-4878-AE87-5421FAEF367C}">
      <dgm:prSet/>
      <dgm:spPr/>
      <dgm:t>
        <a:bodyPr/>
        <a:lstStyle/>
        <a:p>
          <a:endParaRPr lang="en-US"/>
        </a:p>
      </dgm:t>
    </dgm:pt>
    <dgm:pt modelId="{9D75C901-24F6-4BE5-90B1-4DF5050C9BFD}" type="sibTrans" cxnId="{2343C072-D2AF-4878-AE87-5421FAEF367C}">
      <dgm:prSet/>
      <dgm:spPr/>
      <dgm:t>
        <a:bodyPr/>
        <a:lstStyle/>
        <a:p>
          <a:endParaRPr lang="en-US"/>
        </a:p>
      </dgm:t>
    </dgm:pt>
    <dgm:pt modelId="{E6AE5E48-88D4-488C-8ED6-E390DED7B470}" type="pres">
      <dgm:prSet presAssocID="{41F9E7DA-F44D-44E0-A9F5-DABE5668523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6E6111D-B1EC-4086-B015-EF58CEF77EFF}" type="pres">
      <dgm:prSet presAssocID="{21A6E44A-8A46-487E-84B9-672161A95212}" presName="centerShape" presStyleLbl="node0" presStyleIdx="0" presStyleCnt="1" custScaleX="110428" custScaleY="104123"/>
      <dgm:spPr/>
    </dgm:pt>
    <dgm:pt modelId="{F5F4400E-26EC-4A71-948F-A9D45D316EAC}" type="pres">
      <dgm:prSet presAssocID="{F8531E08-0530-4A38-A7E8-8AC8F9678B85}" presName="node" presStyleLbl="node1" presStyleIdx="0" presStyleCnt="3" custScaleX="157754" custScaleY="138865">
        <dgm:presLayoutVars>
          <dgm:bulletEnabled val="1"/>
        </dgm:presLayoutVars>
      </dgm:prSet>
      <dgm:spPr>
        <a:prstGeom prst="ellipse">
          <a:avLst/>
        </a:prstGeom>
      </dgm:spPr>
    </dgm:pt>
    <dgm:pt modelId="{0DA64603-7173-48F3-A39A-BF2FEF40E571}" type="pres">
      <dgm:prSet presAssocID="{F8531E08-0530-4A38-A7E8-8AC8F9678B85}" presName="dummy" presStyleCnt="0"/>
      <dgm:spPr/>
    </dgm:pt>
    <dgm:pt modelId="{55A2CAAE-5B5A-4943-A655-8B4512F88ABE}" type="pres">
      <dgm:prSet presAssocID="{D98048F0-4DC1-4328-AFDE-16D4868779E9}" presName="sibTrans" presStyleLbl="sibTrans2D1" presStyleIdx="0" presStyleCnt="3"/>
      <dgm:spPr/>
    </dgm:pt>
    <dgm:pt modelId="{C698ACF0-1BEF-4F17-AF9C-F81C7507BEE7}" type="pres">
      <dgm:prSet presAssocID="{6D28E684-4B1A-4222-ADEB-C286E970D14A}" presName="node" presStyleLbl="node1" presStyleIdx="1" presStyleCnt="3" custScaleX="128128" custScaleY="122875">
        <dgm:presLayoutVars>
          <dgm:bulletEnabled val="1"/>
        </dgm:presLayoutVars>
      </dgm:prSet>
      <dgm:spPr/>
    </dgm:pt>
    <dgm:pt modelId="{A02B8347-05EF-44C2-870B-EC54354EE87E}" type="pres">
      <dgm:prSet presAssocID="{6D28E684-4B1A-4222-ADEB-C286E970D14A}" presName="dummy" presStyleCnt="0"/>
      <dgm:spPr/>
    </dgm:pt>
    <dgm:pt modelId="{C5EEAA07-34B5-4FF1-9E93-6A2DDFC7E6F6}" type="pres">
      <dgm:prSet presAssocID="{C6DD72BC-3E4F-4DFB-B416-B02DC6CAE3C9}" presName="sibTrans" presStyleLbl="sibTrans2D1" presStyleIdx="1" presStyleCnt="3" custScaleX="90619" custScaleY="92666"/>
      <dgm:spPr/>
    </dgm:pt>
    <dgm:pt modelId="{D104147C-DF7D-4700-9A7B-B909646732B3}" type="pres">
      <dgm:prSet presAssocID="{2BFC5BBE-7016-452A-94A1-C48D1F398C59}" presName="node" presStyleLbl="node1" presStyleIdx="2" presStyleCnt="3" custScaleX="127765" custScaleY="122875">
        <dgm:presLayoutVars>
          <dgm:bulletEnabled val="1"/>
        </dgm:presLayoutVars>
      </dgm:prSet>
      <dgm:spPr/>
    </dgm:pt>
    <dgm:pt modelId="{0F4C85CA-4AAD-440C-B1C8-36CA03EC87FE}" type="pres">
      <dgm:prSet presAssocID="{2BFC5BBE-7016-452A-94A1-C48D1F398C59}" presName="dummy" presStyleCnt="0"/>
      <dgm:spPr/>
    </dgm:pt>
    <dgm:pt modelId="{D1C85A44-EE37-4F1A-ADC9-50B220397754}" type="pres">
      <dgm:prSet presAssocID="{9D75C901-24F6-4BE5-90B1-4DF5050C9BFD}" presName="sibTrans" presStyleLbl="sibTrans2D1" presStyleIdx="2" presStyleCnt="3"/>
      <dgm:spPr/>
    </dgm:pt>
  </dgm:ptLst>
  <dgm:cxnLst>
    <dgm:cxn modelId="{DD86090A-ECDD-4B17-9987-F6D11C17C5D5}" srcId="{21A6E44A-8A46-487E-84B9-672161A95212}" destId="{6D28E684-4B1A-4222-ADEB-C286E970D14A}" srcOrd="1" destOrd="0" parTransId="{18A48473-1DA8-4FFC-917C-5BF7FAC565F5}" sibTransId="{C6DD72BC-3E4F-4DFB-B416-B02DC6CAE3C9}"/>
    <dgm:cxn modelId="{27D71E0A-2DEA-4BAC-BC56-5599D93CD4C9}" type="presOf" srcId="{9D75C901-24F6-4BE5-90B1-4DF5050C9BFD}" destId="{D1C85A44-EE37-4F1A-ADC9-50B220397754}" srcOrd="0" destOrd="0" presId="urn:microsoft.com/office/officeart/2005/8/layout/radial6"/>
    <dgm:cxn modelId="{E403F813-F359-49B8-9915-3DC88A353ABC}" type="presOf" srcId="{2BFC5BBE-7016-452A-94A1-C48D1F398C59}" destId="{D104147C-DF7D-4700-9A7B-B909646732B3}" srcOrd="0" destOrd="0" presId="urn:microsoft.com/office/officeart/2005/8/layout/radial6"/>
    <dgm:cxn modelId="{4783D52B-8B02-40C4-8E15-3C3181097489}" type="presOf" srcId="{21A6E44A-8A46-487E-84B9-672161A95212}" destId="{E6E6111D-B1EC-4086-B015-EF58CEF77EFF}" srcOrd="0" destOrd="0" presId="urn:microsoft.com/office/officeart/2005/8/layout/radial6"/>
    <dgm:cxn modelId="{94E7E15F-35E8-49E2-A9EE-D143DBF22F58}" srcId="{41F9E7DA-F44D-44E0-A9F5-DABE5668523D}" destId="{21A6E44A-8A46-487E-84B9-672161A95212}" srcOrd="0" destOrd="0" parTransId="{6362A3E6-581D-49A7-B259-B8A6DD7D31B6}" sibTransId="{24700A05-3060-44BF-B9CE-E69CE0AFE4D3}"/>
    <dgm:cxn modelId="{2343C072-D2AF-4878-AE87-5421FAEF367C}" srcId="{21A6E44A-8A46-487E-84B9-672161A95212}" destId="{2BFC5BBE-7016-452A-94A1-C48D1F398C59}" srcOrd="2" destOrd="0" parTransId="{740E28CE-E357-4947-AC4A-FB84D4BA911E}" sibTransId="{9D75C901-24F6-4BE5-90B1-4DF5050C9BFD}"/>
    <dgm:cxn modelId="{4E3DBB79-4DF0-4CB6-8D50-B2B832377B2D}" type="presOf" srcId="{D98048F0-4DC1-4328-AFDE-16D4868779E9}" destId="{55A2CAAE-5B5A-4943-A655-8B4512F88ABE}" srcOrd="0" destOrd="0" presId="urn:microsoft.com/office/officeart/2005/8/layout/radial6"/>
    <dgm:cxn modelId="{6505E387-542E-4385-B3D2-2BEF98E870B6}" type="presOf" srcId="{F8531E08-0530-4A38-A7E8-8AC8F9678B85}" destId="{F5F4400E-26EC-4A71-948F-A9D45D316EAC}" srcOrd="0" destOrd="0" presId="urn:microsoft.com/office/officeart/2005/8/layout/radial6"/>
    <dgm:cxn modelId="{A9610C9D-7CBE-49BB-8CF7-5FF0BAF32323}" srcId="{21A6E44A-8A46-487E-84B9-672161A95212}" destId="{F8531E08-0530-4A38-A7E8-8AC8F9678B85}" srcOrd="0" destOrd="0" parTransId="{85010B8E-4E8C-430E-A2CE-48E527A585AB}" sibTransId="{D98048F0-4DC1-4328-AFDE-16D4868779E9}"/>
    <dgm:cxn modelId="{402AABBB-54EB-43E9-AAAE-E3BDDF2301EF}" type="presOf" srcId="{41F9E7DA-F44D-44E0-A9F5-DABE5668523D}" destId="{E6AE5E48-88D4-488C-8ED6-E390DED7B470}" srcOrd="0" destOrd="0" presId="urn:microsoft.com/office/officeart/2005/8/layout/radial6"/>
    <dgm:cxn modelId="{E83D53D0-0B2C-4990-8A92-6970436CF662}" type="presOf" srcId="{C6DD72BC-3E4F-4DFB-B416-B02DC6CAE3C9}" destId="{C5EEAA07-34B5-4FF1-9E93-6A2DDFC7E6F6}" srcOrd="0" destOrd="0" presId="urn:microsoft.com/office/officeart/2005/8/layout/radial6"/>
    <dgm:cxn modelId="{662F33F5-0EF4-436E-B5AB-75D61DEF2F88}" type="presOf" srcId="{6D28E684-4B1A-4222-ADEB-C286E970D14A}" destId="{C698ACF0-1BEF-4F17-AF9C-F81C7507BEE7}" srcOrd="0" destOrd="0" presId="urn:microsoft.com/office/officeart/2005/8/layout/radial6"/>
    <dgm:cxn modelId="{AB6D2DDF-0796-4253-85D0-3A92CC4F0860}" type="presParOf" srcId="{E6AE5E48-88D4-488C-8ED6-E390DED7B470}" destId="{E6E6111D-B1EC-4086-B015-EF58CEF77EFF}" srcOrd="0" destOrd="0" presId="urn:microsoft.com/office/officeart/2005/8/layout/radial6"/>
    <dgm:cxn modelId="{32BB3742-447B-444F-82EC-20B7959A70D3}" type="presParOf" srcId="{E6AE5E48-88D4-488C-8ED6-E390DED7B470}" destId="{F5F4400E-26EC-4A71-948F-A9D45D316EAC}" srcOrd="1" destOrd="0" presId="urn:microsoft.com/office/officeart/2005/8/layout/radial6"/>
    <dgm:cxn modelId="{A3D30537-53DA-48B5-AA57-09848EC25DF0}" type="presParOf" srcId="{E6AE5E48-88D4-488C-8ED6-E390DED7B470}" destId="{0DA64603-7173-48F3-A39A-BF2FEF40E571}" srcOrd="2" destOrd="0" presId="urn:microsoft.com/office/officeart/2005/8/layout/radial6"/>
    <dgm:cxn modelId="{E6FCBC5A-BDFE-4A32-A2D7-C0AEFE72592D}" type="presParOf" srcId="{E6AE5E48-88D4-488C-8ED6-E390DED7B470}" destId="{55A2CAAE-5B5A-4943-A655-8B4512F88ABE}" srcOrd="3" destOrd="0" presId="urn:microsoft.com/office/officeart/2005/8/layout/radial6"/>
    <dgm:cxn modelId="{EF6FBB0F-067B-40FB-8445-AE8273B1C39C}" type="presParOf" srcId="{E6AE5E48-88D4-488C-8ED6-E390DED7B470}" destId="{C698ACF0-1BEF-4F17-AF9C-F81C7507BEE7}" srcOrd="4" destOrd="0" presId="urn:microsoft.com/office/officeart/2005/8/layout/radial6"/>
    <dgm:cxn modelId="{947A08EC-19E5-4EF0-93ED-C3515A6A76D9}" type="presParOf" srcId="{E6AE5E48-88D4-488C-8ED6-E390DED7B470}" destId="{A02B8347-05EF-44C2-870B-EC54354EE87E}" srcOrd="5" destOrd="0" presId="urn:microsoft.com/office/officeart/2005/8/layout/radial6"/>
    <dgm:cxn modelId="{C5DFFF63-6C55-402D-92FA-1DEFE2F09300}" type="presParOf" srcId="{E6AE5E48-88D4-488C-8ED6-E390DED7B470}" destId="{C5EEAA07-34B5-4FF1-9E93-6A2DDFC7E6F6}" srcOrd="6" destOrd="0" presId="urn:microsoft.com/office/officeart/2005/8/layout/radial6"/>
    <dgm:cxn modelId="{23E65931-8AE4-4852-8028-DF7603D50637}" type="presParOf" srcId="{E6AE5E48-88D4-488C-8ED6-E390DED7B470}" destId="{D104147C-DF7D-4700-9A7B-B909646732B3}" srcOrd="7" destOrd="0" presId="urn:microsoft.com/office/officeart/2005/8/layout/radial6"/>
    <dgm:cxn modelId="{A2FECE16-D077-446B-B94B-1D5C0EC9F76B}" type="presParOf" srcId="{E6AE5E48-88D4-488C-8ED6-E390DED7B470}" destId="{0F4C85CA-4AAD-440C-B1C8-36CA03EC87FE}" srcOrd="8" destOrd="0" presId="urn:microsoft.com/office/officeart/2005/8/layout/radial6"/>
    <dgm:cxn modelId="{E5203567-295D-4490-8900-706C086D43A5}" type="presParOf" srcId="{E6AE5E48-88D4-488C-8ED6-E390DED7B470}" destId="{D1C85A44-EE37-4F1A-ADC9-50B220397754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B7DB6F-4F0C-475F-9459-CABEAF73044C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84064D-22D2-4A3D-8EB2-29E4604B36EC}">
      <dgm:prSet phldrT="[Text]"/>
      <dgm:spPr/>
      <dgm:t>
        <a:bodyPr/>
        <a:lstStyle/>
        <a:p>
          <a:r>
            <a:rPr lang="en-GB" dirty="0"/>
            <a:t>inside</a:t>
          </a:r>
          <a:endParaRPr lang="en-US" dirty="0"/>
        </a:p>
      </dgm:t>
    </dgm:pt>
    <dgm:pt modelId="{1A3C17B9-E3E6-4604-9A6C-309D2609F70F}" type="parTrans" cxnId="{11CABA98-CFCB-4F5B-BDDC-2A88559A8FC3}">
      <dgm:prSet/>
      <dgm:spPr/>
      <dgm:t>
        <a:bodyPr/>
        <a:lstStyle/>
        <a:p>
          <a:endParaRPr lang="en-US"/>
        </a:p>
      </dgm:t>
    </dgm:pt>
    <dgm:pt modelId="{4B849533-2BBB-429F-B084-DB43629E761F}" type="sibTrans" cxnId="{11CABA98-CFCB-4F5B-BDDC-2A88559A8FC3}">
      <dgm:prSet/>
      <dgm:spPr/>
      <dgm:t>
        <a:bodyPr/>
        <a:lstStyle/>
        <a:p>
          <a:endParaRPr lang="en-US"/>
        </a:p>
      </dgm:t>
    </dgm:pt>
    <dgm:pt modelId="{4D119C2A-3C9E-4D40-9298-C0607DF44671}">
      <dgm:prSet phldrT="[Text]"/>
      <dgm:spPr/>
      <dgm:t>
        <a:bodyPr/>
        <a:lstStyle/>
        <a:p>
          <a:r>
            <a:rPr lang="en-GB" dirty="0"/>
            <a:t>Thoughts &amp; ideas</a:t>
          </a:r>
          <a:endParaRPr lang="en-US" dirty="0"/>
        </a:p>
      </dgm:t>
    </dgm:pt>
    <dgm:pt modelId="{359E3C87-FCE5-4642-A6F9-7C8DFAE2D9EB}" type="parTrans" cxnId="{4AA68447-589E-467B-A1D9-8B5457357F94}">
      <dgm:prSet/>
      <dgm:spPr/>
      <dgm:t>
        <a:bodyPr/>
        <a:lstStyle/>
        <a:p>
          <a:endParaRPr lang="en-US"/>
        </a:p>
      </dgm:t>
    </dgm:pt>
    <dgm:pt modelId="{6078E348-12FD-4311-855A-DD91747FACC2}" type="sibTrans" cxnId="{4AA68447-589E-467B-A1D9-8B5457357F94}">
      <dgm:prSet/>
      <dgm:spPr/>
      <dgm:t>
        <a:bodyPr/>
        <a:lstStyle/>
        <a:p>
          <a:endParaRPr lang="en-US"/>
        </a:p>
      </dgm:t>
    </dgm:pt>
    <dgm:pt modelId="{AFC4F4F9-BE28-4097-A6BF-73350ADC0035}">
      <dgm:prSet phldrT="[Text]"/>
      <dgm:spPr/>
      <dgm:t>
        <a:bodyPr/>
        <a:lstStyle/>
        <a:p>
          <a:r>
            <a:rPr lang="en-GB" dirty="0"/>
            <a:t>feelings</a:t>
          </a:r>
          <a:endParaRPr lang="en-US" dirty="0"/>
        </a:p>
      </dgm:t>
    </dgm:pt>
    <dgm:pt modelId="{3D0F3738-023E-4E01-9680-485BA8B4E8F2}" type="parTrans" cxnId="{6A7E26B9-0B71-4B1E-9DBE-203235D5F446}">
      <dgm:prSet/>
      <dgm:spPr/>
      <dgm:t>
        <a:bodyPr/>
        <a:lstStyle/>
        <a:p>
          <a:endParaRPr lang="en-US"/>
        </a:p>
      </dgm:t>
    </dgm:pt>
    <dgm:pt modelId="{3FF22F8D-3AA8-4AF4-9888-36BAC19B5DF5}" type="sibTrans" cxnId="{6A7E26B9-0B71-4B1E-9DBE-203235D5F446}">
      <dgm:prSet/>
      <dgm:spPr/>
      <dgm:t>
        <a:bodyPr/>
        <a:lstStyle/>
        <a:p>
          <a:endParaRPr lang="en-US"/>
        </a:p>
      </dgm:t>
    </dgm:pt>
    <dgm:pt modelId="{AE12EC1E-E4A6-4012-BAD3-5198D21F1F10}">
      <dgm:prSet phldrT="[Text]"/>
      <dgm:spPr/>
      <dgm:t>
        <a:bodyPr/>
        <a:lstStyle/>
        <a:p>
          <a:r>
            <a:rPr lang="en-GB" dirty="0"/>
            <a:t>emotional </a:t>
          </a:r>
        </a:p>
        <a:p>
          <a:r>
            <a:rPr lang="en-GB" dirty="0"/>
            <a:t>response</a:t>
          </a:r>
          <a:endParaRPr lang="en-US" dirty="0"/>
        </a:p>
      </dgm:t>
    </dgm:pt>
    <dgm:pt modelId="{689C2410-A2C3-4223-A4E4-9E49B88345BA}" type="parTrans" cxnId="{151528CD-015D-4E4C-9F53-8AEA1B1C33D1}">
      <dgm:prSet/>
      <dgm:spPr/>
      <dgm:t>
        <a:bodyPr/>
        <a:lstStyle/>
        <a:p>
          <a:endParaRPr lang="en-US"/>
        </a:p>
      </dgm:t>
    </dgm:pt>
    <dgm:pt modelId="{0A617421-5752-4162-BD16-A6518567ADCC}" type="sibTrans" cxnId="{151528CD-015D-4E4C-9F53-8AEA1B1C33D1}">
      <dgm:prSet/>
      <dgm:spPr/>
      <dgm:t>
        <a:bodyPr/>
        <a:lstStyle/>
        <a:p>
          <a:endParaRPr lang="en-US"/>
        </a:p>
      </dgm:t>
    </dgm:pt>
    <dgm:pt modelId="{A286FDAA-41D2-4C7D-9591-61BB3BA1670D}" type="pres">
      <dgm:prSet presAssocID="{BFB7DB6F-4F0C-475F-9459-CABEAF73044C}" presName="composite" presStyleCnt="0">
        <dgm:presLayoutVars>
          <dgm:chMax val="1"/>
          <dgm:dir/>
          <dgm:resizeHandles val="exact"/>
        </dgm:presLayoutVars>
      </dgm:prSet>
      <dgm:spPr/>
    </dgm:pt>
    <dgm:pt modelId="{D0887887-A7E0-470C-9305-5DF880417966}" type="pres">
      <dgm:prSet presAssocID="{BFB7DB6F-4F0C-475F-9459-CABEAF73044C}" presName="radial" presStyleCnt="0">
        <dgm:presLayoutVars>
          <dgm:animLvl val="ctr"/>
        </dgm:presLayoutVars>
      </dgm:prSet>
      <dgm:spPr/>
    </dgm:pt>
    <dgm:pt modelId="{8FC538E1-1922-4AB6-95B2-CB92BB78314F}" type="pres">
      <dgm:prSet presAssocID="{DD84064D-22D2-4A3D-8EB2-29E4604B36EC}" presName="centerShape" presStyleLbl="vennNode1" presStyleIdx="0" presStyleCnt="4"/>
      <dgm:spPr/>
    </dgm:pt>
    <dgm:pt modelId="{1005332A-25EF-4EA3-849F-6018FE998A21}" type="pres">
      <dgm:prSet presAssocID="{4D119C2A-3C9E-4D40-9298-C0607DF44671}" presName="node" presStyleLbl="vennNode1" presStyleIdx="1" presStyleCnt="4">
        <dgm:presLayoutVars>
          <dgm:bulletEnabled val="1"/>
        </dgm:presLayoutVars>
      </dgm:prSet>
      <dgm:spPr/>
    </dgm:pt>
    <dgm:pt modelId="{4902753A-B16C-4861-BF77-5F0C4014D842}" type="pres">
      <dgm:prSet presAssocID="{AFC4F4F9-BE28-4097-A6BF-73350ADC0035}" presName="node" presStyleLbl="vennNode1" presStyleIdx="2" presStyleCnt="4">
        <dgm:presLayoutVars>
          <dgm:bulletEnabled val="1"/>
        </dgm:presLayoutVars>
      </dgm:prSet>
      <dgm:spPr/>
    </dgm:pt>
    <dgm:pt modelId="{289B0C3F-2EE4-465F-8E7B-136AFF63EE86}" type="pres">
      <dgm:prSet presAssocID="{AE12EC1E-E4A6-4012-BAD3-5198D21F1F10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25FFE912-0011-470E-A580-87E7B529F982}" type="presOf" srcId="{4D119C2A-3C9E-4D40-9298-C0607DF44671}" destId="{1005332A-25EF-4EA3-849F-6018FE998A21}" srcOrd="0" destOrd="0" presId="urn:microsoft.com/office/officeart/2005/8/layout/radial3"/>
    <dgm:cxn modelId="{EEA83926-37D5-4499-93DE-8BCB97AFD40F}" type="presOf" srcId="{AE12EC1E-E4A6-4012-BAD3-5198D21F1F10}" destId="{289B0C3F-2EE4-465F-8E7B-136AFF63EE86}" srcOrd="0" destOrd="0" presId="urn:microsoft.com/office/officeart/2005/8/layout/radial3"/>
    <dgm:cxn modelId="{4AA68447-589E-467B-A1D9-8B5457357F94}" srcId="{DD84064D-22D2-4A3D-8EB2-29E4604B36EC}" destId="{4D119C2A-3C9E-4D40-9298-C0607DF44671}" srcOrd="0" destOrd="0" parTransId="{359E3C87-FCE5-4642-A6F9-7C8DFAE2D9EB}" sibTransId="{6078E348-12FD-4311-855A-DD91747FACC2}"/>
    <dgm:cxn modelId="{16876574-19DA-4DA3-B893-01C7D90B92CB}" type="presOf" srcId="{DD84064D-22D2-4A3D-8EB2-29E4604B36EC}" destId="{8FC538E1-1922-4AB6-95B2-CB92BB78314F}" srcOrd="0" destOrd="0" presId="urn:microsoft.com/office/officeart/2005/8/layout/radial3"/>
    <dgm:cxn modelId="{A1FD5D59-A632-4AD5-AC67-2918A786D464}" type="presOf" srcId="{BFB7DB6F-4F0C-475F-9459-CABEAF73044C}" destId="{A286FDAA-41D2-4C7D-9591-61BB3BA1670D}" srcOrd="0" destOrd="0" presId="urn:microsoft.com/office/officeart/2005/8/layout/radial3"/>
    <dgm:cxn modelId="{11CABA98-CFCB-4F5B-BDDC-2A88559A8FC3}" srcId="{BFB7DB6F-4F0C-475F-9459-CABEAF73044C}" destId="{DD84064D-22D2-4A3D-8EB2-29E4604B36EC}" srcOrd="0" destOrd="0" parTransId="{1A3C17B9-E3E6-4604-9A6C-309D2609F70F}" sibTransId="{4B849533-2BBB-429F-B084-DB43629E761F}"/>
    <dgm:cxn modelId="{6A7E26B9-0B71-4B1E-9DBE-203235D5F446}" srcId="{DD84064D-22D2-4A3D-8EB2-29E4604B36EC}" destId="{AFC4F4F9-BE28-4097-A6BF-73350ADC0035}" srcOrd="1" destOrd="0" parTransId="{3D0F3738-023E-4E01-9680-485BA8B4E8F2}" sibTransId="{3FF22F8D-3AA8-4AF4-9888-36BAC19B5DF5}"/>
    <dgm:cxn modelId="{151528CD-015D-4E4C-9F53-8AEA1B1C33D1}" srcId="{DD84064D-22D2-4A3D-8EB2-29E4604B36EC}" destId="{AE12EC1E-E4A6-4012-BAD3-5198D21F1F10}" srcOrd="2" destOrd="0" parTransId="{689C2410-A2C3-4223-A4E4-9E49B88345BA}" sibTransId="{0A617421-5752-4162-BD16-A6518567ADCC}"/>
    <dgm:cxn modelId="{B8B115DD-51E8-460A-990A-32F88E1C51DB}" type="presOf" srcId="{AFC4F4F9-BE28-4097-A6BF-73350ADC0035}" destId="{4902753A-B16C-4861-BF77-5F0C4014D842}" srcOrd="0" destOrd="0" presId="urn:microsoft.com/office/officeart/2005/8/layout/radial3"/>
    <dgm:cxn modelId="{FF0B75DB-6FD8-4A00-8A36-071BDEAD9B34}" type="presParOf" srcId="{A286FDAA-41D2-4C7D-9591-61BB3BA1670D}" destId="{D0887887-A7E0-470C-9305-5DF880417966}" srcOrd="0" destOrd="0" presId="urn:microsoft.com/office/officeart/2005/8/layout/radial3"/>
    <dgm:cxn modelId="{C794E10D-DFE8-416B-AD1B-4D03960B2900}" type="presParOf" srcId="{D0887887-A7E0-470C-9305-5DF880417966}" destId="{8FC538E1-1922-4AB6-95B2-CB92BB78314F}" srcOrd="0" destOrd="0" presId="urn:microsoft.com/office/officeart/2005/8/layout/radial3"/>
    <dgm:cxn modelId="{C57FF089-78D2-4FE6-B788-8A4F6E2971B9}" type="presParOf" srcId="{D0887887-A7E0-470C-9305-5DF880417966}" destId="{1005332A-25EF-4EA3-849F-6018FE998A21}" srcOrd="1" destOrd="0" presId="urn:microsoft.com/office/officeart/2005/8/layout/radial3"/>
    <dgm:cxn modelId="{07531B8B-D012-4387-A98B-F0BA748A008E}" type="presParOf" srcId="{D0887887-A7E0-470C-9305-5DF880417966}" destId="{4902753A-B16C-4861-BF77-5F0C4014D842}" srcOrd="2" destOrd="0" presId="urn:microsoft.com/office/officeart/2005/8/layout/radial3"/>
    <dgm:cxn modelId="{F2D0F44D-9B61-4A29-B517-CEA2777EDAB3}" type="presParOf" srcId="{D0887887-A7E0-470C-9305-5DF880417966}" destId="{289B0C3F-2EE4-465F-8E7B-136AFF63EE86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85A44-EE37-4F1A-ADC9-50B220397754}">
      <dsp:nvSpPr>
        <dsp:cNvPr id="0" name=""/>
        <dsp:cNvSpPr/>
      </dsp:nvSpPr>
      <dsp:spPr>
        <a:xfrm>
          <a:off x="674271" y="624152"/>
          <a:ext cx="3437470" cy="3437470"/>
        </a:xfrm>
        <a:prstGeom prst="blockArc">
          <a:avLst>
            <a:gd name="adj1" fmla="val 90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EAA07-34B5-4FF1-9E93-6A2DDFC7E6F6}">
      <dsp:nvSpPr>
        <dsp:cNvPr id="0" name=""/>
        <dsp:cNvSpPr/>
      </dsp:nvSpPr>
      <dsp:spPr>
        <a:xfrm>
          <a:off x="835505" y="750204"/>
          <a:ext cx="3115001" cy="3185366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2CAAE-5B5A-4943-A655-8B4512F88ABE}">
      <dsp:nvSpPr>
        <dsp:cNvPr id="0" name=""/>
        <dsp:cNvSpPr/>
      </dsp:nvSpPr>
      <dsp:spPr>
        <a:xfrm>
          <a:off x="674271" y="624152"/>
          <a:ext cx="3437470" cy="3437470"/>
        </a:xfrm>
        <a:prstGeom prst="blockArc">
          <a:avLst>
            <a:gd name="adj1" fmla="val 16200000"/>
            <a:gd name="adj2" fmla="val 1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6111D-B1EC-4086-B015-EF58CEF77EFF}">
      <dsp:nvSpPr>
        <dsp:cNvPr id="0" name=""/>
        <dsp:cNvSpPr/>
      </dsp:nvSpPr>
      <dsp:spPr>
        <a:xfrm>
          <a:off x="1519101" y="1518879"/>
          <a:ext cx="1747810" cy="1648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Outside</a:t>
          </a:r>
          <a:endParaRPr lang="en-US" sz="2500" kern="1200" dirty="0"/>
        </a:p>
      </dsp:txBody>
      <dsp:txXfrm>
        <a:off x="1775062" y="1760226"/>
        <a:ext cx="1235888" cy="1165323"/>
      </dsp:txXfrm>
    </dsp:sp>
    <dsp:sp modelId="{F5F4400E-26EC-4A71-948F-A9D45D316EAC}">
      <dsp:nvSpPr>
        <dsp:cNvPr id="0" name=""/>
        <dsp:cNvSpPr/>
      </dsp:nvSpPr>
      <dsp:spPr>
        <a:xfrm>
          <a:off x="1519103" y="-105227"/>
          <a:ext cx="1747806" cy="1538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Observation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-people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-Objects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-dialogue  </a:t>
          </a:r>
          <a:endParaRPr lang="en-US" sz="1400" kern="1200" dirty="0"/>
        </a:p>
      </dsp:txBody>
      <dsp:txXfrm>
        <a:off x="1775063" y="120085"/>
        <a:ext cx="1235886" cy="1087905"/>
      </dsp:txXfrm>
    </dsp:sp>
    <dsp:sp modelId="{C698ACF0-1BEF-4F17-AF9C-F81C7507BEE7}">
      <dsp:nvSpPr>
        <dsp:cNvPr id="0" name=""/>
        <dsp:cNvSpPr/>
      </dsp:nvSpPr>
      <dsp:spPr>
        <a:xfrm>
          <a:off x="3137147" y="2501626"/>
          <a:ext cx="1419571" cy="13613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Experience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-travel</a:t>
          </a:r>
          <a:endParaRPr lang="en-US" sz="1400" kern="1200" dirty="0"/>
        </a:p>
      </dsp:txBody>
      <dsp:txXfrm>
        <a:off x="3345038" y="2700994"/>
        <a:ext cx="1003789" cy="962635"/>
      </dsp:txXfrm>
    </dsp:sp>
    <dsp:sp modelId="{D104147C-DF7D-4700-9A7B-B909646732B3}">
      <dsp:nvSpPr>
        <dsp:cNvPr id="0" name=""/>
        <dsp:cNvSpPr/>
      </dsp:nvSpPr>
      <dsp:spPr>
        <a:xfrm>
          <a:off x="231305" y="2501626"/>
          <a:ext cx="1415549" cy="13613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Research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-biography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-events</a:t>
          </a:r>
        </a:p>
      </dsp:txBody>
      <dsp:txXfrm>
        <a:off x="438607" y="2700994"/>
        <a:ext cx="1000945" cy="962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538E1-1922-4AB6-95B2-CB92BB78314F}">
      <dsp:nvSpPr>
        <dsp:cNvPr id="0" name=""/>
        <dsp:cNvSpPr/>
      </dsp:nvSpPr>
      <dsp:spPr>
        <a:xfrm>
          <a:off x="972943" y="1286028"/>
          <a:ext cx="2698120" cy="26981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900" kern="1200" dirty="0"/>
            <a:t>inside</a:t>
          </a:r>
          <a:endParaRPr lang="en-US" sz="4900" kern="1200" dirty="0"/>
        </a:p>
      </dsp:txBody>
      <dsp:txXfrm>
        <a:off x="1368074" y="1681159"/>
        <a:ext cx="1907858" cy="1907858"/>
      </dsp:txXfrm>
    </dsp:sp>
    <dsp:sp modelId="{1005332A-25EF-4EA3-849F-6018FE998A21}">
      <dsp:nvSpPr>
        <dsp:cNvPr id="0" name=""/>
        <dsp:cNvSpPr/>
      </dsp:nvSpPr>
      <dsp:spPr>
        <a:xfrm>
          <a:off x="1647473" y="205179"/>
          <a:ext cx="1349060" cy="13490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Thoughts &amp; ideas</a:t>
          </a:r>
          <a:endParaRPr lang="en-US" sz="1500" kern="1200" dirty="0"/>
        </a:p>
      </dsp:txBody>
      <dsp:txXfrm>
        <a:off x="1845038" y="402744"/>
        <a:ext cx="953930" cy="953930"/>
      </dsp:txXfrm>
    </dsp:sp>
    <dsp:sp modelId="{4902753A-B16C-4861-BF77-5F0C4014D842}">
      <dsp:nvSpPr>
        <dsp:cNvPr id="0" name=""/>
        <dsp:cNvSpPr/>
      </dsp:nvSpPr>
      <dsp:spPr>
        <a:xfrm>
          <a:off x="3167676" y="2838248"/>
          <a:ext cx="1349060" cy="13490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feelings</a:t>
          </a:r>
          <a:endParaRPr lang="en-US" sz="1500" kern="1200" dirty="0"/>
        </a:p>
      </dsp:txBody>
      <dsp:txXfrm>
        <a:off x="3365241" y="3035813"/>
        <a:ext cx="953930" cy="953930"/>
      </dsp:txXfrm>
    </dsp:sp>
    <dsp:sp modelId="{289B0C3F-2EE4-465F-8E7B-136AFF63EE86}">
      <dsp:nvSpPr>
        <dsp:cNvPr id="0" name=""/>
        <dsp:cNvSpPr/>
      </dsp:nvSpPr>
      <dsp:spPr>
        <a:xfrm>
          <a:off x="127270" y="2838248"/>
          <a:ext cx="1349060" cy="13490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emotional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response</a:t>
          </a:r>
          <a:endParaRPr lang="en-US" sz="1500" kern="1200" dirty="0"/>
        </a:p>
      </dsp:txBody>
      <dsp:txXfrm>
        <a:off x="324835" y="3035813"/>
        <a:ext cx="953930" cy="953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80205-B349-4925-8508-261093934E8F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0D4A2-3B2A-49BA-87C7-0FFA50C76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2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0D4A2-3B2A-49BA-87C7-0FFA50C760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24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don’t</a:t>
            </a:r>
            <a:r>
              <a:rPr lang="en-GB" baseline="0" dirty="0"/>
              <a:t> need to be a writer to join this course. You can 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0D4A2-3B2A-49BA-87C7-0FFA50C760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3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F8F3-89CC-46A0-8B59-C1D896CFEB5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927E2122-86FD-47A7-BAE8-F52FD3ACE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5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F8F3-89CC-46A0-8B59-C1D896CFEB5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2122-86FD-47A7-BAE8-F52FD3ACE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7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F8F3-89CC-46A0-8B59-C1D896CFEB5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2122-86FD-47A7-BAE8-F52FD3ACE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6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F8F3-89CC-46A0-8B59-C1D896CFEB5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2122-86FD-47A7-BAE8-F52FD3ACE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1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266F8F3-89CC-46A0-8B59-C1D896CFEB5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927E2122-86FD-47A7-BAE8-F52FD3ACE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2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F8F3-89CC-46A0-8B59-C1D896CFEB5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2122-86FD-47A7-BAE8-F52FD3ACE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0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F8F3-89CC-46A0-8B59-C1D896CFEB5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2122-86FD-47A7-BAE8-F52FD3ACE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4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266F8F3-89CC-46A0-8B59-C1D896CFEB5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2122-86FD-47A7-BAE8-F52FD3ACE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5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F8F3-89CC-46A0-8B59-C1D896CFEB5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2122-86FD-47A7-BAE8-F52FD3ACE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5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F8F3-89CC-46A0-8B59-C1D896CFEB5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2122-86FD-47A7-BAE8-F52FD3ACE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1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F8F3-89CC-46A0-8B59-C1D896CFEB5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2122-86FD-47A7-BAE8-F52FD3ACE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4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266F8F3-89CC-46A0-8B59-C1D896CFEB5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927E2122-86FD-47A7-BAE8-F52FD3ACE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9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lassroom.google.com/c/NjI0MDk3ODgxMjAw?cjc=clw32ot" TargetMode="Externa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508" y="2062748"/>
            <a:ext cx="7772400" cy="994549"/>
          </a:xfrm>
        </p:spPr>
        <p:txBody>
          <a:bodyPr>
            <a:normAutofit/>
          </a:bodyPr>
          <a:lstStyle/>
          <a:p>
            <a:r>
              <a:rPr lang="en-GB" sz="6000" b="1" dirty="0"/>
              <a:t>Reading and Writing 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92" y="3045730"/>
            <a:ext cx="7560840" cy="1152128"/>
          </a:xfrm>
        </p:spPr>
        <p:txBody>
          <a:bodyPr>
            <a:normAutofit/>
          </a:bodyPr>
          <a:lstStyle/>
          <a:p>
            <a:pPr algn="ctr"/>
            <a:r>
              <a:rPr lang="en-GB" sz="5400" b="1" i="1" dirty="0"/>
              <a:t>Introduction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28247" y="4373893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By Hiwa Ali</a:t>
            </a:r>
          </a:p>
          <a:p>
            <a:pPr algn="ctr"/>
            <a:r>
              <a:rPr lang="en-GB" dirty="0"/>
              <a:t>PhD Course Design &amp; Creative Writing </a:t>
            </a:r>
          </a:p>
          <a:p>
            <a:pPr algn="ctr"/>
            <a:r>
              <a:rPr lang="en-GB" dirty="0"/>
              <a:t>Email: </a:t>
            </a:r>
            <a:r>
              <a:rPr lang="en-GB" dirty="0" err="1"/>
              <a:t>hewa.faqerasool@su.edu.krd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642139"/>
            <a:ext cx="3534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College of Languages </a:t>
            </a:r>
          </a:p>
          <a:p>
            <a:r>
              <a:rPr lang="en-GB" sz="2000" dirty="0"/>
              <a:t>Translation Department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674965"/>
            <a:ext cx="244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Lecture</a:t>
            </a:r>
            <a:r>
              <a:rPr lang="en-US" dirty="0"/>
              <a:t> no. 1</a:t>
            </a:r>
          </a:p>
          <a:p>
            <a:r>
              <a:rPr lang="en-GB" dirty="0"/>
              <a:t>Date: 18/09/ 2023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3548" y="5445224"/>
            <a:ext cx="8136904" cy="1152128"/>
          </a:xfrm>
          <a:prstGeom prst="roundRect">
            <a:avLst/>
          </a:prstGeom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dirty="0"/>
              <a:t>“Writing is an exploration. You start from nothing and learn as you go.”	E.L. Doctorow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53494"/>
            <a:ext cx="1681247" cy="166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41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Requirement (3)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14602"/>
          </a:xfrm>
        </p:spPr>
        <p:txBody>
          <a:bodyPr/>
          <a:lstStyle/>
          <a:p>
            <a:endParaRPr lang="en-GB" dirty="0"/>
          </a:p>
          <a:p>
            <a:r>
              <a:rPr lang="en-GB" sz="2800" dirty="0"/>
              <a:t>Use Google Classroom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Google Classroom Link: </a:t>
            </a:r>
            <a:r>
              <a:rPr lang="en-GB" sz="2800" dirty="0">
                <a:hlinkClick r:id="rId2"/>
              </a:rPr>
              <a:t>https://classroom.google.com/c/NjI0MDk3ODgxMjAw?cjc=clw32ot</a:t>
            </a:r>
            <a:endParaRPr lang="en-GB" sz="2800" dirty="0"/>
          </a:p>
          <a:p>
            <a:endParaRPr lang="en-GB" dirty="0"/>
          </a:p>
          <a:p>
            <a:r>
              <a:rPr lang="en-GB" sz="2800" dirty="0"/>
              <a:t>Download </a:t>
            </a:r>
            <a:r>
              <a:rPr lang="en-GB" sz="2800" b="1" dirty="0"/>
              <a:t>Padlet</a:t>
            </a:r>
            <a:r>
              <a:rPr lang="en-GB" sz="2800" dirty="0"/>
              <a:t>: </a:t>
            </a:r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68AF02-7488-1DA3-5984-BAE60C9A54A5}"/>
              </a:ext>
            </a:extLst>
          </p:cNvPr>
          <p:cNvSpPr txBox="1"/>
          <p:nvPr/>
        </p:nvSpPr>
        <p:spPr>
          <a:xfrm>
            <a:off x="6154453" y="1656863"/>
            <a:ext cx="32559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Class Code</a:t>
            </a:r>
          </a:p>
          <a:p>
            <a:pPr algn="ctr"/>
            <a:r>
              <a:rPr lang="en-US" sz="3200" b="1" dirty="0" err="1">
                <a:highlight>
                  <a:srgbClr val="FFFF00"/>
                </a:highlight>
              </a:rPr>
              <a:t>jcpodme</a:t>
            </a:r>
            <a:endParaRPr lang="en-US" sz="3200" b="1" dirty="0">
              <a:highlight>
                <a:srgbClr val="FFFF00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4140CB-54C0-DFAE-12FF-E248F52CBB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136" y="1268760"/>
            <a:ext cx="2944541" cy="1853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2F061A-B7EA-B3D0-238D-AE577FE77E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"/>
          <a:stretch/>
        </p:blipFill>
        <p:spPr>
          <a:xfrm>
            <a:off x="3957493" y="4653136"/>
            <a:ext cx="1229014" cy="127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33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Requirement (4)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 Students should keep a </a:t>
            </a:r>
            <a:r>
              <a:rPr lang="en-US" sz="4000" b="1" dirty="0">
                <a:solidFill>
                  <a:srgbClr val="C00000"/>
                </a:solidFill>
              </a:rPr>
              <a:t>portfolio</a:t>
            </a:r>
            <a:r>
              <a:rPr lang="en-US" sz="4000" dirty="0"/>
              <a:t> of the written work and the reviewed assignments.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64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475656" y="866201"/>
            <a:ext cx="6192688" cy="4644517"/>
          </a:xfrm>
        </p:spPr>
      </p:pic>
    </p:spTree>
    <p:extLst>
      <p:ext uri="{BB962C8B-B14F-4D97-AF65-F5344CB8AC3E}">
        <p14:creationId xmlns:p14="http://schemas.microsoft.com/office/powerpoint/2010/main" val="3873742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52C0A4-31C9-D3FB-5A79-AB175B2C3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" b="9893"/>
          <a:stretch/>
        </p:blipFill>
        <p:spPr>
          <a:xfrm rot="16200000">
            <a:off x="2231740" y="-747464"/>
            <a:ext cx="4680520" cy="83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53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should I record?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People</a:t>
            </a:r>
            <a:r>
              <a:rPr lang="en-GB" dirty="0"/>
              <a:t> </a:t>
            </a:r>
            <a:r>
              <a:rPr lang="en-US" dirty="0"/>
              <a:t>(look, act, dress, talk)</a:t>
            </a:r>
          </a:p>
          <a:p>
            <a:r>
              <a:rPr lang="en-GB" b="1" dirty="0"/>
              <a:t>Lists</a:t>
            </a:r>
            <a:r>
              <a:rPr lang="en-GB" dirty="0"/>
              <a:t> (favourite places, foods, films, music, words)</a:t>
            </a:r>
          </a:p>
          <a:p>
            <a:r>
              <a:rPr lang="en-GB" b="1" dirty="0"/>
              <a:t>Memories</a:t>
            </a:r>
            <a:r>
              <a:rPr lang="en-GB" dirty="0"/>
              <a:t> (childhood, teenage, adulthood, incidents)</a:t>
            </a:r>
            <a:endParaRPr lang="en-US" dirty="0"/>
          </a:p>
          <a:p>
            <a:r>
              <a:rPr lang="en-GB" b="1" dirty="0"/>
              <a:t>Other writings </a:t>
            </a:r>
            <a:r>
              <a:rPr lang="en-GB" dirty="0"/>
              <a:t>(make note of style and form)</a:t>
            </a:r>
          </a:p>
          <a:p>
            <a:r>
              <a:rPr lang="en-GB" b="1" dirty="0"/>
              <a:t>Objects</a:t>
            </a:r>
          </a:p>
          <a:p>
            <a:r>
              <a:rPr lang="en-GB" b="1" dirty="0"/>
              <a:t>Animals </a:t>
            </a:r>
          </a:p>
        </p:txBody>
      </p:sp>
    </p:spTree>
    <p:extLst>
      <p:ext uri="{BB962C8B-B14F-4D97-AF65-F5344CB8AC3E}">
        <p14:creationId xmlns:p14="http://schemas.microsoft.com/office/powerpoint/2010/main" val="410379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Requirement (5)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Keep a notebook in class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" b="5409"/>
          <a:stretch/>
        </p:blipFill>
        <p:spPr>
          <a:xfrm>
            <a:off x="1835697" y="2636912"/>
            <a:ext cx="5921424" cy="40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14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5"/>
            <a:ext cx="7772400" cy="1390867"/>
          </a:xfrm>
        </p:spPr>
        <p:txBody>
          <a:bodyPr/>
          <a:lstStyle/>
          <a:p>
            <a:pPr algn="ctr"/>
            <a:r>
              <a:rPr lang="en-GB" dirty="0"/>
              <a:t>COURSE BOOKs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4193D2-E3D6-D183-F072-8DA9CD454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163533"/>
            <a:ext cx="5715798" cy="5715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A562F9-17DC-03CD-EC6B-E346F8D9DB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57471"/>
            <a:ext cx="3291603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67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24328"/>
            <a:ext cx="7772400" cy="1609344"/>
          </a:xfrm>
        </p:spPr>
        <p:txBody>
          <a:bodyPr/>
          <a:lstStyle/>
          <a:p>
            <a:pPr algn="ctr"/>
            <a:r>
              <a:rPr lang="en-GB" dirty="0"/>
              <a:t>What are your concerns about </a:t>
            </a:r>
            <a:r>
              <a:rPr lang="en-GB" b="1" dirty="0"/>
              <a:t>Writing?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1879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Concerns (ex.2)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‘I don’t have anything to write about.’</a:t>
            </a:r>
          </a:p>
          <a:p>
            <a:r>
              <a:rPr lang="en-GB" sz="2800" dirty="0"/>
              <a:t>‘I can never find the time.’</a:t>
            </a:r>
          </a:p>
          <a:p>
            <a:r>
              <a:rPr lang="en-GB" sz="2800" dirty="0"/>
              <a:t>‘I start well but then I dry up.’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8159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9" y="492340"/>
            <a:ext cx="8995366" cy="599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1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Reasons?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3600" b="1" dirty="0"/>
          </a:p>
          <a:p>
            <a:pPr marL="0" indent="0" algn="ctr">
              <a:buNone/>
            </a:pPr>
            <a:r>
              <a:rPr lang="en-GB" sz="3600" b="1" dirty="0"/>
              <a:t>What are your reasons for studying writing &amp; reading? </a:t>
            </a:r>
          </a:p>
          <a:p>
            <a:pPr marL="0" indent="0" algn="ctr">
              <a:buNone/>
            </a:pPr>
            <a:endParaRPr lang="en-GB" sz="3600" b="1" dirty="0"/>
          </a:p>
          <a:p>
            <a:pPr marL="0" indent="0" algn="ctr">
              <a:buNone/>
            </a:pPr>
            <a:r>
              <a:rPr lang="en-GB" sz="3600" b="1" dirty="0"/>
              <a:t>(Discussion)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24365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can you use as a source?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200" dirty="0"/>
              <a:t>✓</a:t>
            </a:r>
            <a:r>
              <a:rPr lang="en-US" sz="2400" b="1" dirty="0"/>
              <a:t>From a personal experience</a:t>
            </a:r>
          </a:p>
          <a:p>
            <a:pPr marL="0" indent="0">
              <a:buNone/>
            </a:pPr>
            <a:r>
              <a:rPr lang="ja-JP" altLang="en-US" sz="2400" dirty="0"/>
              <a:t>✓ </a:t>
            </a:r>
            <a:r>
              <a:rPr lang="en-US" sz="2400" b="1" dirty="0"/>
              <a:t>From more gradual inspiration</a:t>
            </a:r>
          </a:p>
          <a:p>
            <a:pPr marL="0" indent="0">
              <a:buNone/>
            </a:pPr>
            <a:r>
              <a:rPr lang="ja-JP" altLang="en-US" sz="2400" dirty="0"/>
              <a:t>✓ </a:t>
            </a:r>
            <a:r>
              <a:rPr lang="en-US" sz="2400" b="1" dirty="0"/>
              <a:t>From an incident in the news</a:t>
            </a:r>
          </a:p>
          <a:p>
            <a:pPr marL="0" indent="0">
              <a:buNone/>
            </a:pPr>
            <a:r>
              <a:rPr lang="ja-JP" altLang="en-US" sz="2400" dirty="0"/>
              <a:t>✓ </a:t>
            </a:r>
            <a:r>
              <a:rPr lang="en-US" sz="2400" b="1" dirty="0"/>
              <a:t>From an anecdote that someone tells you</a:t>
            </a:r>
          </a:p>
          <a:p>
            <a:pPr marL="0" indent="0">
              <a:buNone/>
            </a:pPr>
            <a:r>
              <a:rPr lang="ja-JP" altLang="en-US" sz="2400" dirty="0"/>
              <a:t>✓ </a:t>
            </a:r>
            <a:r>
              <a:rPr lang="en-US" altLang="ja-JP" sz="2400" b="1" dirty="0"/>
              <a:t>Research</a:t>
            </a:r>
            <a:endParaRPr lang="en-US" sz="2400" b="1" dirty="0"/>
          </a:p>
          <a:p>
            <a:pPr marL="0" indent="0">
              <a:buNone/>
            </a:pPr>
            <a:endParaRPr lang="en-US" sz="2800" dirty="0"/>
          </a:p>
          <a:p>
            <a:pPr marL="0" indent="0" algn="r">
              <a:buNone/>
            </a:pPr>
            <a:r>
              <a:rPr lang="en-US" sz="2400" dirty="0"/>
              <a:t>(Creative Writing for Dummies, Maggie </a:t>
            </a:r>
            <a:r>
              <a:rPr lang="en-US" sz="2400" dirty="0" err="1"/>
              <a:t>Hammand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872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Sources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18199784"/>
              </p:ext>
            </p:extLst>
          </p:nvPr>
        </p:nvGraphicFramePr>
        <p:xfrm>
          <a:off x="4355976" y="1844824"/>
          <a:ext cx="478802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37269975"/>
              </p:ext>
            </p:extLst>
          </p:nvPr>
        </p:nvGraphicFramePr>
        <p:xfrm>
          <a:off x="0" y="1700808"/>
          <a:ext cx="464400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3131840" y="1556792"/>
            <a:ext cx="576065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5436096" y="1556792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593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Main focus of the course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920" y="1844824"/>
            <a:ext cx="7990656" cy="4050792"/>
          </a:xfrm>
        </p:spPr>
        <p:txBody>
          <a:bodyPr>
            <a:normAutofit/>
          </a:bodyPr>
          <a:lstStyle/>
          <a:p>
            <a:r>
              <a:rPr lang="en-US" sz="2800" dirty="0"/>
              <a:t>Writing effective sentences and paragraphs</a:t>
            </a:r>
          </a:p>
          <a:p>
            <a:r>
              <a:rPr lang="en-US" sz="2800" dirty="0"/>
              <a:t>Developing and organizing writing ideas</a:t>
            </a:r>
          </a:p>
          <a:p>
            <a:r>
              <a:rPr lang="en-US" sz="2800" dirty="0"/>
              <a:t>Sentence structure: Improving sentence writing </a:t>
            </a:r>
          </a:p>
          <a:p>
            <a:r>
              <a:rPr lang="en-GB" sz="2800" dirty="0"/>
              <a:t>Developing Mechanics:  language (Grammar and Vocabulary and punctuation).</a:t>
            </a:r>
          </a:p>
          <a:p>
            <a:r>
              <a:rPr lang="en-GB" sz="2800" dirty="0"/>
              <a:t>Developing reading skills</a:t>
            </a:r>
          </a:p>
          <a:p>
            <a:r>
              <a:rPr lang="en-GB" sz="2800" dirty="0"/>
              <a:t>Reading extensively  </a:t>
            </a:r>
          </a:p>
        </p:txBody>
      </p:sp>
    </p:spTree>
    <p:extLst>
      <p:ext uri="{BB962C8B-B14F-4D97-AF65-F5344CB8AC3E}">
        <p14:creationId xmlns:p14="http://schemas.microsoft.com/office/powerpoint/2010/main" val="83535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09714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1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Week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 Topic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</a:rPr>
                        <a:t> Introduction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2-3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Describing People: Identifying parts of paragraph </a:t>
                      </a:r>
                    </a:p>
                    <a:p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Learning words in context – using clues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3-4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Listing-Order Paragraphs (clustering): paragraph organisation</a:t>
                      </a:r>
                    </a:p>
                    <a:p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Understanding words with multiple meanings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5-6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Giving Instructions (listing):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paragraph organization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Previewing</a:t>
                      </a:r>
                      <a:endParaRPr lang="en-GB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Mid-term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6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8-9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Writing Descriptive Paragraphs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Making Inferences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2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10-11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Stating Reasons and Using Examples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Scanning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2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12-13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Expressing Opinion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Understanding differences between facts and opinions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Assignment  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Editing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Finals 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794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92" y="404664"/>
            <a:ext cx="8686800" cy="1143000"/>
          </a:xfrm>
        </p:spPr>
        <p:txBody>
          <a:bodyPr>
            <a:normAutofit/>
          </a:bodyPr>
          <a:lstStyle/>
          <a:p>
            <a:pPr lvl="0" algn="ctr"/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COURSE 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ASSESSMENT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CRITERIA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278840"/>
              </p:ext>
            </p:extLst>
          </p:nvPr>
        </p:nvGraphicFramePr>
        <p:xfrm>
          <a:off x="1115616" y="1412776"/>
          <a:ext cx="6612152" cy="454387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731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988">
                <a:tc>
                  <a:txBody>
                    <a:bodyPr/>
                    <a:lstStyle/>
                    <a:p>
                      <a:r>
                        <a:rPr lang="en-US" sz="2800" b="1" dirty="0">
                          <a:effectLst/>
                        </a:rPr>
                        <a:t>Method</a:t>
                      </a:r>
                      <a:endParaRPr lang="en-US" sz="2800" dirty="0">
                        <a:effectLst/>
                        <a:latin typeface="Arial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</a:rPr>
                        <a:t>Quantity</a:t>
                      </a:r>
                      <a:endParaRPr lang="en-US" sz="2800" dirty="0">
                        <a:effectLst/>
                        <a:latin typeface="Arial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</a:rPr>
                        <a:t>(%)</a:t>
                      </a:r>
                      <a:endParaRPr lang="en-US" sz="2800" dirty="0">
                        <a:effectLst/>
                        <a:latin typeface="Arial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077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 Participation &amp; </a:t>
                      </a:r>
                      <a:r>
                        <a:rPr lang="en-GB" sz="2400" dirty="0">
                          <a:effectLst/>
                        </a:rPr>
                        <a:t>collaboration</a:t>
                      </a:r>
                      <a:endParaRPr lang="en-US" sz="2400" dirty="0">
                        <a:effectLst/>
                        <a:latin typeface="Arial"/>
                      </a:endParaRPr>
                    </a:p>
                  </a:txBody>
                  <a:tcPr marL="19050" marR="19050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Arial"/>
                      </a:endParaRPr>
                    </a:p>
                  </a:txBody>
                  <a:tcPr marL="19050" marR="19050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5</a:t>
                      </a:r>
                      <a:endParaRPr lang="en-US" sz="2400" dirty="0">
                        <a:effectLst/>
                        <a:latin typeface="Arial"/>
                      </a:endParaRPr>
                    </a:p>
                  </a:txBody>
                  <a:tcPr marL="19050" marR="19050" marT="19050" marB="190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318"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</a:rPr>
                        <a:t> Notebook &amp; Portfolio</a:t>
                      </a:r>
                      <a:endParaRPr lang="en-US" sz="2400" dirty="0">
                        <a:effectLst/>
                        <a:latin typeface="Arial"/>
                      </a:endParaRPr>
                    </a:p>
                  </a:txBody>
                  <a:tcPr marL="19050" marR="19050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Arial"/>
                      </a:endParaRPr>
                    </a:p>
                  </a:txBody>
                  <a:tcPr marL="19050" marR="19050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5</a:t>
                      </a:r>
                      <a:endParaRPr lang="en-US" sz="2400" dirty="0">
                        <a:effectLst/>
                        <a:latin typeface="Arial"/>
                      </a:endParaRPr>
                    </a:p>
                  </a:txBody>
                  <a:tcPr marL="19050" marR="19050" marT="19050" marB="190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318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 Assignments &amp; Projects</a:t>
                      </a:r>
                      <a:endParaRPr lang="en-US" sz="2400" dirty="0">
                        <a:effectLst/>
                        <a:latin typeface="Arial"/>
                      </a:endParaRPr>
                    </a:p>
                  </a:txBody>
                  <a:tcPr marL="19050" marR="19050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2-3  </a:t>
                      </a:r>
                      <a:endParaRPr lang="en-US" sz="2400" dirty="0">
                        <a:effectLst/>
                        <a:latin typeface="Arial"/>
                      </a:endParaRPr>
                    </a:p>
                  </a:txBody>
                  <a:tcPr marL="19050" marR="19050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10</a:t>
                      </a:r>
                      <a:endParaRPr lang="en-US" sz="2400" dirty="0">
                        <a:effectLst/>
                        <a:latin typeface="Arial"/>
                      </a:endParaRPr>
                    </a:p>
                  </a:txBody>
                  <a:tcPr marL="19050" marR="19050" marT="19050" marB="190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318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 Midterm Exam</a:t>
                      </a:r>
                      <a:endParaRPr lang="en-US" sz="2400" dirty="0">
                        <a:effectLst/>
                        <a:latin typeface="Arial"/>
                      </a:endParaRPr>
                    </a:p>
                  </a:txBody>
                  <a:tcPr marL="19050" marR="19050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Arial"/>
                      </a:endParaRPr>
                    </a:p>
                  </a:txBody>
                  <a:tcPr marL="19050" marR="19050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20</a:t>
                      </a:r>
                      <a:endParaRPr lang="en-US" sz="2400" dirty="0">
                        <a:effectLst/>
                        <a:latin typeface="Arial"/>
                      </a:endParaRPr>
                    </a:p>
                  </a:txBody>
                  <a:tcPr marL="19050" marR="19050" marT="19050" marB="190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42">
                <a:tc>
                  <a:txBody>
                    <a:bodyPr/>
                    <a:lstStyle/>
                    <a:p>
                      <a:r>
                        <a:rPr lang="en-US" sz="2400" u="none" dirty="0">
                          <a:effectLst/>
                        </a:rPr>
                        <a:t> Final Exam </a:t>
                      </a:r>
                      <a:endParaRPr lang="en-US" sz="2400" u="none" dirty="0">
                        <a:effectLst/>
                        <a:latin typeface="Arial"/>
                      </a:endParaRPr>
                    </a:p>
                  </a:txBody>
                  <a:tcPr marL="19050" marR="19050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Arial"/>
                      </a:endParaRPr>
                    </a:p>
                  </a:txBody>
                  <a:tcPr marL="19050" marR="19050" marT="19050" marB="190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60</a:t>
                      </a:r>
                      <a:endParaRPr lang="en-US" sz="2400" dirty="0">
                        <a:effectLst/>
                        <a:latin typeface="Arial"/>
                      </a:endParaRPr>
                    </a:p>
                  </a:txBody>
                  <a:tcPr marL="19050" marR="19050" marT="19050" marB="190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830328"/>
                  </a:ext>
                </a:extLst>
              </a:tr>
              <a:tr h="821810">
                <a:tc gridSpan="2"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/>
                        </a:rPr>
                        <a:t>Total</a:t>
                      </a: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100%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500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5659-EA7B-0287-25C2-20C11F632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Keeping a journal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A39EE-1C1F-BEC5-FD5B-27BFEAF54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78263"/>
            <a:ext cx="7772400" cy="4050792"/>
          </a:xfrm>
        </p:spPr>
        <p:txBody>
          <a:bodyPr>
            <a:normAutofit/>
          </a:bodyPr>
          <a:lstStyle/>
          <a:p>
            <a:r>
              <a:rPr lang="en-US" sz="3200" dirty="0"/>
              <a:t>Note! Keeping a journal for extra marks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2728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Important things to do as a writer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000" b="1" dirty="0"/>
              <a:t>What are three most important things to do as a writer?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643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Requirement (1)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en-US" sz="4000" dirty="0"/>
              <a:t> Students are required to attend the classes.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38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Requirement (2)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en-US" sz="4000" dirty="0"/>
              <a:t> Participation and contribution</a:t>
            </a:r>
          </a:p>
          <a:p>
            <a:r>
              <a:rPr lang="en-GB" sz="4000" dirty="0"/>
              <a:t> Collaboration (pair work and pair review)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45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1504</TotalTime>
  <Words>542</Words>
  <Application>Microsoft Office PowerPoint</Application>
  <PresentationFormat>On-screen Show (4:3)</PresentationFormat>
  <Paragraphs>139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Rockwell</vt:lpstr>
      <vt:lpstr>Rockwell Condensed</vt:lpstr>
      <vt:lpstr>Wingdings</vt:lpstr>
      <vt:lpstr>Wood Type</vt:lpstr>
      <vt:lpstr>Reading and Writing </vt:lpstr>
      <vt:lpstr>Reasons?</vt:lpstr>
      <vt:lpstr>Main focus of the course </vt:lpstr>
      <vt:lpstr>PowerPoint Presentation</vt:lpstr>
      <vt:lpstr>COURSE ASSESSMENT CRITERIA </vt:lpstr>
      <vt:lpstr>Keeping a journal </vt:lpstr>
      <vt:lpstr>Important things to do as a writer</vt:lpstr>
      <vt:lpstr>Requirement (1)</vt:lpstr>
      <vt:lpstr>Requirement (2)</vt:lpstr>
      <vt:lpstr>Requirement (3)</vt:lpstr>
      <vt:lpstr>Requirement (4)</vt:lpstr>
      <vt:lpstr>PowerPoint Presentation</vt:lpstr>
      <vt:lpstr>PowerPoint Presentation</vt:lpstr>
      <vt:lpstr>What should I record?</vt:lpstr>
      <vt:lpstr>Requirement (5)</vt:lpstr>
      <vt:lpstr>COURSE BOOKs</vt:lpstr>
      <vt:lpstr>What are your concerns about Writing?</vt:lpstr>
      <vt:lpstr>Concerns (ex.2) </vt:lpstr>
      <vt:lpstr>PowerPoint Presentation</vt:lpstr>
      <vt:lpstr>What can you use as a source? 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Writing</dc:title>
  <dc:creator>Hiwa Ali</dc:creator>
  <cp:lastModifiedBy>CE</cp:lastModifiedBy>
  <cp:revision>76</cp:revision>
  <dcterms:created xsi:type="dcterms:W3CDTF">2017-02-08T08:17:36Z</dcterms:created>
  <dcterms:modified xsi:type="dcterms:W3CDTF">2023-11-06T16:14:26Z</dcterms:modified>
</cp:coreProperties>
</file>