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65" autoAdjust="0"/>
  </p:normalViewPr>
  <p:slideViewPr>
    <p:cSldViewPr>
      <p:cViewPr varScale="1">
        <p:scale>
          <a:sx n="79" d="100"/>
          <a:sy n="79" d="100"/>
        </p:scale>
        <p:origin x="133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A23ADB-7B81-4BC2-9B76-23D1A929B2E8}" type="datetimeFigureOut">
              <a:rPr lang="ar-IQ" smtClean="0"/>
              <a:t>13/10/1444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44A47DE-154F-4E26-830C-A3F09C1CF86E}" type="slidenum">
              <a:rPr lang="ar-IQ" smtClean="0"/>
              <a:t>‹#›</a:t>
            </a:fld>
            <a:endParaRPr lang="ar-IQ"/>
          </a:p>
        </p:txBody>
      </p:sp>
    </p:spTree>
    <p:extLst>
      <p:ext uri="{BB962C8B-B14F-4D97-AF65-F5344CB8AC3E}">
        <p14:creationId xmlns:p14="http://schemas.microsoft.com/office/powerpoint/2010/main" val="2374159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44A47DE-154F-4E26-830C-A3F09C1CF86E}" type="slidenum">
              <a:rPr lang="ar-IQ" smtClean="0"/>
              <a:t>13</a:t>
            </a:fld>
            <a:endParaRPr lang="ar-IQ"/>
          </a:p>
        </p:txBody>
      </p:sp>
    </p:spTree>
    <p:extLst>
      <p:ext uri="{BB962C8B-B14F-4D97-AF65-F5344CB8AC3E}">
        <p14:creationId xmlns:p14="http://schemas.microsoft.com/office/powerpoint/2010/main" val="364929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44A47DE-154F-4E26-830C-A3F09C1CF86E}" type="slidenum">
              <a:rPr lang="ar-IQ" smtClean="0"/>
              <a:t>14</a:t>
            </a:fld>
            <a:endParaRPr lang="ar-IQ"/>
          </a:p>
        </p:txBody>
      </p:sp>
    </p:spTree>
    <p:extLst>
      <p:ext uri="{BB962C8B-B14F-4D97-AF65-F5344CB8AC3E}">
        <p14:creationId xmlns:p14="http://schemas.microsoft.com/office/powerpoint/2010/main" val="3242236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1470025"/>
          </a:xfrm>
        </p:spPr>
        <p:txBody>
          <a:bodyPr/>
          <a:lstStyle/>
          <a:p>
            <a:pPr lvl="0" rtl="1">
              <a:lnSpc>
                <a:spcPct val="115000"/>
              </a:lnSpc>
              <a:spcBef>
                <a:spcPct val="20000"/>
              </a:spcBef>
              <a:spcAft>
                <a:spcPts val="1000"/>
              </a:spcAft>
            </a:pPr>
            <a:r>
              <a:rPr lang="ar-IQ" sz="3200" dirty="0">
                <a:solidFill>
                  <a:srgbClr val="FF0000"/>
                </a:solidFill>
                <a:latin typeface="Ali_K_Samik"/>
                <a:ea typeface="Calibri"/>
                <a:cs typeface="Ali_K_Samik" pitchFamily="2" charset="-78"/>
              </a:rPr>
              <a:t>تؤثي</a:t>
            </a:r>
            <a:r>
              <a:rPr lang="ar-IQ" sz="3200" dirty="0">
                <a:solidFill>
                  <a:srgbClr val="FF0000"/>
                </a:solidFill>
                <a:latin typeface="Ali_K_Samik"/>
                <a:ea typeface="Calibri"/>
                <a:cs typeface="Arial"/>
              </a:rPr>
              <a:t> </a:t>
            </a:r>
            <a:r>
              <a:rPr lang="ar-IQ" sz="3200" dirty="0">
                <a:solidFill>
                  <a:srgbClr val="FF0000"/>
                </a:solidFill>
                <a:latin typeface="Ali_K_Samik"/>
                <a:ea typeface="Calibri"/>
                <a:cs typeface="Ali_K_Samik" pitchFamily="2" charset="-78"/>
              </a:rPr>
              <a:t>بالة</a:t>
            </a:r>
            <a:r>
              <a:rPr lang="ar-IQ" sz="3200" dirty="0">
                <a:solidFill>
                  <a:srgbClr val="FF0000"/>
                </a:solidFill>
                <a:latin typeface="Ali_K_Samik"/>
                <a:ea typeface="Calibri"/>
                <a:cs typeface="Arial"/>
              </a:rPr>
              <a:t> : (</a:t>
            </a:r>
            <a:r>
              <a:rPr lang="en-US" sz="3200" dirty="0">
                <a:solidFill>
                  <a:srgbClr val="FF0000"/>
                </a:solidFill>
                <a:ea typeface="Calibri"/>
                <a:cs typeface="Ali_K_Samik"/>
              </a:rPr>
              <a:t>VOLLEBALL</a:t>
            </a:r>
            <a:r>
              <a:rPr lang="ar-IQ" sz="3200" dirty="0">
                <a:solidFill>
                  <a:srgbClr val="FF0000"/>
                </a:solidFill>
                <a:ea typeface="Calibri"/>
                <a:cs typeface="Ali_K_Samik"/>
              </a:rPr>
              <a:t>)</a:t>
            </a:r>
            <a:r>
              <a:rPr lang="en-US" sz="1100" dirty="0">
                <a:solidFill>
                  <a:srgbClr val="FF0000"/>
                </a:solidFill>
                <a:ea typeface="Calibri"/>
                <a:cs typeface="Arial"/>
              </a:rPr>
              <a:t/>
            </a:r>
            <a:br>
              <a:rPr lang="en-US" sz="1100" dirty="0">
                <a:solidFill>
                  <a:srgbClr val="FF0000"/>
                </a:solidFill>
                <a:ea typeface="Calibri"/>
                <a:cs typeface="Arial"/>
              </a:rPr>
            </a:br>
            <a:endParaRPr lang="ar-IQ" dirty="0">
              <a:solidFill>
                <a:srgbClr val="FF0000"/>
              </a:solidFill>
            </a:endParaRPr>
          </a:p>
        </p:txBody>
      </p:sp>
      <p:sp>
        <p:nvSpPr>
          <p:cNvPr id="3" name="Subtitle 2"/>
          <p:cNvSpPr>
            <a:spLocks noGrp="1"/>
          </p:cNvSpPr>
          <p:nvPr>
            <p:ph type="subTitle" idx="1"/>
          </p:nvPr>
        </p:nvSpPr>
        <p:spPr>
          <a:xfrm>
            <a:off x="1371600" y="1600200"/>
            <a:ext cx="6400800" cy="4876800"/>
          </a:xfrm>
        </p:spPr>
        <p:txBody>
          <a:bodyPr>
            <a:noAutofit/>
          </a:bodyPr>
          <a:lstStyle/>
          <a:p>
            <a:pPr algn="just" rtl="1">
              <a:lnSpc>
                <a:spcPct val="170000"/>
              </a:lnSpc>
              <a:spcAft>
                <a:spcPts val="1000"/>
              </a:spcAft>
            </a:pPr>
            <a:r>
              <a:rPr lang="ar-IQ" sz="2400" dirty="0" smtClean="0">
                <a:solidFill>
                  <a:schemeClr val="tx1"/>
                </a:solidFill>
                <a:ea typeface="Calibri"/>
                <a:cs typeface="Ali_K_Samik"/>
              </a:rPr>
              <a:t>بةيةكيَك </a:t>
            </a:r>
            <a:r>
              <a:rPr lang="ar-IQ" sz="2400" dirty="0">
                <a:solidFill>
                  <a:schemeClr val="tx1"/>
                </a:solidFill>
                <a:ea typeface="Calibri"/>
                <a:cs typeface="Ali_K_Samik"/>
              </a:rPr>
              <a:t>لة بةناو بانطترين ياري و وةرزشة ثيَشبرِكيَكاريةكان لة جيهان دادةندريَت ، بؤ يةكةم جار لة  ويلايةتة يةكطرتووةكاني ئةمريكا دةركةوتووة ، لة </a:t>
            </a:r>
            <a:r>
              <a:rPr lang="ar-IQ" sz="2400" dirty="0" smtClean="0">
                <a:solidFill>
                  <a:schemeClr val="tx1"/>
                </a:solidFill>
                <a:ea typeface="Calibri"/>
                <a:cs typeface="Ali_K_Samik"/>
              </a:rPr>
              <a:t>(</a:t>
            </a:r>
            <a:r>
              <a:rPr lang="en-US" sz="2400" dirty="0" smtClean="0">
                <a:solidFill>
                  <a:schemeClr val="tx1"/>
                </a:solidFill>
                <a:ea typeface="Calibri"/>
                <a:cs typeface="Ali_K_Samik"/>
              </a:rPr>
              <a:t>9</a:t>
            </a:r>
            <a:r>
              <a:rPr lang="ar-IQ" sz="2400" dirty="0" smtClean="0">
                <a:solidFill>
                  <a:schemeClr val="tx1"/>
                </a:solidFill>
                <a:ea typeface="Calibri"/>
                <a:cs typeface="Ali_K_Samik"/>
              </a:rPr>
              <a:t>ي </a:t>
            </a:r>
            <a:r>
              <a:rPr lang="ar-IQ" sz="2400" dirty="0">
                <a:solidFill>
                  <a:schemeClr val="tx1"/>
                </a:solidFill>
                <a:ea typeface="Calibri"/>
                <a:cs typeface="Ali_K_Samik"/>
              </a:rPr>
              <a:t>شةباتي </a:t>
            </a:r>
            <a:r>
              <a:rPr lang="en-US" sz="2400" dirty="0" smtClean="0">
                <a:solidFill>
                  <a:schemeClr val="tx1"/>
                </a:solidFill>
                <a:ea typeface="Calibri"/>
                <a:cs typeface="Ali_K_Samik"/>
              </a:rPr>
              <a:t>1895</a:t>
            </a:r>
            <a:r>
              <a:rPr lang="ar-IQ" sz="2400" dirty="0" smtClean="0">
                <a:solidFill>
                  <a:schemeClr val="tx1"/>
                </a:solidFill>
                <a:ea typeface="Calibri"/>
                <a:cs typeface="Ali_K_Samik"/>
              </a:rPr>
              <a:t>ز </a:t>
            </a:r>
            <a:r>
              <a:rPr lang="ar-IQ" sz="2400" dirty="0">
                <a:solidFill>
                  <a:schemeClr val="tx1"/>
                </a:solidFill>
                <a:ea typeface="Calibri"/>
                <a:cs typeface="Ali_K_Samik"/>
              </a:rPr>
              <a:t>) لة سةردةستي بةرِيَوةبةري جةستةيي لة يةكيَتي </a:t>
            </a:r>
            <a:r>
              <a:rPr lang="en-US" sz="2400" dirty="0">
                <a:solidFill>
                  <a:schemeClr val="tx1"/>
                </a:solidFill>
                <a:ea typeface="Calibri"/>
                <a:cs typeface="Ali_K_Samik"/>
              </a:rPr>
              <a:t>( YMCA) </a:t>
            </a:r>
            <a:r>
              <a:rPr lang="ar-IQ" sz="2400" dirty="0">
                <a:solidFill>
                  <a:schemeClr val="tx1"/>
                </a:solidFill>
                <a:ea typeface="Calibri"/>
                <a:cs typeface="Ali_K_Samik"/>
              </a:rPr>
              <a:t>كةناوي ( وليةم مورطان) بوو ياريةكي وةرزشي نويَي دروست كرد بة ناوي (مينتؤنيَت ) بؤ بةسةربردني كاتيَكي خؤش .لاي باشتربوو ئةم ياريية لةناو هؤلَةكان ئةنجام بدريَ وبةضةند ذمارةي ياريزانان . ئةم ياريية هةنديَ لة تايبةتمةنديةكاني لة ياري تيَنسي سةر زةوي و تؤثي دةست وةرطرتووة .</a:t>
            </a:r>
            <a:endParaRPr lang="en-US" sz="2400" dirty="0">
              <a:solidFill>
                <a:schemeClr val="tx1"/>
              </a:solidFill>
              <a:ea typeface="Calibri"/>
              <a:cs typeface="Arial"/>
            </a:endParaRPr>
          </a:p>
          <a:p>
            <a:pPr>
              <a:lnSpc>
                <a:spcPct val="170000"/>
              </a:lnSpc>
            </a:pPr>
            <a:endParaRPr lang="ar-IQ" sz="1800" dirty="0">
              <a:solidFill>
                <a:schemeClr val="tx1"/>
              </a:solidFill>
            </a:endParaRPr>
          </a:p>
        </p:txBody>
      </p:sp>
    </p:spTree>
    <p:extLst>
      <p:ext uri="{BB962C8B-B14F-4D97-AF65-F5344CB8AC3E}">
        <p14:creationId xmlns:p14="http://schemas.microsoft.com/office/powerpoint/2010/main" val="994280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
            <a:ext cx="7772400" cy="1470025"/>
          </a:xfrm>
        </p:spPr>
        <p:txBody>
          <a:bodyPr>
            <a:normAutofit fontScale="90000"/>
          </a:bodyPr>
          <a:lstStyle/>
          <a:p>
            <a:pPr marL="342900" lvl="0" indent="-342900" rtl="1">
              <a:lnSpc>
                <a:spcPct val="115000"/>
              </a:lnSpc>
              <a:spcAft>
                <a:spcPts val="1000"/>
              </a:spcAft>
              <a:buFont typeface="+mj-lt"/>
              <a:buAutoNum type="arabicPeriod"/>
            </a:pPr>
            <a:r>
              <a:rPr lang="ar-IQ" sz="4000" dirty="0">
                <a:solidFill>
                  <a:srgbClr val="FF0000"/>
                </a:solidFill>
                <a:ea typeface="Calibri"/>
                <a:cs typeface="Ali_K_Samik"/>
              </a:rPr>
              <a:t>ثؤلينكردني كارامة سةرةكيةكان لة سةر بنةماي جؤر </a:t>
            </a:r>
            <a:r>
              <a:rPr lang="ar-IQ" dirty="0">
                <a:ea typeface="Calibri"/>
                <a:cs typeface="Ali_K_Samik"/>
              </a:rPr>
              <a:t>:</a:t>
            </a:r>
            <a:r>
              <a:rPr lang="en-US" sz="3600" dirty="0">
                <a:ea typeface="Calibri"/>
                <a:cs typeface="Arial"/>
              </a:rPr>
              <a:t/>
            </a:r>
            <a:br>
              <a:rPr lang="en-US" sz="3600" dirty="0">
                <a:ea typeface="Calibri"/>
                <a:cs typeface="Arial"/>
              </a:rPr>
            </a:br>
            <a:endParaRPr lang="ar-IQ" dirty="0"/>
          </a:p>
        </p:txBody>
      </p:sp>
      <p:sp>
        <p:nvSpPr>
          <p:cNvPr id="3" name="Subtitle 2"/>
          <p:cNvSpPr>
            <a:spLocks noGrp="1"/>
          </p:cNvSpPr>
          <p:nvPr>
            <p:ph type="subTitle" idx="1"/>
          </p:nvPr>
        </p:nvSpPr>
        <p:spPr>
          <a:xfrm>
            <a:off x="914400" y="1524000"/>
            <a:ext cx="7010400" cy="42672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724687691"/>
              </p:ext>
            </p:extLst>
          </p:nvPr>
        </p:nvGraphicFramePr>
        <p:xfrm>
          <a:off x="1523998" y="3652869"/>
          <a:ext cx="5867401" cy="1528731"/>
        </p:xfrm>
        <a:graphic>
          <a:graphicData uri="http://schemas.openxmlformats.org/drawingml/2006/table">
            <a:tbl>
              <a:tblPr rtl="1" firstRow="1" firstCol="1" bandRow="1">
                <a:tableStyleId>{5C22544A-7EE6-4342-B048-85BDC9FD1C3A}</a:tableStyleId>
              </a:tblPr>
              <a:tblGrid>
                <a:gridCol w="1173205">
                  <a:extLst>
                    <a:ext uri="{9D8B030D-6E8A-4147-A177-3AD203B41FA5}">
                      <a16:colId xmlns:a16="http://schemas.microsoft.com/office/drawing/2014/main" val="20000"/>
                    </a:ext>
                  </a:extLst>
                </a:gridCol>
                <a:gridCol w="1277857">
                  <a:extLst>
                    <a:ext uri="{9D8B030D-6E8A-4147-A177-3AD203B41FA5}">
                      <a16:colId xmlns:a16="http://schemas.microsoft.com/office/drawing/2014/main" val="20001"/>
                    </a:ext>
                  </a:extLst>
                </a:gridCol>
                <a:gridCol w="1068552">
                  <a:extLst>
                    <a:ext uri="{9D8B030D-6E8A-4147-A177-3AD203B41FA5}">
                      <a16:colId xmlns:a16="http://schemas.microsoft.com/office/drawing/2014/main" val="20002"/>
                    </a:ext>
                  </a:extLst>
                </a:gridCol>
                <a:gridCol w="1078880">
                  <a:extLst>
                    <a:ext uri="{9D8B030D-6E8A-4147-A177-3AD203B41FA5}">
                      <a16:colId xmlns:a16="http://schemas.microsoft.com/office/drawing/2014/main" val="20003"/>
                    </a:ext>
                  </a:extLst>
                </a:gridCol>
                <a:gridCol w="1268907">
                  <a:extLst>
                    <a:ext uri="{9D8B030D-6E8A-4147-A177-3AD203B41FA5}">
                      <a16:colId xmlns:a16="http://schemas.microsoft.com/office/drawing/2014/main" val="20004"/>
                    </a:ext>
                  </a:extLst>
                </a:gridCol>
              </a:tblGrid>
              <a:tr h="614331">
                <a:tc>
                  <a:txBody>
                    <a:bodyPr/>
                    <a:lstStyle/>
                    <a:p>
                      <a:pPr algn="ctr" rtl="1">
                        <a:lnSpc>
                          <a:spcPct val="115000"/>
                        </a:lnSpc>
                        <a:spcAft>
                          <a:spcPts val="0"/>
                        </a:spcAft>
                      </a:pPr>
                      <a:r>
                        <a:rPr lang="ar-IQ" sz="1400" dirty="0">
                          <a:effectLst/>
                          <a:cs typeface="Ali_K_Samik" pitchFamily="2" charset="-78"/>
                        </a:rPr>
                        <a:t>كارامة بةرطريةكان</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بةرطري كردن لة يارطا</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ثيَشوازي لة ناردن</a:t>
                      </a:r>
                      <a:endParaRPr lang="en-US" sz="14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ديواري طيَرانةوة</a:t>
                      </a:r>
                      <a:endParaRPr lang="en-US" sz="14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 </a:t>
                      </a:r>
                      <a:endParaRPr lang="en-US" sz="140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0"/>
                  </a:ext>
                </a:extLst>
              </a:tr>
              <a:tr h="914400">
                <a:tc>
                  <a:txBody>
                    <a:bodyPr/>
                    <a:lstStyle/>
                    <a:p>
                      <a:pPr algn="ctr" rtl="1">
                        <a:lnSpc>
                          <a:spcPct val="115000"/>
                        </a:lnSpc>
                        <a:spcAft>
                          <a:spcPts val="0"/>
                        </a:spcAft>
                      </a:pPr>
                      <a:r>
                        <a:rPr lang="ar-IQ" sz="1400">
                          <a:effectLst/>
                          <a:cs typeface="Ali_K_Samik" pitchFamily="2" charset="-78"/>
                        </a:rPr>
                        <a:t>كارامة هيَرشبةرةكان</a:t>
                      </a:r>
                      <a:endParaRPr lang="en-US" sz="14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ناردن</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ليَداني كوشندة</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ئامادةكردن</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ديواري طيَرانةوة</a:t>
                      </a:r>
                      <a:endParaRPr lang="en-US" sz="1400" dirty="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88447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1470025"/>
          </a:xfrm>
        </p:spPr>
        <p:txBody>
          <a:bodyPr>
            <a:normAutofit/>
          </a:bodyPr>
          <a:lstStyle/>
          <a:p>
            <a:r>
              <a:rPr lang="ar-IQ" sz="3200" dirty="0">
                <a:solidFill>
                  <a:srgbClr val="FF0000"/>
                </a:solidFill>
                <a:ea typeface="Calibri"/>
                <a:cs typeface="Ali_K_Samik"/>
              </a:rPr>
              <a:t>ثؤلينكردني كارامة سةرةكيةكان لة سةر بنةماي ئةنجامدان :</a:t>
            </a:r>
            <a:endParaRPr lang="ar-IQ" sz="3200" dirty="0">
              <a:solidFill>
                <a:srgbClr val="FF0000"/>
              </a:solidFill>
            </a:endParaRPr>
          </a:p>
        </p:txBody>
      </p:sp>
      <p:sp>
        <p:nvSpPr>
          <p:cNvPr id="3" name="Subtitle 2"/>
          <p:cNvSpPr>
            <a:spLocks noGrp="1"/>
          </p:cNvSpPr>
          <p:nvPr>
            <p:ph type="subTitle" idx="1"/>
          </p:nvPr>
        </p:nvSpPr>
        <p:spPr>
          <a:xfrm>
            <a:off x="762000" y="1676400"/>
            <a:ext cx="7315200" cy="48768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901148216"/>
              </p:ext>
            </p:extLst>
          </p:nvPr>
        </p:nvGraphicFramePr>
        <p:xfrm>
          <a:off x="1066800" y="3652869"/>
          <a:ext cx="6629399" cy="1627950"/>
        </p:xfrm>
        <a:graphic>
          <a:graphicData uri="http://schemas.openxmlformats.org/drawingml/2006/table">
            <a:tbl>
              <a:tblPr rtl="1" firstRow="1" firstCol="1" bandRow="1">
                <a:tableStyleId>{5C22544A-7EE6-4342-B048-85BDC9FD1C3A}</a:tableStyleId>
              </a:tblPr>
              <a:tblGrid>
                <a:gridCol w="1192722">
                  <a:extLst>
                    <a:ext uri="{9D8B030D-6E8A-4147-A177-3AD203B41FA5}">
                      <a16:colId xmlns:a16="http://schemas.microsoft.com/office/drawing/2014/main" val="20000"/>
                    </a:ext>
                  </a:extLst>
                </a:gridCol>
                <a:gridCol w="981510">
                  <a:extLst>
                    <a:ext uri="{9D8B030D-6E8A-4147-A177-3AD203B41FA5}">
                      <a16:colId xmlns:a16="http://schemas.microsoft.com/office/drawing/2014/main" val="20001"/>
                    </a:ext>
                  </a:extLst>
                </a:gridCol>
                <a:gridCol w="1139371">
                  <a:extLst>
                    <a:ext uri="{9D8B030D-6E8A-4147-A177-3AD203B41FA5}">
                      <a16:colId xmlns:a16="http://schemas.microsoft.com/office/drawing/2014/main" val="20002"/>
                    </a:ext>
                  </a:extLst>
                </a:gridCol>
                <a:gridCol w="725719">
                  <a:extLst>
                    <a:ext uri="{9D8B030D-6E8A-4147-A177-3AD203B41FA5}">
                      <a16:colId xmlns:a16="http://schemas.microsoft.com/office/drawing/2014/main" val="20003"/>
                    </a:ext>
                  </a:extLst>
                </a:gridCol>
                <a:gridCol w="2590077">
                  <a:extLst>
                    <a:ext uri="{9D8B030D-6E8A-4147-A177-3AD203B41FA5}">
                      <a16:colId xmlns:a16="http://schemas.microsoft.com/office/drawing/2014/main" val="20004"/>
                    </a:ext>
                  </a:extLst>
                </a:gridCol>
              </a:tblGrid>
              <a:tr h="766731">
                <a:tc>
                  <a:txBody>
                    <a:bodyPr/>
                    <a:lstStyle/>
                    <a:p>
                      <a:pPr algn="ctr" rtl="1">
                        <a:lnSpc>
                          <a:spcPct val="115000"/>
                        </a:lnSpc>
                        <a:spcAft>
                          <a:spcPts val="0"/>
                        </a:spcAft>
                      </a:pPr>
                      <a:r>
                        <a:rPr lang="ar-IQ" sz="1400" dirty="0">
                          <a:solidFill>
                            <a:srgbClr val="FFFF00"/>
                          </a:solidFill>
                          <a:effectLst/>
                          <a:cs typeface="Ali_K_Samik" pitchFamily="2" charset="-78"/>
                        </a:rPr>
                        <a:t>بةيةك دةست</a:t>
                      </a:r>
                      <a:endParaRPr lang="en-US" sz="14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ناردن</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ليَداني كوشندة</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ئامادةكردن</a:t>
                      </a:r>
                      <a:endParaRPr lang="en-US" sz="14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بةرطري كردن لة يارطا بة يةك دةست  لة كةوتن</a:t>
                      </a:r>
                      <a:endParaRPr lang="en-US" sz="140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0"/>
                  </a:ext>
                </a:extLst>
              </a:tr>
              <a:tr h="861219">
                <a:tc>
                  <a:txBody>
                    <a:bodyPr/>
                    <a:lstStyle/>
                    <a:p>
                      <a:pPr algn="ctr" rtl="1">
                        <a:lnSpc>
                          <a:spcPct val="115000"/>
                        </a:lnSpc>
                        <a:spcAft>
                          <a:spcPts val="0"/>
                        </a:spcAft>
                      </a:pPr>
                      <a:r>
                        <a:rPr lang="ar-IQ" sz="1400" dirty="0">
                          <a:solidFill>
                            <a:srgbClr val="FFFF00"/>
                          </a:solidFill>
                          <a:effectLst/>
                          <a:cs typeface="Ali_K_Samik" pitchFamily="2" charset="-78"/>
                        </a:rPr>
                        <a:t>بة دوو دةست</a:t>
                      </a:r>
                      <a:endParaRPr lang="en-US" sz="14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ديواري طيَرانةوة</a:t>
                      </a:r>
                      <a:endParaRPr lang="en-US" sz="14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ثيَشوازي لة ناردن</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ئامادةكردن</a:t>
                      </a:r>
                      <a:endParaRPr lang="en-US" sz="14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dirty="0">
                          <a:effectLst/>
                          <a:cs typeface="Ali_K_Samik" pitchFamily="2" charset="-78"/>
                        </a:rPr>
                        <a:t>بةرطري كردن لة يارطا</a:t>
                      </a:r>
                      <a:endParaRPr lang="en-US" sz="1400" dirty="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94914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470025"/>
          </a:xfrm>
        </p:spPr>
        <p:txBody>
          <a:bodyPr>
            <a:normAutofit/>
          </a:bodyPr>
          <a:lstStyle/>
          <a:p>
            <a:pPr marL="342900" lvl="0" indent="-342900" algn="just" rtl="1">
              <a:lnSpc>
                <a:spcPct val="115000"/>
              </a:lnSpc>
              <a:spcAft>
                <a:spcPts val="1000"/>
              </a:spcAft>
              <a:buFont typeface="+mj-lt"/>
              <a:buAutoNum type="arabicPeriod"/>
            </a:pPr>
            <a:r>
              <a:rPr lang="ar-IQ" sz="3200" dirty="0">
                <a:solidFill>
                  <a:srgbClr val="FF0000"/>
                </a:solidFill>
                <a:ea typeface="Calibri"/>
                <a:cs typeface="Ali_K_Samik"/>
              </a:rPr>
              <a:t>ثؤلينكردني كارامة سةرةكيةكان لة سةر بنةماي باري جةستة :</a:t>
            </a:r>
            <a:r>
              <a:rPr lang="en-US" sz="3200" dirty="0">
                <a:solidFill>
                  <a:srgbClr val="FF0000"/>
                </a:solidFill>
                <a:ea typeface="Calibri"/>
                <a:cs typeface="Arial"/>
              </a:rPr>
              <a:t/>
            </a:r>
            <a:br>
              <a:rPr lang="en-US" sz="3200" dirty="0">
                <a:solidFill>
                  <a:srgbClr val="FF0000"/>
                </a:solidFill>
                <a:ea typeface="Calibri"/>
                <a:cs typeface="Arial"/>
              </a:rPr>
            </a:br>
            <a:endParaRPr lang="ar-IQ" sz="3200" dirty="0">
              <a:solidFill>
                <a:srgbClr val="FF0000"/>
              </a:solidFill>
            </a:endParaRPr>
          </a:p>
        </p:txBody>
      </p:sp>
      <p:sp>
        <p:nvSpPr>
          <p:cNvPr id="3" name="Subtitle 2"/>
          <p:cNvSpPr>
            <a:spLocks noGrp="1"/>
          </p:cNvSpPr>
          <p:nvPr>
            <p:ph type="subTitle" idx="1"/>
          </p:nvPr>
        </p:nvSpPr>
        <p:spPr>
          <a:xfrm>
            <a:off x="914400" y="1295400"/>
            <a:ext cx="7162800" cy="49530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867494117"/>
              </p:ext>
            </p:extLst>
          </p:nvPr>
        </p:nvGraphicFramePr>
        <p:xfrm>
          <a:off x="1295399" y="3547713"/>
          <a:ext cx="6324601" cy="1710087"/>
        </p:xfrm>
        <a:graphic>
          <a:graphicData uri="http://schemas.openxmlformats.org/drawingml/2006/table">
            <a:tbl>
              <a:tblPr rtl="1" firstRow="1" firstCol="1" bandRow="1">
                <a:tableStyleId>{5C22544A-7EE6-4342-B048-85BDC9FD1C3A}</a:tableStyleId>
              </a:tblPr>
              <a:tblGrid>
                <a:gridCol w="1137884">
                  <a:extLst>
                    <a:ext uri="{9D8B030D-6E8A-4147-A177-3AD203B41FA5}">
                      <a16:colId xmlns:a16="http://schemas.microsoft.com/office/drawing/2014/main" val="20000"/>
                    </a:ext>
                  </a:extLst>
                </a:gridCol>
                <a:gridCol w="936384">
                  <a:extLst>
                    <a:ext uri="{9D8B030D-6E8A-4147-A177-3AD203B41FA5}">
                      <a16:colId xmlns:a16="http://schemas.microsoft.com/office/drawing/2014/main" val="20001"/>
                    </a:ext>
                  </a:extLst>
                </a:gridCol>
                <a:gridCol w="1086986">
                  <a:extLst>
                    <a:ext uri="{9D8B030D-6E8A-4147-A177-3AD203B41FA5}">
                      <a16:colId xmlns:a16="http://schemas.microsoft.com/office/drawing/2014/main" val="20002"/>
                    </a:ext>
                  </a:extLst>
                </a:gridCol>
                <a:gridCol w="692352">
                  <a:extLst>
                    <a:ext uri="{9D8B030D-6E8A-4147-A177-3AD203B41FA5}">
                      <a16:colId xmlns:a16="http://schemas.microsoft.com/office/drawing/2014/main" val="20003"/>
                    </a:ext>
                  </a:extLst>
                </a:gridCol>
                <a:gridCol w="617052">
                  <a:extLst>
                    <a:ext uri="{9D8B030D-6E8A-4147-A177-3AD203B41FA5}">
                      <a16:colId xmlns:a16="http://schemas.microsoft.com/office/drawing/2014/main" val="20004"/>
                    </a:ext>
                  </a:extLst>
                </a:gridCol>
                <a:gridCol w="1853943">
                  <a:extLst>
                    <a:ext uri="{9D8B030D-6E8A-4147-A177-3AD203B41FA5}">
                      <a16:colId xmlns:a16="http://schemas.microsoft.com/office/drawing/2014/main" val="20005"/>
                    </a:ext>
                  </a:extLst>
                </a:gridCol>
              </a:tblGrid>
              <a:tr h="719487">
                <a:tc>
                  <a:txBody>
                    <a:bodyPr/>
                    <a:lstStyle/>
                    <a:p>
                      <a:pPr algn="ctr" rtl="1">
                        <a:lnSpc>
                          <a:spcPct val="115000"/>
                        </a:lnSpc>
                        <a:spcAft>
                          <a:spcPts val="0"/>
                        </a:spcAft>
                      </a:pPr>
                      <a:r>
                        <a:rPr lang="ar-IQ" sz="1200" dirty="0">
                          <a:solidFill>
                            <a:srgbClr val="FFFF00"/>
                          </a:solidFill>
                          <a:effectLst/>
                          <a:cs typeface="Ali_K_Samik" pitchFamily="2" charset="-78"/>
                        </a:rPr>
                        <a:t>لةجيَطري </a:t>
                      </a:r>
                      <a:endParaRPr lang="en-US" sz="11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ئامادةكردن</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ثيَشوازي لة ناردن</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ناردن</a:t>
                      </a:r>
                      <a:endParaRPr lang="en-US" sz="1100">
                        <a:effectLst/>
                        <a:latin typeface="Calibri"/>
                        <a:ea typeface="Calibri"/>
                        <a:cs typeface="Ali_K_Samik" pitchFamily="2" charset="-78"/>
                      </a:endParaRPr>
                    </a:p>
                  </a:txBody>
                  <a:tcPr marL="68580" marR="68580" marT="0" marB="0"/>
                </a:tc>
                <a:tc gridSpan="2">
                  <a:txBody>
                    <a:bodyPr/>
                    <a:lstStyle/>
                    <a:p>
                      <a:pPr algn="ctr" rtl="1">
                        <a:lnSpc>
                          <a:spcPct val="115000"/>
                        </a:lnSpc>
                        <a:spcAft>
                          <a:spcPts val="0"/>
                        </a:spcAft>
                      </a:pPr>
                      <a:r>
                        <a:rPr lang="ar-IQ" sz="1200">
                          <a:effectLst/>
                          <a:cs typeface="Ali_K_Samik" pitchFamily="2" charset="-78"/>
                        </a:rPr>
                        <a:t>بةرطري كردن لة يارطا </a:t>
                      </a:r>
                      <a:endParaRPr lang="en-US" sz="1100">
                        <a:effectLst/>
                        <a:latin typeface="Calibri"/>
                        <a:ea typeface="Calibri"/>
                        <a:cs typeface="Ali_K_Samik" pitchFamily="2" charset="-78"/>
                      </a:endParaRPr>
                    </a:p>
                  </a:txBody>
                  <a:tcPr marL="68580" marR="68580" marT="0" marB="0"/>
                </a:tc>
                <a:tc hMerge="1">
                  <a:txBody>
                    <a:bodyPr/>
                    <a:lstStyle/>
                    <a:p>
                      <a:pPr rtl="1"/>
                      <a:endParaRPr lang="ar-IQ"/>
                    </a:p>
                  </a:txBody>
                  <a:tcPr/>
                </a:tc>
                <a:extLst>
                  <a:ext uri="{0D108BD9-81ED-4DB2-BD59-A6C34878D82A}">
                    <a16:rowId xmlns:a16="http://schemas.microsoft.com/office/drawing/2014/main" val="10000"/>
                  </a:ext>
                </a:extLst>
              </a:tr>
              <a:tr h="990600">
                <a:tc>
                  <a:txBody>
                    <a:bodyPr/>
                    <a:lstStyle/>
                    <a:p>
                      <a:pPr algn="ctr" rtl="1">
                        <a:lnSpc>
                          <a:spcPct val="115000"/>
                        </a:lnSpc>
                        <a:spcAft>
                          <a:spcPts val="0"/>
                        </a:spcAft>
                      </a:pPr>
                      <a:r>
                        <a:rPr lang="ar-IQ" sz="1200" dirty="0">
                          <a:solidFill>
                            <a:srgbClr val="FFFF00"/>
                          </a:solidFill>
                          <a:effectLst/>
                          <a:cs typeface="Ali_K_Samik" pitchFamily="2" charset="-78"/>
                        </a:rPr>
                        <a:t>لة جولَةوة</a:t>
                      </a:r>
                      <a:endParaRPr lang="en-US" sz="11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ليَداني كوشندة</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ناردني كوشندة</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ئامادةكردن بة بازدان </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ديواري طيَرانةوة</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بةرطري كردن لة يارطا بة تةقلة ليَدان بؤ لايةك  يان  (غطس) كردن</a:t>
                      </a:r>
                      <a:endParaRPr lang="en-US" sz="1100" dirty="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04065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772400" cy="1470025"/>
          </a:xfrm>
        </p:spPr>
        <p:txBody>
          <a:bodyPr>
            <a:normAutofit/>
          </a:bodyPr>
          <a:lstStyle/>
          <a:p>
            <a:pPr marL="342900" lvl="0" indent="-342900" algn="just" rtl="1">
              <a:lnSpc>
                <a:spcPct val="115000"/>
              </a:lnSpc>
              <a:spcAft>
                <a:spcPts val="1000"/>
              </a:spcAft>
              <a:buFont typeface="+mj-lt"/>
              <a:buAutoNum type="arabicPeriod"/>
            </a:pPr>
            <a:r>
              <a:rPr lang="ar-IQ" sz="2800" dirty="0">
                <a:solidFill>
                  <a:srgbClr val="FF0000"/>
                </a:solidFill>
                <a:ea typeface="Calibri"/>
                <a:cs typeface="Ali_K_Samik"/>
              </a:rPr>
              <a:t>ثؤلينكردني كارامة سةرةكيةكان لة سةر بنةماي شويَني ئةنجامدان :</a:t>
            </a:r>
            <a:r>
              <a:rPr lang="en-US" sz="2800" dirty="0">
                <a:solidFill>
                  <a:srgbClr val="FF0000"/>
                </a:solidFill>
                <a:ea typeface="Calibri"/>
                <a:cs typeface="Arial"/>
              </a:rPr>
              <a:t/>
            </a:r>
            <a:br>
              <a:rPr lang="en-US" sz="2800" dirty="0">
                <a:solidFill>
                  <a:srgbClr val="FF0000"/>
                </a:solidFill>
                <a:ea typeface="Calibri"/>
                <a:cs typeface="Arial"/>
              </a:rPr>
            </a:br>
            <a:endParaRPr lang="ar-IQ" sz="2800" dirty="0">
              <a:solidFill>
                <a:srgbClr val="FF0000"/>
              </a:solidFill>
            </a:endParaRPr>
          </a:p>
        </p:txBody>
      </p:sp>
      <p:sp>
        <p:nvSpPr>
          <p:cNvPr id="3" name="Subtitle 2"/>
          <p:cNvSpPr>
            <a:spLocks noGrp="1"/>
          </p:cNvSpPr>
          <p:nvPr>
            <p:ph type="subTitle" idx="1"/>
          </p:nvPr>
        </p:nvSpPr>
        <p:spPr>
          <a:xfrm>
            <a:off x="1371600" y="1295400"/>
            <a:ext cx="6400800" cy="53340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959743368"/>
              </p:ext>
            </p:extLst>
          </p:nvPr>
        </p:nvGraphicFramePr>
        <p:xfrm>
          <a:off x="1371600" y="3547713"/>
          <a:ext cx="6400800" cy="1551750"/>
        </p:xfrm>
        <a:graphic>
          <a:graphicData uri="http://schemas.openxmlformats.org/drawingml/2006/table">
            <a:tbl>
              <a:tblPr rtl="1" firstRow="1" firstCol="1" bandRow="1">
                <a:tableStyleId>{5C22544A-7EE6-4342-B048-85BDC9FD1C3A}</a:tableStyleId>
              </a:tblPr>
              <a:tblGrid>
                <a:gridCol w="1137884">
                  <a:extLst>
                    <a:ext uri="{9D8B030D-6E8A-4147-A177-3AD203B41FA5}">
                      <a16:colId xmlns:a16="http://schemas.microsoft.com/office/drawing/2014/main" val="20000"/>
                    </a:ext>
                  </a:extLst>
                </a:gridCol>
                <a:gridCol w="936384">
                  <a:extLst>
                    <a:ext uri="{9D8B030D-6E8A-4147-A177-3AD203B41FA5}">
                      <a16:colId xmlns:a16="http://schemas.microsoft.com/office/drawing/2014/main" val="20001"/>
                    </a:ext>
                  </a:extLst>
                </a:gridCol>
                <a:gridCol w="1086987">
                  <a:extLst>
                    <a:ext uri="{9D8B030D-6E8A-4147-A177-3AD203B41FA5}">
                      <a16:colId xmlns:a16="http://schemas.microsoft.com/office/drawing/2014/main" val="20002"/>
                    </a:ext>
                  </a:extLst>
                </a:gridCol>
                <a:gridCol w="692352">
                  <a:extLst>
                    <a:ext uri="{9D8B030D-6E8A-4147-A177-3AD203B41FA5}">
                      <a16:colId xmlns:a16="http://schemas.microsoft.com/office/drawing/2014/main" val="20003"/>
                    </a:ext>
                  </a:extLst>
                </a:gridCol>
                <a:gridCol w="522924">
                  <a:extLst>
                    <a:ext uri="{9D8B030D-6E8A-4147-A177-3AD203B41FA5}">
                      <a16:colId xmlns:a16="http://schemas.microsoft.com/office/drawing/2014/main" val="20004"/>
                    </a:ext>
                  </a:extLst>
                </a:gridCol>
                <a:gridCol w="2024269">
                  <a:extLst>
                    <a:ext uri="{9D8B030D-6E8A-4147-A177-3AD203B41FA5}">
                      <a16:colId xmlns:a16="http://schemas.microsoft.com/office/drawing/2014/main" val="20005"/>
                    </a:ext>
                  </a:extLst>
                </a:gridCol>
              </a:tblGrid>
              <a:tr h="719487">
                <a:tc>
                  <a:txBody>
                    <a:bodyPr/>
                    <a:lstStyle/>
                    <a:p>
                      <a:pPr algn="ctr" rtl="1">
                        <a:lnSpc>
                          <a:spcPct val="115000"/>
                        </a:lnSpc>
                        <a:spcAft>
                          <a:spcPts val="0"/>
                        </a:spcAft>
                      </a:pPr>
                      <a:r>
                        <a:rPr lang="ar-IQ" sz="1200" dirty="0">
                          <a:effectLst/>
                          <a:cs typeface="Ali_K_Samik" pitchFamily="2" charset="-78"/>
                        </a:rPr>
                        <a:t>ناوياريطا</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ئامادةكردن</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ثيَشوازي لة ناردن</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ليَداني كوشندة</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ديواري بةرطري</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بةرطري كردن لة يارطا</a:t>
                      </a:r>
                      <a:endParaRPr lang="en-US" sz="1100" dirty="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0"/>
                  </a:ext>
                </a:extLst>
              </a:tr>
              <a:tr h="832263">
                <a:tc>
                  <a:txBody>
                    <a:bodyPr/>
                    <a:lstStyle/>
                    <a:p>
                      <a:pPr algn="ctr" rtl="1">
                        <a:lnSpc>
                          <a:spcPct val="115000"/>
                        </a:lnSpc>
                        <a:spcAft>
                          <a:spcPts val="0"/>
                        </a:spcAft>
                      </a:pPr>
                      <a:r>
                        <a:rPr lang="ar-IQ" sz="1200">
                          <a:effectLst/>
                          <a:cs typeface="Ali_K_Samik" pitchFamily="2" charset="-78"/>
                        </a:rPr>
                        <a:t>دةرةوةي ياريطا</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ليَداني كوشندة</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ناردن</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ئامادةكردن </a:t>
                      </a:r>
                      <a:endParaRPr lang="en-US" sz="1100">
                        <a:effectLst/>
                        <a:latin typeface="Calibri"/>
                        <a:ea typeface="Calibri"/>
                        <a:cs typeface="Ali_K_Samik" pitchFamily="2" charset="-78"/>
                      </a:endParaRPr>
                    </a:p>
                  </a:txBody>
                  <a:tcPr marL="68580" marR="68580" marT="0" marB="0"/>
                </a:tc>
                <a:tc gridSpan="2">
                  <a:txBody>
                    <a:bodyPr/>
                    <a:lstStyle/>
                    <a:p>
                      <a:pPr algn="ctr" rtl="1">
                        <a:lnSpc>
                          <a:spcPct val="115000"/>
                        </a:lnSpc>
                        <a:spcAft>
                          <a:spcPts val="0"/>
                        </a:spcAft>
                      </a:pPr>
                      <a:r>
                        <a:rPr lang="ar-IQ" sz="1200" dirty="0">
                          <a:effectLst/>
                          <a:cs typeface="Ali_K_Samik" pitchFamily="2" charset="-78"/>
                        </a:rPr>
                        <a:t>بةرطري كردن لة يارطا</a:t>
                      </a:r>
                      <a:endParaRPr lang="en-US" sz="1100" dirty="0">
                        <a:effectLst/>
                        <a:latin typeface="Calibri"/>
                        <a:ea typeface="Calibri"/>
                        <a:cs typeface="Ali_K_Samik" pitchFamily="2" charset="-78"/>
                      </a:endParaRPr>
                    </a:p>
                  </a:txBody>
                  <a:tcPr marL="68580" marR="68580" marT="0" marB="0"/>
                </a:tc>
                <a:tc hMerge="1">
                  <a:txBody>
                    <a:bodyPr/>
                    <a:lstStyle/>
                    <a:p>
                      <a:pPr rtl="1"/>
                      <a:endParaRPr lang="ar-IQ"/>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40688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Autofit/>
          </a:bodyPr>
          <a:lstStyle/>
          <a:p>
            <a:pPr marL="342900" lvl="0" indent="-342900" algn="r" rtl="1">
              <a:lnSpc>
                <a:spcPct val="115000"/>
              </a:lnSpc>
              <a:spcAft>
                <a:spcPts val="1000"/>
              </a:spcAft>
              <a:buFont typeface="+mj-lt"/>
              <a:buAutoNum type="arabicPeriod"/>
            </a:pPr>
            <a:r>
              <a:rPr lang="ar-IQ" sz="2800" dirty="0">
                <a:ea typeface="Calibri"/>
                <a:cs typeface="Ali_K_Samik"/>
              </a:rPr>
              <a:t>ثؤلينكردني كارامة سةرةكيةكان لة سةر بنةماي نزيكي و دووري  لة تؤر </a:t>
            </a:r>
            <a:r>
              <a:rPr lang="en-US" sz="2800" dirty="0">
                <a:ea typeface="Calibri"/>
                <a:cs typeface="Arial"/>
              </a:rPr>
              <a:t/>
            </a:r>
            <a:br>
              <a:rPr lang="en-US" sz="2800" dirty="0">
                <a:ea typeface="Calibri"/>
                <a:cs typeface="Arial"/>
              </a:rPr>
            </a:br>
            <a:endParaRPr lang="ar-IQ" sz="2800" dirty="0"/>
          </a:p>
        </p:txBody>
      </p:sp>
      <p:sp>
        <p:nvSpPr>
          <p:cNvPr id="3" name="Subtitle 2"/>
          <p:cNvSpPr>
            <a:spLocks noGrp="1"/>
          </p:cNvSpPr>
          <p:nvPr>
            <p:ph type="subTitle" idx="1"/>
          </p:nvPr>
        </p:nvSpPr>
        <p:spPr>
          <a:xfrm>
            <a:off x="914400" y="2057400"/>
            <a:ext cx="7315200" cy="45720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211677543"/>
              </p:ext>
            </p:extLst>
          </p:nvPr>
        </p:nvGraphicFramePr>
        <p:xfrm>
          <a:off x="1143001" y="3564350"/>
          <a:ext cx="6934198" cy="1627950"/>
        </p:xfrm>
        <a:graphic>
          <a:graphicData uri="http://schemas.openxmlformats.org/drawingml/2006/table">
            <a:tbl>
              <a:tblPr rtl="1" firstRow="1" firstCol="1" bandRow="1">
                <a:tableStyleId>{5C22544A-7EE6-4342-B048-85BDC9FD1C3A}</a:tableStyleId>
              </a:tblPr>
              <a:tblGrid>
                <a:gridCol w="865628">
                  <a:extLst>
                    <a:ext uri="{9D8B030D-6E8A-4147-A177-3AD203B41FA5}">
                      <a16:colId xmlns:a16="http://schemas.microsoft.com/office/drawing/2014/main" val="20000"/>
                    </a:ext>
                  </a:extLst>
                </a:gridCol>
                <a:gridCol w="856491">
                  <a:extLst>
                    <a:ext uri="{9D8B030D-6E8A-4147-A177-3AD203B41FA5}">
                      <a16:colId xmlns:a16="http://schemas.microsoft.com/office/drawing/2014/main" val="20001"/>
                    </a:ext>
                  </a:extLst>
                </a:gridCol>
                <a:gridCol w="1112520">
                  <a:extLst>
                    <a:ext uri="{9D8B030D-6E8A-4147-A177-3AD203B41FA5}">
                      <a16:colId xmlns:a16="http://schemas.microsoft.com/office/drawing/2014/main" val="20002"/>
                    </a:ext>
                  </a:extLst>
                </a:gridCol>
                <a:gridCol w="1714495">
                  <a:extLst>
                    <a:ext uri="{9D8B030D-6E8A-4147-A177-3AD203B41FA5}">
                      <a16:colId xmlns:a16="http://schemas.microsoft.com/office/drawing/2014/main" val="20003"/>
                    </a:ext>
                  </a:extLst>
                </a:gridCol>
                <a:gridCol w="975743">
                  <a:extLst>
                    <a:ext uri="{9D8B030D-6E8A-4147-A177-3AD203B41FA5}">
                      <a16:colId xmlns:a16="http://schemas.microsoft.com/office/drawing/2014/main" val="20004"/>
                    </a:ext>
                  </a:extLst>
                </a:gridCol>
                <a:gridCol w="1409321">
                  <a:extLst>
                    <a:ext uri="{9D8B030D-6E8A-4147-A177-3AD203B41FA5}">
                      <a16:colId xmlns:a16="http://schemas.microsoft.com/office/drawing/2014/main" val="20005"/>
                    </a:ext>
                  </a:extLst>
                </a:gridCol>
              </a:tblGrid>
              <a:tr h="702850">
                <a:tc>
                  <a:txBody>
                    <a:bodyPr/>
                    <a:lstStyle/>
                    <a:p>
                      <a:pPr algn="ctr" rtl="1">
                        <a:lnSpc>
                          <a:spcPct val="115000"/>
                        </a:lnSpc>
                        <a:spcAft>
                          <a:spcPts val="0"/>
                        </a:spcAft>
                      </a:pPr>
                      <a:r>
                        <a:rPr lang="ar-IQ" sz="1600" dirty="0">
                          <a:effectLst/>
                          <a:cs typeface="_Kakon _Kurdi (1)" pitchFamily="2" charset="-78"/>
                        </a:rPr>
                        <a:t>نزيك تؤرِ</a:t>
                      </a:r>
                      <a:endParaRPr lang="en-US" sz="1600" dirty="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dirty="0">
                          <a:effectLst/>
                          <a:cs typeface="_Kakon _Kurdi (1)" pitchFamily="2" charset="-78"/>
                        </a:rPr>
                        <a:t>ئامادةكردن</a:t>
                      </a:r>
                      <a:endParaRPr lang="en-US" sz="1600" dirty="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dirty="0">
                          <a:effectLst/>
                          <a:cs typeface="_Kakon _Kurdi (1)" pitchFamily="2" charset="-78"/>
                        </a:rPr>
                        <a:t>ديواري طيَرانةوة</a:t>
                      </a:r>
                      <a:endParaRPr lang="en-US" sz="1600" dirty="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a:effectLst/>
                          <a:cs typeface="_Kakon _Kurdi (1)" pitchFamily="2" charset="-78"/>
                        </a:rPr>
                        <a:t>ليَداني كوشندة</a:t>
                      </a:r>
                      <a:endParaRPr lang="en-US" sz="1600">
                        <a:effectLst/>
                        <a:latin typeface="Calibri"/>
                        <a:ea typeface="Calibri"/>
                        <a:cs typeface="_Kakon _Kurdi (1)" pitchFamily="2" charset="-78"/>
                      </a:endParaRPr>
                    </a:p>
                  </a:txBody>
                  <a:tcPr marL="68580" marR="68580" marT="0" marB="0"/>
                </a:tc>
                <a:tc gridSpan="2">
                  <a:txBody>
                    <a:bodyPr/>
                    <a:lstStyle/>
                    <a:p>
                      <a:pPr algn="ctr" rtl="1">
                        <a:lnSpc>
                          <a:spcPct val="115000"/>
                        </a:lnSpc>
                        <a:spcAft>
                          <a:spcPts val="0"/>
                        </a:spcAft>
                      </a:pPr>
                      <a:r>
                        <a:rPr lang="ar-IQ" sz="1600">
                          <a:effectLst/>
                          <a:cs typeface="_Kakon _Kurdi (1)" pitchFamily="2" charset="-78"/>
                        </a:rPr>
                        <a:t> </a:t>
                      </a:r>
                      <a:endParaRPr lang="en-US" sz="1600">
                        <a:effectLst/>
                        <a:latin typeface="Calibri"/>
                        <a:ea typeface="Calibri"/>
                        <a:cs typeface="_Kakon _Kurdi (1)" pitchFamily="2" charset="-78"/>
                      </a:endParaRPr>
                    </a:p>
                  </a:txBody>
                  <a:tcPr marL="68580" marR="68580" marT="0" marB="0"/>
                </a:tc>
                <a:tc hMerge="1">
                  <a:txBody>
                    <a:bodyPr/>
                    <a:lstStyle/>
                    <a:p>
                      <a:pPr rtl="1"/>
                      <a:endParaRPr lang="ar-IQ"/>
                    </a:p>
                  </a:txBody>
                  <a:tcPr/>
                </a:tc>
                <a:extLst>
                  <a:ext uri="{0D108BD9-81ED-4DB2-BD59-A6C34878D82A}">
                    <a16:rowId xmlns:a16="http://schemas.microsoft.com/office/drawing/2014/main" val="10000"/>
                  </a:ext>
                </a:extLst>
              </a:tr>
              <a:tr h="925100">
                <a:tc>
                  <a:txBody>
                    <a:bodyPr/>
                    <a:lstStyle/>
                    <a:p>
                      <a:pPr algn="ctr" rtl="1">
                        <a:lnSpc>
                          <a:spcPct val="115000"/>
                        </a:lnSpc>
                        <a:spcAft>
                          <a:spcPts val="0"/>
                        </a:spcAft>
                      </a:pPr>
                      <a:r>
                        <a:rPr lang="ar-IQ" sz="1600">
                          <a:effectLst/>
                          <a:cs typeface="_Kakon _Kurdi (1)" pitchFamily="2" charset="-78"/>
                        </a:rPr>
                        <a:t>دوور لة تؤر</a:t>
                      </a:r>
                      <a:endParaRPr lang="en-US" sz="160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dirty="0">
                          <a:effectLst/>
                          <a:cs typeface="_Kakon _Kurdi (1)" pitchFamily="2" charset="-78"/>
                        </a:rPr>
                        <a:t>ناردن </a:t>
                      </a:r>
                      <a:endParaRPr lang="en-US" sz="1600" dirty="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dirty="0">
                          <a:effectLst/>
                          <a:cs typeface="_Kakon _Kurdi (1)" pitchFamily="2" charset="-78"/>
                        </a:rPr>
                        <a:t>ثيَشوازي لة ناردن</a:t>
                      </a:r>
                      <a:endParaRPr lang="en-US" sz="1600" dirty="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dirty="0">
                          <a:effectLst/>
                          <a:cs typeface="_Kakon _Kurdi (1)" pitchFamily="2" charset="-78"/>
                        </a:rPr>
                        <a:t>ئامادةكردن </a:t>
                      </a:r>
                      <a:endParaRPr lang="en-US" sz="1600" dirty="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dirty="0">
                          <a:effectLst/>
                          <a:cs typeface="_Kakon _Kurdi (1)" pitchFamily="2" charset="-78"/>
                        </a:rPr>
                        <a:t>ليَداني كوشندة</a:t>
                      </a:r>
                      <a:endParaRPr lang="en-US" sz="1600" dirty="0">
                        <a:effectLst/>
                        <a:latin typeface="Calibri"/>
                        <a:ea typeface="Calibri"/>
                        <a:cs typeface="_Kakon _Kurdi (1)" pitchFamily="2" charset="-78"/>
                      </a:endParaRPr>
                    </a:p>
                  </a:txBody>
                  <a:tcPr marL="68580" marR="68580" marT="0" marB="0"/>
                </a:tc>
                <a:tc>
                  <a:txBody>
                    <a:bodyPr/>
                    <a:lstStyle/>
                    <a:p>
                      <a:pPr algn="ctr" rtl="1">
                        <a:lnSpc>
                          <a:spcPct val="115000"/>
                        </a:lnSpc>
                        <a:spcAft>
                          <a:spcPts val="0"/>
                        </a:spcAft>
                      </a:pPr>
                      <a:r>
                        <a:rPr lang="ar-IQ" sz="1600" dirty="0">
                          <a:effectLst/>
                          <a:cs typeface="_Kakon _Kurdi (1)" pitchFamily="2" charset="-78"/>
                        </a:rPr>
                        <a:t>بةرطري كردن لة يارطا</a:t>
                      </a:r>
                      <a:endParaRPr lang="en-US" sz="1600" dirty="0">
                        <a:effectLst/>
                        <a:latin typeface="Calibri"/>
                        <a:ea typeface="Calibri"/>
                        <a:cs typeface="_Kakon _Kurdi (1)" pitchFamily="2" charset="-78"/>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83187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470025"/>
          </a:xfrm>
        </p:spPr>
        <p:txBody>
          <a:bodyPr>
            <a:normAutofit/>
          </a:bodyPr>
          <a:lstStyle/>
          <a:p>
            <a:r>
              <a:rPr lang="ar-IQ" sz="2800" dirty="0">
                <a:ea typeface="Calibri"/>
                <a:cs typeface="Ali_K_Samik"/>
              </a:rPr>
              <a:t>ثؤلينكردني كارامة سةرةكيةكان لة سةر بنةماي ئامانج لة ئةنجامدانيان </a:t>
            </a:r>
            <a:endParaRPr lang="ar-IQ" sz="2800" dirty="0"/>
          </a:p>
        </p:txBody>
      </p:sp>
      <p:sp>
        <p:nvSpPr>
          <p:cNvPr id="3" name="Subtitle 2"/>
          <p:cNvSpPr>
            <a:spLocks noGrp="1"/>
          </p:cNvSpPr>
          <p:nvPr>
            <p:ph type="subTitle" idx="1"/>
          </p:nvPr>
        </p:nvSpPr>
        <p:spPr>
          <a:xfrm>
            <a:off x="609600" y="1905000"/>
            <a:ext cx="7620000" cy="47244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3005777166"/>
              </p:ext>
            </p:extLst>
          </p:nvPr>
        </p:nvGraphicFramePr>
        <p:xfrm>
          <a:off x="838200" y="3442557"/>
          <a:ext cx="7162800" cy="1742091"/>
        </p:xfrm>
        <a:graphic>
          <a:graphicData uri="http://schemas.openxmlformats.org/drawingml/2006/table">
            <a:tbl>
              <a:tblPr rtl="1" firstRow="1" firstCol="1" bandRow="1">
                <a:tableStyleId>{5C22544A-7EE6-4342-B048-85BDC9FD1C3A}</a:tableStyleId>
              </a:tblPr>
              <a:tblGrid>
                <a:gridCol w="1023709">
                  <a:extLst>
                    <a:ext uri="{9D8B030D-6E8A-4147-A177-3AD203B41FA5}">
                      <a16:colId xmlns:a16="http://schemas.microsoft.com/office/drawing/2014/main" val="20000"/>
                    </a:ext>
                  </a:extLst>
                </a:gridCol>
                <a:gridCol w="777449">
                  <a:extLst>
                    <a:ext uri="{9D8B030D-6E8A-4147-A177-3AD203B41FA5}">
                      <a16:colId xmlns:a16="http://schemas.microsoft.com/office/drawing/2014/main" val="20001"/>
                    </a:ext>
                  </a:extLst>
                </a:gridCol>
                <a:gridCol w="1211558">
                  <a:extLst>
                    <a:ext uri="{9D8B030D-6E8A-4147-A177-3AD203B41FA5}">
                      <a16:colId xmlns:a16="http://schemas.microsoft.com/office/drawing/2014/main" val="20002"/>
                    </a:ext>
                  </a:extLst>
                </a:gridCol>
                <a:gridCol w="2391548">
                  <a:extLst>
                    <a:ext uri="{9D8B030D-6E8A-4147-A177-3AD203B41FA5}">
                      <a16:colId xmlns:a16="http://schemas.microsoft.com/office/drawing/2014/main" val="20003"/>
                    </a:ext>
                  </a:extLst>
                </a:gridCol>
                <a:gridCol w="1758536">
                  <a:extLst>
                    <a:ext uri="{9D8B030D-6E8A-4147-A177-3AD203B41FA5}">
                      <a16:colId xmlns:a16="http://schemas.microsoft.com/office/drawing/2014/main" val="20004"/>
                    </a:ext>
                  </a:extLst>
                </a:gridCol>
              </a:tblGrid>
              <a:tr h="900843">
                <a:tc>
                  <a:txBody>
                    <a:bodyPr/>
                    <a:lstStyle/>
                    <a:p>
                      <a:pPr algn="ctr" rtl="1">
                        <a:lnSpc>
                          <a:spcPct val="115000"/>
                        </a:lnSpc>
                        <a:spcAft>
                          <a:spcPts val="0"/>
                        </a:spcAft>
                      </a:pPr>
                      <a:r>
                        <a:rPr lang="ar-IQ" sz="1600" dirty="0">
                          <a:solidFill>
                            <a:srgbClr val="FFFF00"/>
                          </a:solidFill>
                          <a:effectLst/>
                          <a:cs typeface="Ali_K_Samik" pitchFamily="2" charset="-78"/>
                        </a:rPr>
                        <a:t>كارامة يةك لاكةرةوةةكان</a:t>
                      </a:r>
                      <a:endParaRPr lang="en-US" sz="16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ناردن</a:t>
                      </a:r>
                      <a:endParaRPr lang="en-US" sz="16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ديواري طيَرانةوةي هيَرشبردن</a:t>
                      </a:r>
                      <a:endParaRPr lang="en-US" sz="16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a:effectLst/>
                          <a:cs typeface="Ali_K_Samik" pitchFamily="2" charset="-78"/>
                        </a:rPr>
                        <a:t>ليَداني كوشندة</a:t>
                      </a:r>
                      <a:endParaRPr lang="en-US" sz="16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 </a:t>
                      </a:r>
                      <a:endParaRPr lang="en-US" sz="1600" dirty="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0"/>
                  </a:ext>
                </a:extLst>
              </a:tr>
              <a:tr h="762000">
                <a:tc>
                  <a:txBody>
                    <a:bodyPr/>
                    <a:lstStyle/>
                    <a:p>
                      <a:pPr algn="ctr" rtl="1">
                        <a:lnSpc>
                          <a:spcPct val="115000"/>
                        </a:lnSpc>
                        <a:spcAft>
                          <a:spcPts val="0"/>
                        </a:spcAft>
                      </a:pPr>
                      <a:r>
                        <a:rPr lang="ar-IQ" sz="1600" dirty="0">
                          <a:solidFill>
                            <a:srgbClr val="FFFF00"/>
                          </a:solidFill>
                          <a:effectLst/>
                          <a:cs typeface="Ali_K_Samik" pitchFamily="2" charset="-78"/>
                        </a:rPr>
                        <a:t>كارامة مامناوةنديةكان</a:t>
                      </a:r>
                      <a:endParaRPr lang="en-US" sz="16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ثيَشوازي لة ناردن</a:t>
                      </a:r>
                      <a:endParaRPr lang="en-US" sz="16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ديواري طيَرانةوةي بةرطري</a:t>
                      </a:r>
                      <a:endParaRPr lang="en-US" sz="16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ئامادةكردن</a:t>
                      </a:r>
                      <a:endParaRPr lang="en-US" sz="16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بةرطري كردن لة يارطا</a:t>
                      </a:r>
                      <a:endParaRPr lang="en-US" sz="1600" dirty="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07174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bodyPr>
          <a:lstStyle/>
          <a:p>
            <a:r>
              <a:rPr lang="ar-IQ" sz="2800" dirty="0">
                <a:ea typeface="Calibri"/>
                <a:cs typeface="Ali_K_Samik"/>
              </a:rPr>
              <a:t>ثؤلينكردني كارامة سةرةكيةكان لة سةر بنةماي ئارِاستةي ئةنجامدان </a:t>
            </a:r>
            <a:endParaRPr lang="ar-IQ" sz="2800" dirty="0"/>
          </a:p>
        </p:txBody>
      </p:sp>
      <p:sp>
        <p:nvSpPr>
          <p:cNvPr id="3" name="Subtitle 2"/>
          <p:cNvSpPr>
            <a:spLocks noGrp="1"/>
          </p:cNvSpPr>
          <p:nvPr>
            <p:ph type="subTitle" idx="1"/>
          </p:nvPr>
        </p:nvSpPr>
        <p:spPr>
          <a:xfrm>
            <a:off x="838200" y="1752600"/>
            <a:ext cx="7467600" cy="48006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1111370079"/>
              </p:ext>
            </p:extLst>
          </p:nvPr>
        </p:nvGraphicFramePr>
        <p:xfrm>
          <a:off x="1066798" y="3442557"/>
          <a:ext cx="7086601" cy="1815243"/>
        </p:xfrm>
        <a:graphic>
          <a:graphicData uri="http://schemas.openxmlformats.org/drawingml/2006/table">
            <a:tbl>
              <a:tblPr rtl="1" firstRow="1" firstCol="1" bandRow="1">
                <a:tableStyleId>{5C22544A-7EE6-4342-B048-85BDC9FD1C3A}</a:tableStyleId>
              </a:tblPr>
              <a:tblGrid>
                <a:gridCol w="1013264">
                  <a:extLst>
                    <a:ext uri="{9D8B030D-6E8A-4147-A177-3AD203B41FA5}">
                      <a16:colId xmlns:a16="http://schemas.microsoft.com/office/drawing/2014/main" val="20000"/>
                    </a:ext>
                  </a:extLst>
                </a:gridCol>
                <a:gridCol w="769519">
                  <a:extLst>
                    <a:ext uri="{9D8B030D-6E8A-4147-A177-3AD203B41FA5}">
                      <a16:colId xmlns:a16="http://schemas.microsoft.com/office/drawing/2014/main" val="20001"/>
                    </a:ext>
                  </a:extLst>
                </a:gridCol>
                <a:gridCol w="1199199">
                  <a:extLst>
                    <a:ext uri="{9D8B030D-6E8A-4147-A177-3AD203B41FA5}">
                      <a16:colId xmlns:a16="http://schemas.microsoft.com/office/drawing/2014/main" val="20002"/>
                    </a:ext>
                  </a:extLst>
                </a:gridCol>
                <a:gridCol w="2365586">
                  <a:extLst>
                    <a:ext uri="{9D8B030D-6E8A-4147-A177-3AD203B41FA5}">
                      <a16:colId xmlns:a16="http://schemas.microsoft.com/office/drawing/2014/main" val="20003"/>
                    </a:ext>
                  </a:extLst>
                </a:gridCol>
                <a:gridCol w="1739033">
                  <a:extLst>
                    <a:ext uri="{9D8B030D-6E8A-4147-A177-3AD203B41FA5}">
                      <a16:colId xmlns:a16="http://schemas.microsoft.com/office/drawing/2014/main" val="20004"/>
                    </a:ext>
                  </a:extLst>
                </a:gridCol>
              </a:tblGrid>
              <a:tr h="900843">
                <a:tc>
                  <a:txBody>
                    <a:bodyPr/>
                    <a:lstStyle/>
                    <a:p>
                      <a:pPr algn="ctr" rtl="1">
                        <a:lnSpc>
                          <a:spcPct val="115000"/>
                        </a:lnSpc>
                        <a:spcAft>
                          <a:spcPts val="0"/>
                        </a:spcAft>
                      </a:pPr>
                      <a:r>
                        <a:rPr lang="ar-IQ" sz="1600" dirty="0">
                          <a:solidFill>
                            <a:srgbClr val="FFFF00"/>
                          </a:solidFill>
                          <a:effectLst/>
                          <a:cs typeface="Ali_K_Samik" pitchFamily="2" charset="-78"/>
                        </a:rPr>
                        <a:t>بة ئارِاستةي تيثي بةرامبةر</a:t>
                      </a:r>
                      <a:endParaRPr lang="en-US" sz="16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ناردن</a:t>
                      </a:r>
                      <a:endParaRPr lang="en-US" sz="16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ديواري طيَرانةوةي هيَرشبردن</a:t>
                      </a:r>
                      <a:endParaRPr lang="en-US" sz="16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ليَداني كوشندة</a:t>
                      </a:r>
                      <a:endParaRPr lang="en-US" sz="1600" dirty="0">
                        <a:effectLst/>
                        <a:latin typeface="Calibri"/>
                        <a:ea typeface="Calibri"/>
                        <a:cs typeface="Ali_K_Samik" pitchFamily="2" charset="-78"/>
                      </a:endParaRPr>
                    </a:p>
                  </a:txBody>
                  <a:tcPr marL="68580" marR="68580" marT="0" marB="0"/>
                </a:tc>
                <a:tc rowSpan="2">
                  <a:txBody>
                    <a:bodyPr/>
                    <a:lstStyle/>
                    <a:p>
                      <a:pPr algn="ctr" rtl="1">
                        <a:lnSpc>
                          <a:spcPct val="115000"/>
                        </a:lnSpc>
                        <a:spcAft>
                          <a:spcPts val="0"/>
                        </a:spcAft>
                      </a:pPr>
                      <a:r>
                        <a:rPr lang="ar-IQ" sz="1600">
                          <a:effectLst/>
                          <a:cs typeface="Ali_K_Samik" pitchFamily="2" charset="-78"/>
                        </a:rPr>
                        <a:t> </a:t>
                      </a:r>
                      <a:endParaRPr lang="en-US" sz="160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0"/>
                  </a:ext>
                </a:extLst>
              </a:tr>
              <a:tr h="914400">
                <a:tc>
                  <a:txBody>
                    <a:bodyPr/>
                    <a:lstStyle/>
                    <a:p>
                      <a:pPr algn="ctr" rtl="1">
                        <a:lnSpc>
                          <a:spcPct val="115000"/>
                        </a:lnSpc>
                        <a:spcAft>
                          <a:spcPts val="0"/>
                        </a:spcAft>
                      </a:pPr>
                      <a:r>
                        <a:rPr lang="ar-IQ" sz="1600" dirty="0">
                          <a:solidFill>
                            <a:srgbClr val="FFFF00"/>
                          </a:solidFill>
                          <a:effectLst/>
                          <a:cs typeface="Ali_K_Samik" pitchFamily="2" charset="-78"/>
                        </a:rPr>
                        <a:t>بة ئارِاستةي هاوتيث</a:t>
                      </a:r>
                      <a:endParaRPr lang="en-US" sz="1600" dirty="0">
                        <a:solidFill>
                          <a:srgbClr val="FFFF00"/>
                        </a:solidFill>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a:effectLst/>
                          <a:cs typeface="Ali_K_Samik" pitchFamily="2" charset="-78"/>
                        </a:rPr>
                        <a:t>ثيَشوازي لة ناردن</a:t>
                      </a:r>
                      <a:endParaRPr lang="en-US" sz="16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a:effectLst/>
                          <a:cs typeface="Ali_K_Samik" pitchFamily="2" charset="-78"/>
                        </a:rPr>
                        <a:t>ديواري طيَرانةوةي بةرطري</a:t>
                      </a:r>
                      <a:endParaRPr lang="en-US" sz="16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600" dirty="0">
                          <a:effectLst/>
                          <a:cs typeface="Ali_K_Samik" pitchFamily="2" charset="-78"/>
                        </a:rPr>
                        <a:t>ئامادةكردن</a:t>
                      </a:r>
                      <a:endParaRPr lang="en-US" sz="1600" dirty="0">
                        <a:effectLst/>
                        <a:latin typeface="Calibri"/>
                        <a:ea typeface="Calibri"/>
                        <a:cs typeface="Ali_K_Samik" pitchFamily="2" charset="-78"/>
                      </a:endParaRPr>
                    </a:p>
                  </a:txBody>
                  <a:tcPr marL="68580" marR="68580" marT="0" marB="0"/>
                </a:tc>
                <a:tc vMerge="1">
                  <a:txBody>
                    <a:bodyPr/>
                    <a:lstStyle/>
                    <a:p>
                      <a:pPr rtl="1"/>
                      <a:endParaRPr lang="ar-IQ"/>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4303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1470025"/>
          </a:xfrm>
        </p:spPr>
        <p:txBody>
          <a:bodyPr/>
          <a:lstStyle/>
          <a:p>
            <a:r>
              <a:rPr lang="ar-IQ" sz="2700" dirty="0">
                <a:solidFill>
                  <a:srgbClr val="FF0000"/>
                </a:solidFill>
                <a:ea typeface="Calibri"/>
                <a:cs typeface="Ali_K_Samik"/>
              </a:rPr>
              <a:t>رِيَطةي ياري كردن</a:t>
            </a:r>
            <a:endParaRPr lang="ar-IQ" dirty="0">
              <a:solidFill>
                <a:srgbClr val="FF0000"/>
              </a:solidFill>
            </a:endParaRPr>
          </a:p>
        </p:txBody>
      </p:sp>
      <p:sp>
        <p:nvSpPr>
          <p:cNvPr id="3" name="Subtitle 2"/>
          <p:cNvSpPr>
            <a:spLocks noGrp="1"/>
          </p:cNvSpPr>
          <p:nvPr>
            <p:ph type="subTitle" idx="1"/>
          </p:nvPr>
        </p:nvSpPr>
        <p:spPr>
          <a:xfrm>
            <a:off x="1371600" y="1828800"/>
            <a:ext cx="6400800" cy="3810000"/>
          </a:xfrm>
        </p:spPr>
        <p:txBody>
          <a:bodyPr>
            <a:normAutofit lnSpcReduction="10000"/>
          </a:bodyPr>
          <a:lstStyle/>
          <a:p>
            <a:pPr algn="just" rtl="1">
              <a:lnSpc>
                <a:spcPct val="115000"/>
              </a:lnSpc>
              <a:spcAft>
                <a:spcPts val="1000"/>
              </a:spcAft>
            </a:pPr>
            <a:r>
              <a:rPr lang="ar-IQ" sz="2800" dirty="0">
                <a:solidFill>
                  <a:schemeClr val="tx1"/>
                </a:solidFill>
                <a:ea typeface="Calibri"/>
                <a:cs typeface="Ali_K_Samik"/>
              </a:rPr>
              <a:t>رِيَطةي ياري كردني ياري تؤثي بالة لة نيَوان دوو تيث ئةنجام دةدريَ وةلة نيَوانيان تؤريَكي بةرز هةية وة هةرتيثيَك ثيَويستة تؤثةكة لةسةر تؤرِةكة ئارِاستةي ناوضةي تيثي بةرامبةر بكا .هةر تيثيَك بؤي هةية سيَ جار بةر تؤث بكةويَت يان ليَبدات جطة لةبةركةوتني ديواري طيَرِانةوةي تؤث ،وةئةطةر هةلَةيةك كرا يان تيثي بةرامبةر سةرنةكةوت لة طيَرِانةوةي تؤث يان طةرِاندنةوةي بة شيَوةيةكي نادروست ئةوا خالَ بؤتيثةكةيتر دةذميَردريَت .</a:t>
            </a:r>
            <a:endParaRPr lang="en-US" sz="2800" dirty="0">
              <a:solidFill>
                <a:schemeClr val="tx1"/>
              </a:solidFill>
              <a:ea typeface="Calibri"/>
              <a:cs typeface="Arial"/>
            </a:endParaRPr>
          </a:p>
          <a:p>
            <a:endParaRPr lang="ar-IQ" dirty="0"/>
          </a:p>
        </p:txBody>
      </p:sp>
    </p:spTree>
    <p:extLst>
      <p:ext uri="{BB962C8B-B14F-4D97-AF65-F5344CB8AC3E}">
        <p14:creationId xmlns:p14="http://schemas.microsoft.com/office/powerpoint/2010/main" val="2232264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62000"/>
            <a:ext cx="6400800" cy="2819400"/>
          </a:xfrm>
        </p:spPr>
        <p:txBody>
          <a:bodyPr>
            <a:normAutofit/>
          </a:bodyPr>
          <a:lstStyle/>
          <a:p>
            <a:pPr algn="just" rtl="1">
              <a:lnSpc>
                <a:spcPct val="115000"/>
              </a:lnSpc>
              <a:spcAft>
                <a:spcPts val="1000"/>
              </a:spcAft>
            </a:pPr>
            <a:r>
              <a:rPr lang="ar-IQ" sz="2400" dirty="0">
                <a:solidFill>
                  <a:schemeClr val="tx1"/>
                </a:solidFill>
                <a:ea typeface="Calibri"/>
                <a:cs typeface="Ali_K_Samik"/>
              </a:rPr>
              <a:t>وةهةرتيثيَك لة </a:t>
            </a:r>
            <a:r>
              <a:rPr lang="ar-IQ" sz="2400" dirty="0" smtClean="0">
                <a:solidFill>
                  <a:schemeClr val="tx1"/>
                </a:solidFill>
                <a:ea typeface="Calibri"/>
                <a:cs typeface="Ali_K_Samik"/>
              </a:rPr>
              <a:t>(</a:t>
            </a:r>
            <a:r>
              <a:rPr lang="en-US" sz="2400" dirty="0" smtClean="0">
                <a:solidFill>
                  <a:schemeClr val="tx1"/>
                </a:solidFill>
                <a:ea typeface="Calibri"/>
                <a:cs typeface="Ali_K_Samik"/>
              </a:rPr>
              <a:t>12</a:t>
            </a:r>
            <a:r>
              <a:rPr lang="ar-IQ" sz="2400" dirty="0" smtClean="0">
                <a:solidFill>
                  <a:schemeClr val="tx1"/>
                </a:solidFill>
                <a:ea typeface="Calibri"/>
                <a:cs typeface="Ali_K_Samik"/>
              </a:rPr>
              <a:t>) </a:t>
            </a:r>
            <a:r>
              <a:rPr lang="ar-IQ" sz="2400" dirty="0">
                <a:solidFill>
                  <a:schemeClr val="tx1"/>
                </a:solidFill>
                <a:ea typeface="Calibri"/>
                <a:cs typeface="Ali_K_Samik"/>
              </a:rPr>
              <a:t>ياريزان ثيَكديَت </a:t>
            </a:r>
            <a:r>
              <a:rPr lang="ar-IQ" sz="2400" dirty="0" smtClean="0">
                <a:solidFill>
                  <a:schemeClr val="tx1"/>
                </a:solidFill>
                <a:ea typeface="Calibri"/>
                <a:cs typeface="Ali_K_Samik"/>
              </a:rPr>
              <a:t>و(</a:t>
            </a:r>
            <a:r>
              <a:rPr lang="en-US" sz="2400" dirty="0" smtClean="0">
                <a:solidFill>
                  <a:schemeClr val="tx1"/>
                </a:solidFill>
                <a:ea typeface="Calibri"/>
                <a:cs typeface="Ali_K_Samik"/>
              </a:rPr>
              <a:t>6</a:t>
            </a:r>
            <a:r>
              <a:rPr lang="ar-IQ" sz="2400" dirty="0" smtClean="0">
                <a:solidFill>
                  <a:schemeClr val="tx1"/>
                </a:solidFill>
                <a:ea typeface="Calibri"/>
                <a:cs typeface="Ali_K_Samik"/>
              </a:rPr>
              <a:t>) </a:t>
            </a:r>
            <a:r>
              <a:rPr lang="ar-IQ" sz="2400" dirty="0">
                <a:solidFill>
                  <a:schemeClr val="tx1"/>
                </a:solidFill>
                <a:ea typeface="Calibri"/>
                <a:cs typeface="Ali_K_Samik"/>
              </a:rPr>
              <a:t>ياريزاني سةرةكي ياري دةكةن لةناو ياريطا وة </a:t>
            </a:r>
            <a:r>
              <a:rPr lang="ar-IQ" sz="2400" dirty="0" smtClean="0">
                <a:solidFill>
                  <a:schemeClr val="tx1"/>
                </a:solidFill>
                <a:ea typeface="Calibri"/>
                <a:cs typeface="Ali_K_Samik"/>
              </a:rPr>
              <a:t>(</a:t>
            </a:r>
            <a:r>
              <a:rPr lang="en-US" sz="2400" dirty="0" smtClean="0">
                <a:solidFill>
                  <a:schemeClr val="tx1"/>
                </a:solidFill>
                <a:ea typeface="Calibri"/>
                <a:cs typeface="Ali_K_Samik"/>
              </a:rPr>
              <a:t>6</a:t>
            </a:r>
            <a:r>
              <a:rPr lang="ar-IQ" sz="2400" dirty="0" smtClean="0">
                <a:solidFill>
                  <a:schemeClr val="tx1"/>
                </a:solidFill>
                <a:ea typeface="Calibri"/>
                <a:cs typeface="Ali_K_Samik"/>
              </a:rPr>
              <a:t>) </a:t>
            </a:r>
            <a:r>
              <a:rPr lang="ar-IQ" sz="2400" dirty="0">
                <a:solidFill>
                  <a:schemeClr val="tx1"/>
                </a:solidFill>
                <a:ea typeface="Calibri"/>
                <a:cs typeface="Ali_K_Samik"/>
              </a:rPr>
              <a:t>شةشةكةي تريش ياريزاني يةدةطن بةمةبةستي طؤرين و ياري ثيَكردنيان . هةروةها هةرتيثيَك ثيَكديَت لة رِاهيَنةرو ياريدةدةري رِاهيَنةر و رِاهيَنةري  ليَهاتووي جةستةيي و ثزيشكي وةرزشي .</a:t>
            </a:r>
            <a:endParaRPr lang="en-US" sz="2400" dirty="0">
              <a:solidFill>
                <a:schemeClr val="tx1"/>
              </a:solidFill>
              <a:ea typeface="Calibri"/>
              <a:cs typeface="Arial"/>
            </a:endParaRPr>
          </a:p>
          <a:p>
            <a:endParaRPr lang="ar-IQ" sz="2400" dirty="0">
              <a:solidFill>
                <a:schemeClr val="tx1"/>
              </a:solidFill>
            </a:endParaRPr>
          </a:p>
        </p:txBody>
      </p:sp>
    </p:spTree>
    <p:extLst>
      <p:ext uri="{BB962C8B-B14F-4D97-AF65-F5344CB8AC3E}">
        <p14:creationId xmlns:p14="http://schemas.microsoft.com/office/powerpoint/2010/main" val="1951108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62000"/>
            <a:ext cx="6400800" cy="3733800"/>
          </a:xfrm>
        </p:spPr>
        <p:txBody>
          <a:bodyPr>
            <a:normAutofit/>
          </a:bodyPr>
          <a:lstStyle/>
          <a:p>
            <a:pPr algn="just" rtl="1">
              <a:lnSpc>
                <a:spcPct val="115000"/>
              </a:lnSpc>
              <a:spcAft>
                <a:spcPts val="1000"/>
              </a:spcAft>
            </a:pPr>
            <a:r>
              <a:rPr lang="ar-IQ" sz="2400" dirty="0">
                <a:solidFill>
                  <a:schemeClr val="tx1"/>
                </a:solidFill>
                <a:ea typeface="Calibri"/>
                <a:cs typeface="Ali_K_Samik"/>
              </a:rPr>
              <a:t>يكةم ولَات دواي وويلايةتة يةكطرتووةكاني ئةمريكا ئةم يارييةي كرد وولَاتي كةنةدابوو لةسالَي </a:t>
            </a:r>
            <a:r>
              <a:rPr lang="ar-IQ" sz="2400" dirty="0" smtClean="0">
                <a:solidFill>
                  <a:schemeClr val="tx1"/>
                </a:solidFill>
                <a:ea typeface="Calibri"/>
                <a:cs typeface="Ali_K_Samik"/>
              </a:rPr>
              <a:t>(</a:t>
            </a:r>
            <a:r>
              <a:rPr lang="en-US" sz="2400" dirty="0" smtClean="0">
                <a:solidFill>
                  <a:schemeClr val="tx1"/>
                </a:solidFill>
                <a:ea typeface="Calibri"/>
                <a:cs typeface="Ali_K_Samik"/>
              </a:rPr>
              <a:t>1900</a:t>
            </a:r>
            <a:r>
              <a:rPr lang="ar-IQ" sz="2400" dirty="0" smtClean="0">
                <a:solidFill>
                  <a:schemeClr val="tx1"/>
                </a:solidFill>
                <a:ea typeface="Calibri"/>
                <a:cs typeface="Ali_K_Samik"/>
              </a:rPr>
              <a:t>) </a:t>
            </a:r>
            <a:r>
              <a:rPr lang="ar-IQ" sz="2400" dirty="0">
                <a:solidFill>
                  <a:schemeClr val="tx1"/>
                </a:solidFill>
                <a:ea typeface="Calibri"/>
                <a:cs typeface="Ali_K_Samik"/>
              </a:rPr>
              <a:t>لة ئيَستادا ئةم وةرزشة لةزؤرترين وةرزشة جةماوةرييةكان دادةنريَت لة بةرِازيل ، وةلة زؤربةي ولَاتاني ئةوروثي بة تايبةتي ئيتالَيا ، هولَةندا ،سرِبيا ، سةرِةرِاي رِوسياو هةنديَك لة ولَاتاني كيشوةري ئاسيا .</a:t>
            </a:r>
            <a:endParaRPr lang="en-US" sz="2400" dirty="0">
              <a:solidFill>
                <a:schemeClr val="tx1"/>
              </a:solidFill>
              <a:ea typeface="Calibri"/>
              <a:cs typeface="Arial"/>
            </a:endParaRPr>
          </a:p>
          <a:p>
            <a:endParaRPr lang="ar-IQ" sz="2400" dirty="0">
              <a:solidFill>
                <a:schemeClr val="tx1"/>
              </a:solidFill>
            </a:endParaRPr>
          </a:p>
        </p:txBody>
      </p:sp>
    </p:spTree>
    <p:extLst>
      <p:ext uri="{BB962C8B-B14F-4D97-AF65-F5344CB8AC3E}">
        <p14:creationId xmlns:p14="http://schemas.microsoft.com/office/powerpoint/2010/main" val="2707653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normAutofit fontScale="90000"/>
          </a:bodyPr>
          <a:lstStyle/>
          <a:p>
            <a:pPr rtl="1">
              <a:lnSpc>
                <a:spcPct val="115000"/>
              </a:lnSpc>
              <a:spcAft>
                <a:spcPts val="1000"/>
              </a:spcAft>
            </a:pPr>
            <a:r>
              <a:rPr lang="ar-IQ" dirty="0">
                <a:solidFill>
                  <a:srgbClr val="FF0000"/>
                </a:solidFill>
                <a:ea typeface="Calibri"/>
                <a:cs typeface="Ali_K_Samik"/>
              </a:rPr>
              <a:t>ميَذووي تؤثي بالة</a:t>
            </a:r>
            <a:r>
              <a:rPr lang="en-US" sz="3600" dirty="0">
                <a:solidFill>
                  <a:srgbClr val="FF0000"/>
                </a:solidFill>
                <a:ea typeface="Calibri"/>
                <a:cs typeface="Arial"/>
              </a:rPr>
              <a:t/>
            </a:r>
            <a:br>
              <a:rPr lang="en-US" sz="3600" dirty="0">
                <a:solidFill>
                  <a:srgbClr val="FF0000"/>
                </a:solidFill>
                <a:ea typeface="Calibri"/>
                <a:cs typeface="Arial"/>
              </a:rPr>
            </a:br>
            <a:endParaRPr lang="ar-IQ" dirty="0">
              <a:solidFill>
                <a:srgbClr val="FF0000"/>
              </a:solidFill>
            </a:endParaRPr>
          </a:p>
        </p:txBody>
      </p:sp>
      <p:sp>
        <p:nvSpPr>
          <p:cNvPr id="3" name="Subtitle 2"/>
          <p:cNvSpPr>
            <a:spLocks noGrp="1"/>
          </p:cNvSpPr>
          <p:nvPr>
            <p:ph type="subTitle" idx="1"/>
          </p:nvPr>
        </p:nvSpPr>
        <p:spPr>
          <a:xfrm>
            <a:off x="609600" y="1219200"/>
            <a:ext cx="7924800" cy="5334000"/>
          </a:xfrm>
        </p:spPr>
        <p:txBody>
          <a:bodyPr>
            <a:noAutofit/>
          </a:bodyPr>
          <a:lstStyle/>
          <a:p>
            <a:pPr marL="342900" lvl="0" indent="-342900" algn="just" rtl="1">
              <a:lnSpc>
                <a:spcPct val="115000"/>
              </a:lnSpc>
              <a:spcAft>
                <a:spcPts val="0"/>
              </a:spcAft>
              <a:buFont typeface="Symbol"/>
              <a:buChar char=""/>
            </a:pPr>
            <a:r>
              <a:rPr lang="ar-IQ" sz="2000" dirty="0">
                <a:solidFill>
                  <a:schemeClr val="tx1"/>
                </a:solidFill>
                <a:ea typeface="Calibri"/>
                <a:cs typeface="Ali_K_Samik"/>
              </a:rPr>
              <a:t>لةسالَي (1947) يةكيَتي تؤثي بالةي نيَودةولَةتي (</a:t>
            </a:r>
            <a:r>
              <a:rPr lang="en-US" sz="2000" dirty="0">
                <a:solidFill>
                  <a:schemeClr val="tx1"/>
                </a:solidFill>
                <a:ea typeface="Calibri"/>
                <a:cs typeface="Ali_K_Samik"/>
              </a:rPr>
              <a:t>F I V B</a:t>
            </a:r>
            <a:r>
              <a:rPr lang="ar-IQ" sz="2000" dirty="0">
                <a:solidFill>
                  <a:schemeClr val="tx1"/>
                </a:solidFill>
                <a:ea typeface="Calibri"/>
                <a:cs typeface="Ali_K_Samik"/>
              </a:rPr>
              <a:t>) دامةزراوة .</a:t>
            </a:r>
            <a:endParaRPr lang="en-US" sz="2000" dirty="0">
              <a:solidFill>
                <a:schemeClr val="tx1"/>
              </a:solidFill>
              <a:ea typeface="Calibri"/>
              <a:cs typeface="Arial"/>
            </a:endParaRPr>
          </a:p>
          <a:p>
            <a:pPr marL="342900" lvl="0" indent="-342900" algn="r" rtl="1">
              <a:lnSpc>
                <a:spcPct val="115000"/>
              </a:lnSpc>
              <a:spcAft>
                <a:spcPts val="0"/>
              </a:spcAft>
              <a:buFont typeface="Symbol"/>
              <a:buChar char=""/>
            </a:pPr>
            <a:r>
              <a:rPr lang="ar-IQ" sz="2000" dirty="0">
                <a:solidFill>
                  <a:schemeClr val="tx1"/>
                </a:solidFill>
                <a:ea typeface="Calibri"/>
                <a:cs typeface="Ali_K_Samik"/>
              </a:rPr>
              <a:t>لةسالَي (1949) يةكةم ثالَةوانيةتي جيهاني  بؤ ثياوان ئةنجامدرا .</a:t>
            </a:r>
            <a:endParaRPr lang="en-US" sz="2000" dirty="0">
              <a:solidFill>
                <a:schemeClr val="tx1"/>
              </a:solidFill>
              <a:ea typeface="Calibri"/>
              <a:cs typeface="Arial"/>
            </a:endParaRPr>
          </a:p>
          <a:p>
            <a:pPr marL="342900" lvl="0" indent="-342900" algn="just" rtl="1">
              <a:lnSpc>
                <a:spcPct val="115000"/>
              </a:lnSpc>
              <a:spcAft>
                <a:spcPts val="0"/>
              </a:spcAft>
              <a:buFont typeface="Symbol"/>
              <a:buChar char=""/>
            </a:pPr>
            <a:r>
              <a:rPr lang="ar-IQ" sz="2000" dirty="0">
                <a:solidFill>
                  <a:schemeClr val="tx1"/>
                </a:solidFill>
                <a:ea typeface="Calibri"/>
                <a:cs typeface="Ali_K_Samik"/>
              </a:rPr>
              <a:t>لةسالَي (1952) يةكةم ثالَةوانيةتي جيهاني  بؤ ئافرةتان ئةنجامدرا .</a:t>
            </a:r>
            <a:endParaRPr lang="en-US" sz="2000" dirty="0">
              <a:solidFill>
                <a:schemeClr val="tx1"/>
              </a:solidFill>
              <a:ea typeface="Calibri"/>
              <a:cs typeface="Arial"/>
            </a:endParaRPr>
          </a:p>
          <a:p>
            <a:pPr marL="342900" lvl="0" indent="-342900" algn="just" rtl="1">
              <a:lnSpc>
                <a:spcPct val="115000"/>
              </a:lnSpc>
              <a:spcAft>
                <a:spcPts val="0"/>
              </a:spcAft>
              <a:buFont typeface="Symbol"/>
              <a:buChar char=""/>
            </a:pPr>
            <a:r>
              <a:rPr lang="ar-IQ" sz="2000" dirty="0">
                <a:solidFill>
                  <a:schemeClr val="tx1"/>
                </a:solidFill>
                <a:ea typeface="Calibri"/>
                <a:cs typeface="Ali_K_Samik"/>
              </a:rPr>
              <a:t>لةسالَي (1964) ياري تؤثي بالة بؤ ياريية ئؤلةمبيةكان زياد كراوة لة (تؤكيؤ ) وةلةو ساتةوة وةرزشيَكي سةرةكية لة ئؤلةمبياد تاوةكو ئيَستا .</a:t>
            </a:r>
            <a:endParaRPr lang="en-US" sz="2000" dirty="0">
              <a:solidFill>
                <a:schemeClr val="tx1"/>
              </a:solidFill>
              <a:ea typeface="Calibri"/>
              <a:cs typeface="Arial"/>
            </a:endParaRPr>
          </a:p>
          <a:p>
            <a:pPr marL="342900" lvl="0" indent="-342900" algn="just" rtl="1">
              <a:lnSpc>
                <a:spcPct val="115000"/>
              </a:lnSpc>
              <a:spcAft>
                <a:spcPts val="0"/>
              </a:spcAft>
              <a:buFont typeface="Symbol"/>
              <a:buChar char=""/>
            </a:pPr>
            <a:r>
              <a:rPr lang="ar-IQ" sz="2000" dirty="0">
                <a:solidFill>
                  <a:schemeClr val="tx1"/>
                </a:solidFill>
                <a:ea typeface="Calibri"/>
                <a:cs typeface="Ali_K_Samik"/>
              </a:rPr>
              <a:t>لةسالَي (1986) وةرزشي تؤثي بالةي كةناري دةريا دامةزراوة كة بة وةرزشيَكى هاوشيَوةى توَثى بالةي ئاسايي  تا رِادةيةكى طةورة دادةنريَ سةرِةرِاى جياوازي لة ذمارةي ياريزانةكان.</a:t>
            </a:r>
            <a:endParaRPr lang="en-US" sz="2000" dirty="0">
              <a:solidFill>
                <a:schemeClr val="tx1"/>
              </a:solidFill>
              <a:ea typeface="Calibri"/>
              <a:cs typeface="Arial"/>
            </a:endParaRPr>
          </a:p>
          <a:p>
            <a:pPr marL="342900" lvl="0" indent="-342900" algn="just" rtl="1">
              <a:lnSpc>
                <a:spcPct val="115000"/>
              </a:lnSpc>
              <a:spcAft>
                <a:spcPts val="0"/>
              </a:spcAft>
              <a:buFont typeface="Symbol"/>
              <a:buChar char=""/>
            </a:pPr>
            <a:r>
              <a:rPr lang="ar-IQ" sz="2000" dirty="0">
                <a:solidFill>
                  <a:schemeClr val="tx1"/>
                </a:solidFill>
                <a:ea typeface="Calibri"/>
                <a:cs typeface="Ali_K_Samik"/>
              </a:rPr>
              <a:t>لة سالَي (1996) ياري تؤثي بالةي كةنار دةريا بؤ ثرِؤطرامي يارية ئؤلَؤمثيةكاني هاوينة لة ئةتلةنتا زيادكراوة.</a:t>
            </a:r>
            <a:endParaRPr lang="en-US" sz="2000" dirty="0">
              <a:solidFill>
                <a:schemeClr val="tx1"/>
              </a:solidFill>
              <a:ea typeface="Calibri"/>
              <a:cs typeface="Arial"/>
            </a:endParaRPr>
          </a:p>
          <a:p>
            <a:pPr marL="342900" lvl="0" indent="-342900" algn="just" rtl="1">
              <a:lnSpc>
                <a:spcPct val="115000"/>
              </a:lnSpc>
              <a:spcAft>
                <a:spcPts val="0"/>
              </a:spcAft>
              <a:buFont typeface="Symbol"/>
              <a:buChar char=""/>
            </a:pPr>
            <a:r>
              <a:rPr lang="ar-IQ" sz="2000" dirty="0">
                <a:solidFill>
                  <a:schemeClr val="tx1"/>
                </a:solidFill>
                <a:ea typeface="Calibri"/>
                <a:cs typeface="Ali_K_Samik"/>
              </a:rPr>
              <a:t>لة سالَي (1953) يةكيَتى تؤثي باسكة و بالةى عيرِاق بةيةكةوة دامةزراوة لة سالَي (1955) يةكيَتي تؤثي بالة لة تؤثي باسكة جيابؤوة و سةربةخؤ بوو.</a:t>
            </a:r>
            <a:endParaRPr lang="en-US" sz="2000" dirty="0">
              <a:solidFill>
                <a:schemeClr val="tx1"/>
              </a:solidFill>
              <a:ea typeface="Calibri"/>
              <a:cs typeface="Arial"/>
            </a:endParaRPr>
          </a:p>
          <a:p>
            <a:pPr marL="342900" lvl="0" indent="-342900" algn="just" rtl="1">
              <a:lnSpc>
                <a:spcPct val="115000"/>
              </a:lnSpc>
              <a:spcAft>
                <a:spcPts val="0"/>
              </a:spcAft>
              <a:buFont typeface="Symbol"/>
              <a:buChar char=""/>
            </a:pPr>
            <a:r>
              <a:rPr lang="ar-IQ" sz="2000" dirty="0">
                <a:solidFill>
                  <a:schemeClr val="tx1"/>
                </a:solidFill>
                <a:ea typeface="Calibri"/>
                <a:cs typeface="Ali_K_Samik"/>
              </a:rPr>
              <a:t>سالَي (1958) يةكةم ثالَةوانيةتي لة عيرِاق ئةنجامدرا بة بةشداري ضوار تيث.</a:t>
            </a:r>
            <a:endParaRPr lang="en-US" sz="2000" dirty="0">
              <a:solidFill>
                <a:schemeClr val="tx1"/>
              </a:solidFill>
              <a:ea typeface="Calibri"/>
              <a:cs typeface="Arial"/>
            </a:endParaRPr>
          </a:p>
          <a:p>
            <a:pPr marL="342900" lvl="0" indent="-342900" algn="just" rtl="1">
              <a:lnSpc>
                <a:spcPct val="115000"/>
              </a:lnSpc>
              <a:spcAft>
                <a:spcPts val="1000"/>
              </a:spcAft>
              <a:buFont typeface="Symbol"/>
              <a:buChar char=""/>
            </a:pPr>
            <a:r>
              <a:rPr lang="ar-IQ" sz="2000" dirty="0">
                <a:solidFill>
                  <a:schemeClr val="tx1"/>
                </a:solidFill>
                <a:ea typeface="Calibri"/>
                <a:cs typeface="Ali_K_Samik"/>
              </a:rPr>
              <a:t>لة سالَي (1959) عيرِاق بووة ئةندام لة يةكيَتى نيَودةولَةتي تؤثي بالة.</a:t>
            </a:r>
            <a:endParaRPr lang="en-US" sz="2000" dirty="0">
              <a:solidFill>
                <a:schemeClr val="tx1"/>
              </a:solidFill>
              <a:ea typeface="Calibri"/>
              <a:cs typeface="Arial"/>
            </a:endParaRPr>
          </a:p>
          <a:p>
            <a:endParaRPr lang="ar-IQ" sz="2000" dirty="0">
              <a:solidFill>
                <a:schemeClr val="tx1"/>
              </a:solidFill>
            </a:endParaRPr>
          </a:p>
        </p:txBody>
      </p:sp>
    </p:spTree>
    <p:extLst>
      <p:ext uri="{BB962C8B-B14F-4D97-AF65-F5344CB8AC3E}">
        <p14:creationId xmlns:p14="http://schemas.microsoft.com/office/powerpoint/2010/main" val="2653026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
            <a:ext cx="7772400" cy="1470025"/>
          </a:xfrm>
        </p:spPr>
        <p:txBody>
          <a:bodyPr>
            <a:normAutofit fontScale="90000"/>
          </a:bodyPr>
          <a:lstStyle/>
          <a:p>
            <a:pPr rtl="1">
              <a:lnSpc>
                <a:spcPct val="115000"/>
              </a:lnSpc>
              <a:spcAft>
                <a:spcPts val="1000"/>
              </a:spcAft>
            </a:pPr>
            <a:r>
              <a:rPr lang="ar-IQ" dirty="0" smtClean="0">
                <a:solidFill>
                  <a:srgbClr val="C00000"/>
                </a:solidFill>
                <a:ea typeface="Calibri"/>
                <a:cs typeface="Ali_K_Samik"/>
              </a:rPr>
              <a:t/>
            </a:r>
            <a:br>
              <a:rPr lang="ar-IQ" dirty="0" smtClean="0">
                <a:solidFill>
                  <a:srgbClr val="C00000"/>
                </a:solidFill>
                <a:ea typeface="Calibri"/>
                <a:cs typeface="Ali_K_Samik"/>
              </a:rPr>
            </a:br>
            <a:r>
              <a:rPr lang="ar-IQ" dirty="0" smtClean="0">
                <a:solidFill>
                  <a:srgbClr val="C00000"/>
                </a:solidFill>
                <a:ea typeface="Calibri"/>
                <a:cs typeface="Ali_K_Samik"/>
              </a:rPr>
              <a:t>تايبةتدمةنديةكاني </a:t>
            </a:r>
            <a:r>
              <a:rPr lang="ar-IQ" dirty="0">
                <a:solidFill>
                  <a:srgbClr val="C00000"/>
                </a:solidFill>
                <a:ea typeface="Calibri"/>
                <a:cs typeface="Ali_K_Samik"/>
              </a:rPr>
              <a:t>تؤثي بالة لةطةلَ يارية </a:t>
            </a:r>
            <a:r>
              <a:rPr lang="ar-IQ" dirty="0" smtClean="0">
                <a:solidFill>
                  <a:srgbClr val="C00000"/>
                </a:solidFill>
                <a:ea typeface="Calibri"/>
                <a:cs typeface="Ali_K_Samik"/>
              </a:rPr>
              <a:t>تيميةكانيتر</a:t>
            </a:r>
            <a:r>
              <a:rPr lang="en-US" sz="3600" dirty="0">
                <a:ea typeface="Calibri"/>
                <a:cs typeface="Arial"/>
              </a:rPr>
              <a:t/>
            </a:r>
            <a:br>
              <a:rPr lang="en-US" sz="3600" dirty="0">
                <a:ea typeface="Calibri"/>
                <a:cs typeface="Arial"/>
              </a:rPr>
            </a:br>
            <a:endParaRPr lang="ar-IQ" dirty="0"/>
          </a:p>
        </p:txBody>
      </p:sp>
      <p:sp>
        <p:nvSpPr>
          <p:cNvPr id="3" name="Subtitle 2"/>
          <p:cNvSpPr>
            <a:spLocks noGrp="1"/>
          </p:cNvSpPr>
          <p:nvPr>
            <p:ph type="subTitle" idx="1"/>
          </p:nvPr>
        </p:nvSpPr>
        <p:spPr>
          <a:xfrm>
            <a:off x="990600" y="1524000"/>
            <a:ext cx="7086600" cy="5105400"/>
          </a:xfrm>
        </p:spPr>
        <p:txBody>
          <a:bodyPr>
            <a:normAutofit fontScale="62500" lnSpcReduction="20000"/>
          </a:bodyPr>
          <a:lstStyle/>
          <a:p>
            <a:pPr algn="just" rtl="1">
              <a:lnSpc>
                <a:spcPct val="115000"/>
              </a:lnSpc>
              <a:spcAft>
                <a:spcPts val="1000"/>
              </a:spcAft>
            </a:pPr>
            <a:r>
              <a:rPr lang="ar-IQ" dirty="0" smtClean="0">
                <a:solidFill>
                  <a:schemeClr val="tx1"/>
                </a:solidFill>
                <a:ea typeface="Calibri"/>
                <a:cs typeface="Ali_K_Samik"/>
              </a:rPr>
              <a:t>1- </a:t>
            </a:r>
            <a:r>
              <a:rPr lang="ar-IQ" dirty="0">
                <a:solidFill>
                  <a:schemeClr val="tx1"/>
                </a:solidFill>
                <a:ea typeface="Calibri"/>
                <a:cs typeface="Ali_K_Samik"/>
              </a:rPr>
              <a:t>نةبووني بةريةك كةوتني جةستةيي لةنيَوان ياريزانان .</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2- نةبوونى كاتي  دياريكراو بؤ ياريكردن .</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3- بضووكي ياريطاي تؤثي بالة .</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4- سورِانى لة ناوضةي ياريزانان لةدواي بةدةست هيَناني خالَ.كاتيَك سيَرف لةلاي تيثي بةرامبةر دةبيَ.</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5-تيث ناتوانيَ زياتر لة (3) بةركةوتنى تؤثي هةبيَت بؤ ثاريَزطاري كردن لة تؤث, جطة لة بةركةوتني ديواري طيَرِانةوةي تؤث.</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6-ياريطاي تؤثي بالة بة طةورةترين ئامانج دادةنريَ كة دةكريَ تؤث ئاراستة بكريَ.</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7-دةكريَ تؤث بطةرِيَنريَتةوة وة ياري ثيَ بكريَت ئةطةر لة ياريطاش دةرضوو لة هةوادا .</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8-بةرامبةربوون نية, دةبيَ طيَم يان ياريةكة بة سةركةوتني يةكيَ لة دوو تيثةكة تةواوبيَت.</a:t>
            </a:r>
            <a:endParaRPr lang="en-US" sz="2400" dirty="0">
              <a:solidFill>
                <a:schemeClr val="tx1"/>
              </a:solidFill>
              <a:ea typeface="Calibri"/>
              <a:cs typeface="Arial"/>
            </a:endParaRPr>
          </a:p>
          <a:p>
            <a:pPr algn="just" rtl="1">
              <a:lnSpc>
                <a:spcPct val="115000"/>
              </a:lnSpc>
              <a:spcAft>
                <a:spcPts val="1000"/>
              </a:spcAft>
            </a:pPr>
            <a:r>
              <a:rPr lang="ar-IQ" dirty="0">
                <a:solidFill>
                  <a:schemeClr val="tx1"/>
                </a:solidFill>
                <a:ea typeface="Calibri"/>
                <a:cs typeface="Ali_K_Samik"/>
              </a:rPr>
              <a:t>9-تاكة ياريية كة لة دةرةوةي ياريطا دةست ثيَ دةكات.</a:t>
            </a:r>
            <a:endParaRPr lang="en-US" sz="2400" dirty="0">
              <a:solidFill>
                <a:schemeClr val="tx1"/>
              </a:solidFill>
              <a:ea typeface="Calibri"/>
              <a:cs typeface="Arial"/>
            </a:endParaRPr>
          </a:p>
          <a:p>
            <a:endParaRPr lang="ar-IQ" dirty="0">
              <a:solidFill>
                <a:schemeClr val="tx1"/>
              </a:solidFill>
            </a:endParaRPr>
          </a:p>
        </p:txBody>
      </p:sp>
    </p:spTree>
    <p:extLst>
      <p:ext uri="{BB962C8B-B14F-4D97-AF65-F5344CB8AC3E}">
        <p14:creationId xmlns:p14="http://schemas.microsoft.com/office/powerpoint/2010/main" val="1036141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1470025"/>
          </a:xfrm>
        </p:spPr>
        <p:txBody>
          <a:bodyPr/>
          <a:lstStyle/>
          <a:p>
            <a:r>
              <a:rPr lang="ar-IQ" dirty="0">
                <a:solidFill>
                  <a:schemeClr val="accent1"/>
                </a:solidFill>
                <a:ea typeface="Calibri"/>
                <a:cs typeface="Ali_K_Samik"/>
              </a:rPr>
              <a:t>كارامة بنةرِةتيةكاني تؤثي بالة </a:t>
            </a:r>
            <a:endParaRPr lang="ar-IQ" dirty="0">
              <a:solidFill>
                <a:schemeClr val="accent1"/>
              </a:solidFill>
            </a:endParaRPr>
          </a:p>
        </p:txBody>
      </p:sp>
      <p:sp>
        <p:nvSpPr>
          <p:cNvPr id="3" name="Subtitle 2"/>
          <p:cNvSpPr>
            <a:spLocks noGrp="1"/>
          </p:cNvSpPr>
          <p:nvPr>
            <p:ph type="subTitle" idx="1"/>
          </p:nvPr>
        </p:nvSpPr>
        <p:spPr>
          <a:xfrm>
            <a:off x="1371600" y="1371600"/>
            <a:ext cx="6400800" cy="5334000"/>
          </a:xfrm>
        </p:spPr>
        <p:txBody>
          <a:bodyPr>
            <a:normAutofit fontScale="92500"/>
          </a:bodyPr>
          <a:lstStyle/>
          <a:p>
            <a:pPr algn="just" rtl="1">
              <a:lnSpc>
                <a:spcPct val="150000"/>
              </a:lnSpc>
              <a:spcAft>
                <a:spcPts val="1000"/>
              </a:spcAft>
            </a:pPr>
            <a:r>
              <a:rPr lang="ar-IQ" dirty="0" smtClean="0">
                <a:ea typeface="Calibri"/>
                <a:cs typeface="Ali_K_Samik"/>
              </a:rPr>
              <a:t> </a:t>
            </a:r>
            <a:r>
              <a:rPr lang="ar-IQ" sz="2600" dirty="0">
                <a:solidFill>
                  <a:schemeClr val="tx1"/>
                </a:solidFill>
                <a:ea typeface="Calibri"/>
                <a:cs typeface="Ali_K_Samik"/>
              </a:rPr>
              <a:t>بريتية لةو جولاَنةي ياريزان دةيكات لة بارة جيا جياكاني جةستة بة مةبةستى رِيَطري كردن لة كةوتنى تؤث لةناو ياريطاي خؤي بة ليَدان يان طيَرِانةوةي يان هاويَشتن بؤ هاورِيَكةي يان بؤ ياريطاى تيثي بةرامبةر .لة لايةكيترةوة بارودؤخي ياريكردني جؤراوجؤر و هةلَويَستةكاني ياريكردن حوكمى ياريكردن دةدةن وة هةروةها كارامة بنةرِةتيةكان لة تؤثي بالة ثيَناسةكراوة بة ( ئةو جولانةي كة ياريزان ثيَويستي ثيَ دةبيَ لةو هةلَويَستانةي كة ياريةكة دةيخوازيَ مةبةستي ثيَطةيشتن بة باشترين ئةنجام لةطةلَ كةم بةكارهيَناني ئةرك و ماندووبوون).</a:t>
            </a:r>
            <a:endParaRPr lang="en-US" sz="2600" dirty="0">
              <a:solidFill>
                <a:schemeClr val="tx1"/>
              </a:solidFill>
              <a:ea typeface="Calibri"/>
              <a:cs typeface="Arial"/>
            </a:endParaRPr>
          </a:p>
          <a:p>
            <a:endParaRPr lang="ar-IQ" dirty="0"/>
          </a:p>
        </p:txBody>
      </p:sp>
    </p:spTree>
    <p:extLst>
      <p:ext uri="{BB962C8B-B14F-4D97-AF65-F5344CB8AC3E}">
        <p14:creationId xmlns:p14="http://schemas.microsoft.com/office/powerpoint/2010/main" val="3717487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981199"/>
          </a:xfrm>
        </p:spPr>
        <p:txBody>
          <a:bodyPr>
            <a:normAutofit/>
          </a:bodyPr>
          <a:lstStyle/>
          <a:p>
            <a:r>
              <a:rPr lang="ar-IQ" sz="3600" b="1" dirty="0">
                <a:solidFill>
                  <a:srgbClr val="FFC000"/>
                </a:solidFill>
                <a:ea typeface="Calibri"/>
                <a:cs typeface="Ali_K_Samik"/>
              </a:rPr>
              <a:t>طرينطترين كارامة بنةرِةتيةكاني ياري تؤثي بالة</a:t>
            </a:r>
            <a:endParaRPr lang="ar-IQ" sz="3600" dirty="0">
              <a:solidFill>
                <a:srgbClr val="FFC000"/>
              </a:solidFill>
            </a:endParaRPr>
          </a:p>
        </p:txBody>
      </p:sp>
      <p:sp>
        <p:nvSpPr>
          <p:cNvPr id="3" name="Subtitle 2"/>
          <p:cNvSpPr>
            <a:spLocks noGrp="1"/>
          </p:cNvSpPr>
          <p:nvPr>
            <p:ph type="subTitle" idx="1"/>
          </p:nvPr>
        </p:nvSpPr>
        <p:spPr>
          <a:xfrm>
            <a:off x="1371600" y="2133600"/>
            <a:ext cx="6400800" cy="4495800"/>
          </a:xfrm>
        </p:spPr>
        <p:txBody>
          <a:bodyPr>
            <a:normAutofit lnSpcReduction="10000"/>
          </a:bodyPr>
          <a:lstStyle/>
          <a:p>
            <a:pPr marL="514350" indent="-514350" algn="just" rtl="1">
              <a:lnSpc>
                <a:spcPct val="115000"/>
              </a:lnSpc>
              <a:spcAft>
                <a:spcPts val="1000"/>
              </a:spcAft>
              <a:buFont typeface="+mj-lt"/>
              <a:buAutoNum type="arabicPeriod"/>
            </a:pPr>
            <a:r>
              <a:rPr lang="ar-IQ" dirty="0" smtClean="0">
                <a:solidFill>
                  <a:schemeClr val="tx1"/>
                </a:solidFill>
                <a:ea typeface="Calibri"/>
                <a:cs typeface="Ali_K_Samik"/>
              </a:rPr>
              <a:t>ناردن</a:t>
            </a:r>
            <a:r>
              <a:rPr lang="ar-IQ" dirty="0">
                <a:solidFill>
                  <a:schemeClr val="tx1"/>
                </a:solidFill>
                <a:ea typeface="Calibri"/>
                <a:cs typeface="Ali_K_Samik"/>
              </a:rPr>
              <a:t>.</a:t>
            </a:r>
            <a:endParaRPr lang="en-US" sz="2400" dirty="0">
              <a:solidFill>
                <a:schemeClr val="tx1"/>
              </a:solidFill>
              <a:ea typeface="Calibri"/>
              <a:cs typeface="Arial"/>
            </a:endParaRPr>
          </a:p>
          <a:p>
            <a:pPr marL="514350" indent="-514350" algn="just" rtl="1">
              <a:lnSpc>
                <a:spcPct val="115000"/>
              </a:lnSpc>
              <a:spcAft>
                <a:spcPts val="1000"/>
              </a:spcAft>
              <a:buFont typeface="+mj-lt"/>
              <a:buAutoNum type="arabicPeriod"/>
            </a:pPr>
            <a:r>
              <a:rPr lang="ar-IQ" dirty="0" smtClean="0">
                <a:solidFill>
                  <a:schemeClr val="tx1"/>
                </a:solidFill>
                <a:ea typeface="Calibri"/>
                <a:cs typeface="Ali_K_Samik"/>
              </a:rPr>
              <a:t>ثيَشوازي </a:t>
            </a:r>
            <a:r>
              <a:rPr lang="ar-IQ" dirty="0">
                <a:solidFill>
                  <a:schemeClr val="tx1"/>
                </a:solidFill>
                <a:ea typeface="Calibri"/>
                <a:cs typeface="Ali_K_Samik"/>
              </a:rPr>
              <a:t>كردن لة ناردن .</a:t>
            </a:r>
            <a:endParaRPr lang="en-US" sz="2400" dirty="0">
              <a:solidFill>
                <a:schemeClr val="tx1"/>
              </a:solidFill>
              <a:ea typeface="Calibri"/>
              <a:cs typeface="Arial"/>
            </a:endParaRPr>
          </a:p>
          <a:p>
            <a:pPr marL="514350" indent="-514350" algn="just" rtl="1">
              <a:lnSpc>
                <a:spcPct val="115000"/>
              </a:lnSpc>
              <a:spcAft>
                <a:spcPts val="1000"/>
              </a:spcAft>
              <a:buFont typeface="+mj-lt"/>
              <a:buAutoNum type="arabicPeriod"/>
            </a:pPr>
            <a:r>
              <a:rPr lang="ar-IQ" dirty="0" smtClean="0">
                <a:solidFill>
                  <a:schemeClr val="tx1"/>
                </a:solidFill>
                <a:ea typeface="Calibri"/>
                <a:cs typeface="Ali_K_Samik"/>
              </a:rPr>
              <a:t>ئامادةكردن</a:t>
            </a:r>
            <a:r>
              <a:rPr lang="ar-IQ" dirty="0">
                <a:solidFill>
                  <a:schemeClr val="tx1"/>
                </a:solidFill>
                <a:ea typeface="Calibri"/>
                <a:cs typeface="Ali_K_Samik"/>
              </a:rPr>
              <a:t>.</a:t>
            </a:r>
            <a:endParaRPr lang="en-US" sz="2400" dirty="0">
              <a:solidFill>
                <a:schemeClr val="tx1"/>
              </a:solidFill>
              <a:ea typeface="Calibri"/>
              <a:cs typeface="Arial"/>
            </a:endParaRPr>
          </a:p>
          <a:p>
            <a:pPr marL="514350" indent="-514350" algn="just" rtl="1">
              <a:lnSpc>
                <a:spcPct val="115000"/>
              </a:lnSpc>
              <a:spcAft>
                <a:spcPts val="1000"/>
              </a:spcAft>
              <a:buFont typeface="+mj-lt"/>
              <a:buAutoNum type="arabicPeriod"/>
            </a:pPr>
            <a:r>
              <a:rPr lang="ar-IQ" dirty="0" smtClean="0">
                <a:solidFill>
                  <a:schemeClr val="tx1"/>
                </a:solidFill>
                <a:ea typeface="Calibri"/>
                <a:cs typeface="Ali_K_Samik"/>
              </a:rPr>
              <a:t>ليَداني </a:t>
            </a:r>
            <a:r>
              <a:rPr lang="ar-IQ" dirty="0">
                <a:solidFill>
                  <a:schemeClr val="tx1"/>
                </a:solidFill>
                <a:ea typeface="Calibri"/>
                <a:cs typeface="Ali_K_Samik"/>
              </a:rPr>
              <a:t>كوشندة .</a:t>
            </a:r>
            <a:endParaRPr lang="en-US" sz="2400" dirty="0">
              <a:solidFill>
                <a:schemeClr val="tx1"/>
              </a:solidFill>
              <a:ea typeface="Calibri"/>
              <a:cs typeface="Arial"/>
            </a:endParaRPr>
          </a:p>
          <a:p>
            <a:pPr marL="514350" indent="-514350" algn="just" rtl="1">
              <a:lnSpc>
                <a:spcPct val="115000"/>
              </a:lnSpc>
              <a:spcAft>
                <a:spcPts val="1000"/>
              </a:spcAft>
              <a:buFont typeface="+mj-lt"/>
              <a:buAutoNum type="arabicPeriod"/>
            </a:pPr>
            <a:r>
              <a:rPr lang="ar-IQ" dirty="0" smtClean="0">
                <a:solidFill>
                  <a:schemeClr val="tx1"/>
                </a:solidFill>
                <a:ea typeface="Calibri"/>
                <a:cs typeface="Ali_K_Samik"/>
              </a:rPr>
              <a:t>ديواري </a:t>
            </a:r>
            <a:r>
              <a:rPr lang="ar-IQ" dirty="0">
                <a:solidFill>
                  <a:schemeClr val="tx1"/>
                </a:solidFill>
                <a:ea typeface="Calibri"/>
                <a:cs typeface="Ali_K_Samik"/>
              </a:rPr>
              <a:t>طيَرِانةوة.</a:t>
            </a:r>
            <a:endParaRPr lang="en-US" sz="2400" dirty="0">
              <a:solidFill>
                <a:schemeClr val="tx1"/>
              </a:solidFill>
              <a:ea typeface="Calibri"/>
              <a:cs typeface="Arial"/>
            </a:endParaRPr>
          </a:p>
          <a:p>
            <a:pPr marL="514350" indent="-514350" algn="just" rtl="1">
              <a:lnSpc>
                <a:spcPct val="115000"/>
              </a:lnSpc>
              <a:spcAft>
                <a:spcPts val="1000"/>
              </a:spcAft>
              <a:buFont typeface="+mj-lt"/>
              <a:buAutoNum type="arabicPeriod"/>
            </a:pPr>
            <a:r>
              <a:rPr lang="ar-IQ" dirty="0" smtClean="0">
                <a:solidFill>
                  <a:schemeClr val="tx1"/>
                </a:solidFill>
                <a:ea typeface="Calibri"/>
                <a:cs typeface="Ali_K_Samik"/>
              </a:rPr>
              <a:t>بةرطري </a:t>
            </a:r>
            <a:r>
              <a:rPr lang="ar-IQ" dirty="0">
                <a:solidFill>
                  <a:schemeClr val="tx1"/>
                </a:solidFill>
                <a:ea typeface="Calibri"/>
                <a:cs typeface="Ali_K_Samik"/>
              </a:rPr>
              <a:t>كردن لة ياريطا.</a:t>
            </a:r>
            <a:endParaRPr lang="en-US" sz="2400" dirty="0">
              <a:solidFill>
                <a:schemeClr val="tx1"/>
              </a:solidFill>
              <a:ea typeface="Calibri"/>
              <a:cs typeface="Arial"/>
            </a:endParaRPr>
          </a:p>
          <a:p>
            <a:endParaRPr lang="ar-IQ" dirty="0">
              <a:solidFill>
                <a:schemeClr val="tx1"/>
              </a:solidFill>
            </a:endParaRPr>
          </a:p>
        </p:txBody>
      </p:sp>
    </p:spTree>
    <p:extLst>
      <p:ext uri="{BB962C8B-B14F-4D97-AF65-F5344CB8AC3E}">
        <p14:creationId xmlns:p14="http://schemas.microsoft.com/office/powerpoint/2010/main" val="3513379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
            <a:ext cx="7772400" cy="1470025"/>
          </a:xfrm>
        </p:spPr>
        <p:txBody>
          <a:bodyPr/>
          <a:lstStyle/>
          <a:p>
            <a:r>
              <a:rPr lang="ar-IQ" b="1" dirty="0">
                <a:solidFill>
                  <a:srgbClr val="FF0000"/>
                </a:solidFill>
                <a:ea typeface="Calibri"/>
                <a:cs typeface="Ali_K_Samik"/>
              </a:rPr>
              <a:t>ثؤلين كردني كارامة سةرةكيةكاني تؤثي بالة</a:t>
            </a:r>
            <a:endParaRPr lang="ar-IQ" dirty="0">
              <a:solidFill>
                <a:srgbClr val="FF0000"/>
              </a:solidFill>
            </a:endParaRPr>
          </a:p>
        </p:txBody>
      </p:sp>
      <p:sp>
        <p:nvSpPr>
          <p:cNvPr id="3" name="Subtitle 2"/>
          <p:cNvSpPr>
            <a:spLocks noGrp="1"/>
          </p:cNvSpPr>
          <p:nvPr>
            <p:ph type="subTitle" idx="1"/>
          </p:nvPr>
        </p:nvSpPr>
        <p:spPr>
          <a:xfrm>
            <a:off x="533400" y="1600200"/>
            <a:ext cx="8382000" cy="5105400"/>
          </a:xfrm>
        </p:spPr>
        <p:txBody>
          <a:bodyPr/>
          <a:lstStyle/>
          <a:p>
            <a:pPr marL="457200" lvl="0" indent="-457200" algn="just" rtl="1">
              <a:lnSpc>
                <a:spcPct val="115000"/>
              </a:lnSpc>
              <a:spcAft>
                <a:spcPts val="1000"/>
              </a:spcAft>
              <a:buFont typeface="+mj-lt"/>
              <a:buAutoNum type="arabicPeriod"/>
            </a:pPr>
            <a:r>
              <a:rPr lang="en-US" sz="2400" dirty="0" smtClean="0">
                <a:solidFill>
                  <a:schemeClr val="tx1"/>
                </a:solidFill>
                <a:latin typeface="Ali_K_Samik"/>
                <a:ea typeface="Calibri"/>
                <a:cs typeface="Ali_K_Samik" pitchFamily="2" charset="-78"/>
              </a:rPr>
              <a:t> </a:t>
            </a:r>
            <a:r>
              <a:rPr lang="ar-IQ" sz="2400" dirty="0">
                <a:solidFill>
                  <a:schemeClr val="tx1"/>
                </a:solidFill>
                <a:latin typeface="Ali_K_Samik"/>
                <a:ea typeface="Calibri"/>
                <a:cs typeface="Ali_K_Samik" pitchFamily="2" charset="-78"/>
              </a:rPr>
              <a:t>رِيَزبةندكردني كارامة سةرةكيةكان لة تؤثي بالة بةطويَرةى </a:t>
            </a:r>
            <a:r>
              <a:rPr lang="ar-IQ" dirty="0">
                <a:latin typeface="Ali_K_Samik"/>
                <a:ea typeface="Calibri"/>
              </a:rPr>
              <a:t>:</a:t>
            </a:r>
            <a:endParaRPr lang="en-US" sz="2400" dirty="0">
              <a:ea typeface="Calibri"/>
              <a:cs typeface="Arial"/>
            </a:endParaRPr>
          </a:p>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3488886752"/>
              </p:ext>
            </p:extLst>
          </p:nvPr>
        </p:nvGraphicFramePr>
        <p:xfrm>
          <a:off x="1219199" y="3124200"/>
          <a:ext cx="6553201" cy="2049420"/>
        </p:xfrm>
        <a:graphic>
          <a:graphicData uri="http://schemas.openxmlformats.org/drawingml/2006/table">
            <a:tbl>
              <a:tblPr rtl="1" firstRow="1" firstCol="1" bandRow="1">
                <a:tableStyleId>{5C22544A-7EE6-4342-B048-85BDC9FD1C3A}</a:tableStyleId>
              </a:tblPr>
              <a:tblGrid>
                <a:gridCol w="847591">
                  <a:extLst>
                    <a:ext uri="{9D8B030D-6E8A-4147-A177-3AD203B41FA5}">
                      <a16:colId xmlns:a16="http://schemas.microsoft.com/office/drawing/2014/main" val="20000"/>
                    </a:ext>
                  </a:extLst>
                </a:gridCol>
                <a:gridCol w="721106">
                  <a:extLst>
                    <a:ext uri="{9D8B030D-6E8A-4147-A177-3AD203B41FA5}">
                      <a16:colId xmlns:a16="http://schemas.microsoft.com/office/drawing/2014/main" val="20001"/>
                    </a:ext>
                  </a:extLst>
                </a:gridCol>
                <a:gridCol w="1068575">
                  <a:extLst>
                    <a:ext uri="{9D8B030D-6E8A-4147-A177-3AD203B41FA5}">
                      <a16:colId xmlns:a16="http://schemas.microsoft.com/office/drawing/2014/main" val="20002"/>
                    </a:ext>
                  </a:extLst>
                </a:gridCol>
                <a:gridCol w="828690">
                  <a:extLst>
                    <a:ext uri="{9D8B030D-6E8A-4147-A177-3AD203B41FA5}">
                      <a16:colId xmlns:a16="http://schemas.microsoft.com/office/drawing/2014/main" val="20003"/>
                    </a:ext>
                  </a:extLst>
                </a:gridCol>
                <a:gridCol w="927553">
                  <a:extLst>
                    <a:ext uri="{9D8B030D-6E8A-4147-A177-3AD203B41FA5}">
                      <a16:colId xmlns:a16="http://schemas.microsoft.com/office/drawing/2014/main" val="20004"/>
                    </a:ext>
                  </a:extLst>
                </a:gridCol>
                <a:gridCol w="927553">
                  <a:extLst>
                    <a:ext uri="{9D8B030D-6E8A-4147-A177-3AD203B41FA5}">
                      <a16:colId xmlns:a16="http://schemas.microsoft.com/office/drawing/2014/main" val="20005"/>
                    </a:ext>
                  </a:extLst>
                </a:gridCol>
                <a:gridCol w="1232133">
                  <a:extLst>
                    <a:ext uri="{9D8B030D-6E8A-4147-A177-3AD203B41FA5}">
                      <a16:colId xmlns:a16="http://schemas.microsoft.com/office/drawing/2014/main" val="20006"/>
                    </a:ext>
                  </a:extLst>
                </a:gridCol>
              </a:tblGrid>
              <a:tr h="762000">
                <a:tc>
                  <a:txBody>
                    <a:bodyPr/>
                    <a:lstStyle/>
                    <a:p>
                      <a:pPr algn="ctr" rtl="1">
                        <a:lnSpc>
                          <a:spcPct val="115000"/>
                        </a:lnSpc>
                        <a:spcAft>
                          <a:spcPts val="0"/>
                        </a:spcAft>
                      </a:pPr>
                      <a:r>
                        <a:rPr lang="ar-IQ" sz="1200" dirty="0">
                          <a:effectLst/>
                          <a:cs typeface="Ali_K_Samik" pitchFamily="2" charset="-78"/>
                        </a:rPr>
                        <a:t>رِيَزبةندي بةطويَرةى</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1</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2</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3</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4</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5</a:t>
                      </a:r>
                      <a:endParaRPr lang="en-US" sz="11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400">
                          <a:effectLst/>
                          <a:cs typeface="Ali_K_Samik" pitchFamily="2" charset="-78"/>
                        </a:rPr>
                        <a:t>6</a:t>
                      </a:r>
                      <a:endParaRPr lang="en-US" sz="110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0"/>
                  </a:ext>
                </a:extLst>
              </a:tr>
              <a:tr h="914400">
                <a:tc>
                  <a:txBody>
                    <a:bodyPr/>
                    <a:lstStyle/>
                    <a:p>
                      <a:pPr algn="ctr" rtl="1">
                        <a:lnSpc>
                          <a:spcPct val="115000"/>
                        </a:lnSpc>
                        <a:spcAft>
                          <a:spcPts val="0"/>
                        </a:spcAft>
                      </a:pPr>
                      <a:r>
                        <a:rPr lang="ar-IQ" sz="1100" dirty="0">
                          <a:effectLst/>
                          <a:cs typeface="Ali_K_Samik" pitchFamily="2" charset="-78"/>
                        </a:rPr>
                        <a:t>فيَربوون</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ئامادةكردن</a:t>
                      </a:r>
                      <a:endParaRPr lang="en-US" sz="12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ثيَشوازي لة ناردن</a:t>
                      </a:r>
                      <a:endParaRPr lang="en-US" sz="12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ناردن</a:t>
                      </a:r>
                      <a:endParaRPr lang="en-US" sz="12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ليَداني كوشندة</a:t>
                      </a:r>
                      <a:endParaRPr lang="en-US" sz="12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ديواري طيَرانةوة</a:t>
                      </a:r>
                      <a:endParaRPr lang="en-US" sz="12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بةرطري كردن لة يارطا</a:t>
                      </a:r>
                      <a:endParaRPr lang="en-US" sz="120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1"/>
                  </a:ext>
                </a:extLst>
              </a:tr>
              <a:tr h="373020">
                <a:tc>
                  <a:txBody>
                    <a:bodyPr/>
                    <a:lstStyle/>
                    <a:p>
                      <a:pPr algn="ctr" rtl="1">
                        <a:lnSpc>
                          <a:spcPct val="115000"/>
                        </a:lnSpc>
                        <a:spcAft>
                          <a:spcPts val="0"/>
                        </a:spcAft>
                      </a:pPr>
                      <a:r>
                        <a:rPr lang="ar-IQ" sz="1100" dirty="0">
                          <a:effectLst/>
                          <a:cs typeface="Ali_K_Samik" pitchFamily="2" charset="-78"/>
                        </a:rPr>
                        <a:t>ياري</a:t>
                      </a:r>
                      <a:endParaRPr lang="en-US" sz="11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ناردن</a:t>
                      </a:r>
                      <a:endParaRPr lang="en-US" sz="12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ثيَشوازي لة ناردن</a:t>
                      </a:r>
                      <a:endParaRPr lang="en-US" sz="12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a:effectLst/>
                          <a:cs typeface="Ali_K_Samik" pitchFamily="2" charset="-78"/>
                        </a:rPr>
                        <a:t>ئامادةكردن</a:t>
                      </a:r>
                      <a:endParaRPr lang="en-US" sz="120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ليَداني كوشندة</a:t>
                      </a:r>
                      <a:endParaRPr lang="en-US" sz="12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ديواري طيَرانةوة</a:t>
                      </a:r>
                      <a:endParaRPr lang="en-US" sz="1200" dirty="0">
                        <a:effectLst/>
                        <a:latin typeface="Calibri"/>
                        <a:ea typeface="Calibri"/>
                        <a:cs typeface="Ali_K_Samik" pitchFamily="2" charset="-78"/>
                      </a:endParaRPr>
                    </a:p>
                  </a:txBody>
                  <a:tcPr marL="68580" marR="68580" marT="0" marB="0"/>
                </a:tc>
                <a:tc>
                  <a:txBody>
                    <a:bodyPr/>
                    <a:lstStyle/>
                    <a:p>
                      <a:pPr algn="ctr" rtl="1">
                        <a:lnSpc>
                          <a:spcPct val="115000"/>
                        </a:lnSpc>
                        <a:spcAft>
                          <a:spcPts val="0"/>
                        </a:spcAft>
                      </a:pPr>
                      <a:r>
                        <a:rPr lang="ar-IQ" sz="1200" dirty="0">
                          <a:effectLst/>
                          <a:cs typeface="Ali_K_Samik" pitchFamily="2" charset="-78"/>
                        </a:rPr>
                        <a:t>بةرطري كردن لة يارطا</a:t>
                      </a:r>
                      <a:endParaRPr lang="en-US" sz="1200" dirty="0">
                        <a:effectLst/>
                        <a:latin typeface="Calibri"/>
                        <a:ea typeface="Calibri"/>
                        <a:cs typeface="Ali_K_Samik" pitchFamily="2" charset="-78"/>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69845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925</Words>
  <Application>Microsoft Office PowerPoint</Application>
  <PresentationFormat>On-screen Show (4:3)</PresentationFormat>
  <Paragraphs>139</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_Kakon _Kurdi (1)</vt:lpstr>
      <vt:lpstr>Ali_K_Samik</vt:lpstr>
      <vt:lpstr>Arial</vt:lpstr>
      <vt:lpstr>Calibri</vt:lpstr>
      <vt:lpstr>Symbol</vt:lpstr>
      <vt:lpstr>Times New Roman</vt:lpstr>
      <vt:lpstr>Office Theme</vt:lpstr>
      <vt:lpstr>تؤثي بالة : (VOLLEBALL) </vt:lpstr>
      <vt:lpstr>رِيَطةي ياري كردن</vt:lpstr>
      <vt:lpstr>PowerPoint Presentation</vt:lpstr>
      <vt:lpstr>PowerPoint Presentation</vt:lpstr>
      <vt:lpstr>ميَذووي تؤثي بالة </vt:lpstr>
      <vt:lpstr> تايبةتدمةنديةكاني تؤثي بالة لةطةلَ يارية تيميةكانيتر </vt:lpstr>
      <vt:lpstr>كارامة بنةرِةتيةكاني تؤثي بالة </vt:lpstr>
      <vt:lpstr>طرينطترين كارامة بنةرِةتيةكاني ياري تؤثي بالة</vt:lpstr>
      <vt:lpstr>ثؤلين كردني كارامة سةرةكيةكاني تؤثي بالة</vt:lpstr>
      <vt:lpstr>ثؤلينكردني كارامة سةرةكيةكان لة سةر بنةماي جؤر : </vt:lpstr>
      <vt:lpstr>ثؤلينكردني كارامة سةرةكيةكان لة سةر بنةماي ئةنجامدان :</vt:lpstr>
      <vt:lpstr>ثؤلينكردني كارامة سةرةكيةكان لة سةر بنةماي باري جةستة : </vt:lpstr>
      <vt:lpstr>ثؤلينكردني كارامة سةرةكيةكان لة سةر بنةماي شويَني ئةنجامدان : </vt:lpstr>
      <vt:lpstr>ثؤلينكردني كارامة سةرةكيةكان لة سةر بنةماي نزيكي و دووري  لة تؤر  </vt:lpstr>
      <vt:lpstr>ثؤلينكردني كارامة سةرةكيةكان لة سةر بنةماي ئامانج لة ئةنجامدانيان </vt:lpstr>
      <vt:lpstr>ثؤلينكردني كارامة سةرةكيةكان لة سةر بنةماي ئارِاستةي ئةنجامدان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تؤثي بالة : (VOLLEBALL) </dc:title>
  <dc:creator/>
  <cp:lastModifiedBy>Maher</cp:lastModifiedBy>
  <cp:revision>21</cp:revision>
  <dcterms:created xsi:type="dcterms:W3CDTF">2006-08-16T00:00:00Z</dcterms:created>
  <dcterms:modified xsi:type="dcterms:W3CDTF">2023-05-03T13:48:13Z</dcterms:modified>
</cp:coreProperties>
</file>